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427" r:id="rId2"/>
    <p:sldId id="3360" r:id="rId3"/>
    <p:sldId id="3362" r:id="rId4"/>
    <p:sldId id="3361" r:id="rId5"/>
    <p:sldId id="3365" r:id="rId6"/>
    <p:sldId id="3283" r:id="rId7"/>
    <p:sldId id="3369" r:id="rId8"/>
    <p:sldId id="3367" r:id="rId9"/>
    <p:sldId id="3371" r:id="rId10"/>
    <p:sldId id="3477" r:id="rId11"/>
    <p:sldId id="3475" r:id="rId12"/>
    <p:sldId id="3372" r:id="rId13"/>
    <p:sldId id="3370" r:id="rId14"/>
    <p:sldId id="3374" r:id="rId15"/>
    <p:sldId id="3375" r:id="rId16"/>
    <p:sldId id="3451" r:id="rId17"/>
    <p:sldId id="3453" r:id="rId18"/>
    <p:sldId id="3455" r:id="rId19"/>
    <p:sldId id="3454" r:id="rId20"/>
    <p:sldId id="3456" r:id="rId21"/>
    <p:sldId id="3392" r:id="rId22"/>
    <p:sldId id="3467" r:id="rId23"/>
    <p:sldId id="3512" r:id="rId24"/>
    <p:sldId id="3460" r:id="rId25"/>
    <p:sldId id="3514" r:id="rId26"/>
    <p:sldId id="3461" r:id="rId27"/>
    <p:sldId id="3513" r:id="rId28"/>
    <p:sldId id="3515" r:id="rId29"/>
    <p:sldId id="3468" r:id="rId30"/>
    <p:sldId id="3470" r:id="rId31"/>
    <p:sldId id="3472" r:id="rId32"/>
    <p:sldId id="3473" r:id="rId33"/>
    <p:sldId id="3479" r:id="rId34"/>
    <p:sldId id="3480" r:id="rId35"/>
    <p:sldId id="3481" r:id="rId36"/>
    <p:sldId id="3483" r:id="rId37"/>
    <p:sldId id="3484" r:id="rId38"/>
    <p:sldId id="3486" r:id="rId39"/>
    <p:sldId id="3493" r:id="rId40"/>
    <p:sldId id="3487" r:id="rId41"/>
    <p:sldId id="3497" r:id="rId42"/>
    <p:sldId id="3503" r:id="rId43"/>
    <p:sldId id="3504" r:id="rId44"/>
    <p:sldId id="3508" r:id="rId45"/>
    <p:sldId id="3506" r:id="rId46"/>
    <p:sldId id="3421" r:id="rId47"/>
    <p:sldId id="3509" r:id="rId48"/>
    <p:sldId id="3510"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3636"/>
    <a:srgbClr val="BFBFBF"/>
    <a:srgbClr val="1891AC"/>
    <a:srgbClr val="7F7F7F"/>
    <a:srgbClr val="F57B51"/>
    <a:srgbClr val="D2ECF9"/>
    <a:srgbClr val="FFEBEB"/>
    <a:srgbClr val="A6A6A6"/>
    <a:srgbClr val="FFC000"/>
    <a:srgbClr val="D1C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88" autoAdjust="0"/>
    <p:restoredTop sz="93722" autoAdjust="0"/>
  </p:normalViewPr>
  <p:slideViewPr>
    <p:cSldViewPr snapToGrid="0">
      <p:cViewPr varScale="1">
        <p:scale>
          <a:sx n="92" d="100"/>
          <a:sy n="92" d="100"/>
        </p:scale>
        <p:origin x="6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一般省份</c:v>
                </c:pt>
              </c:strCache>
            </c:strRef>
          </c:tx>
          <c:spPr>
            <a:ln w="28575" cap="rnd">
              <a:solidFill>
                <a:srgbClr val="1891AC"/>
              </a:solidFill>
              <a:round/>
            </a:ln>
            <a:effectLst/>
          </c:spPr>
          <c:marker>
            <c:symbol val="circle"/>
            <c:size val="5"/>
            <c:spPr>
              <a:solidFill>
                <a:srgbClr val="1891AC"/>
              </a:solidFill>
              <a:ln w="9525">
                <a:solidFill>
                  <a:srgbClr val="1891AC"/>
                </a:solidFill>
              </a:ln>
              <a:effectLst/>
            </c:spPr>
          </c:marker>
          <c:cat>
            <c:strRef>
              <c:f>Sheet1!$A$2:$A$14</c:f>
              <c:strCache>
                <c:ptCount val="13"/>
                <c:pt idx="0">
                  <c:v>2018年</c:v>
                </c:pt>
                <c:pt idx="1">
                  <c:v>2019年</c:v>
                </c:pt>
                <c:pt idx="2">
                  <c:v>2020年</c:v>
                </c:pt>
                <c:pt idx="3">
                  <c:v>2021年</c:v>
                </c:pt>
                <c:pt idx="4">
                  <c:v>2022年</c:v>
                </c:pt>
                <c:pt idx="5">
                  <c:v>2023年</c:v>
                </c:pt>
                <c:pt idx="6">
                  <c:v>2024年</c:v>
                </c:pt>
                <c:pt idx="7">
                  <c:v>2025年</c:v>
                </c:pt>
                <c:pt idx="8">
                  <c:v>2026年</c:v>
                </c:pt>
                <c:pt idx="9">
                  <c:v>2027年</c:v>
                </c:pt>
                <c:pt idx="10">
                  <c:v>2028年</c:v>
                </c:pt>
                <c:pt idx="11">
                  <c:v>2029年</c:v>
                </c:pt>
                <c:pt idx="12">
                  <c:v>2030年</c:v>
                </c:pt>
              </c:strCache>
            </c:strRef>
          </c:cat>
          <c:val>
            <c:numRef>
              <c:f>Sheet1!$B$2:$B$14</c:f>
              <c:numCache>
                <c:formatCode>General</c:formatCode>
                <c:ptCount val="13"/>
                <c:pt idx="0">
                  <c:v>54</c:v>
                </c:pt>
                <c:pt idx="1">
                  <c:v>54.5</c:v>
                </c:pt>
                <c:pt idx="2">
                  <c:v>53</c:v>
                </c:pt>
                <c:pt idx="3">
                  <c:v>53.5</c:v>
                </c:pt>
                <c:pt idx="4">
                  <c:v>52</c:v>
                </c:pt>
                <c:pt idx="5">
                  <c:v>52.5</c:v>
                </c:pt>
                <c:pt idx="6">
                  <c:v>51</c:v>
                </c:pt>
                <c:pt idx="7">
                  <c:v>50</c:v>
                </c:pt>
                <c:pt idx="8">
                  <c:v>49</c:v>
                </c:pt>
                <c:pt idx="9">
                  <c:v>47</c:v>
                </c:pt>
                <c:pt idx="10">
                  <c:v>45</c:v>
                </c:pt>
                <c:pt idx="11">
                  <c:v>44</c:v>
                </c:pt>
                <c:pt idx="12">
                  <c:v>43</c:v>
                </c:pt>
              </c:numCache>
            </c:numRef>
          </c:val>
          <c:smooth val="0"/>
          <c:extLst>
            <c:ext xmlns:c16="http://schemas.microsoft.com/office/drawing/2014/chart" uri="{C3380CC4-5D6E-409C-BE32-E72D297353CC}">
              <c16:uniqueId val="{00000000-E20E-4C7C-85B7-D3C8EBF6DF91}"/>
            </c:ext>
          </c:extLst>
        </c:ser>
        <c:ser>
          <c:idx val="1"/>
          <c:order val="1"/>
          <c:tx>
            <c:strRef>
              <c:f>Sheet1!$C$1</c:f>
              <c:strCache>
                <c:ptCount val="1"/>
                <c:pt idx="0">
                  <c:v>高发省份</c:v>
                </c:pt>
              </c:strCache>
            </c:strRef>
          </c:tx>
          <c:spPr>
            <a:ln w="28575" cap="rnd">
              <a:solidFill>
                <a:srgbClr val="A63636"/>
              </a:solidFill>
              <a:round/>
            </a:ln>
            <a:effectLst/>
          </c:spPr>
          <c:marker>
            <c:symbol val="circle"/>
            <c:size val="5"/>
            <c:spPr>
              <a:solidFill>
                <a:srgbClr val="A63636"/>
              </a:solidFill>
              <a:ln w="9525">
                <a:solidFill>
                  <a:srgbClr val="A63636"/>
                </a:solidFill>
              </a:ln>
              <a:effectLst/>
            </c:spPr>
          </c:marker>
          <c:cat>
            <c:strRef>
              <c:f>Sheet1!$A$2:$A$14</c:f>
              <c:strCache>
                <c:ptCount val="13"/>
                <c:pt idx="0">
                  <c:v>2018年</c:v>
                </c:pt>
                <c:pt idx="1">
                  <c:v>2019年</c:v>
                </c:pt>
                <c:pt idx="2">
                  <c:v>2020年</c:v>
                </c:pt>
                <c:pt idx="3">
                  <c:v>2021年</c:v>
                </c:pt>
                <c:pt idx="4">
                  <c:v>2022年</c:v>
                </c:pt>
                <c:pt idx="5">
                  <c:v>2023年</c:v>
                </c:pt>
                <c:pt idx="6">
                  <c:v>2024年</c:v>
                </c:pt>
                <c:pt idx="7">
                  <c:v>2025年</c:v>
                </c:pt>
                <c:pt idx="8">
                  <c:v>2026年</c:v>
                </c:pt>
                <c:pt idx="9">
                  <c:v>2027年</c:v>
                </c:pt>
                <c:pt idx="10">
                  <c:v>2028年</c:v>
                </c:pt>
                <c:pt idx="11">
                  <c:v>2029年</c:v>
                </c:pt>
                <c:pt idx="12">
                  <c:v>2030年</c:v>
                </c:pt>
              </c:strCache>
            </c:strRef>
          </c:cat>
          <c:val>
            <c:numRef>
              <c:f>Sheet1!$C$2:$C$14</c:f>
              <c:numCache>
                <c:formatCode>General</c:formatCode>
                <c:ptCount val="13"/>
                <c:pt idx="0">
                  <c:v>60</c:v>
                </c:pt>
                <c:pt idx="1">
                  <c:v>58</c:v>
                </c:pt>
                <c:pt idx="2">
                  <c:v>57.5</c:v>
                </c:pt>
                <c:pt idx="3">
                  <c:v>57</c:v>
                </c:pt>
                <c:pt idx="4">
                  <c:v>56.5</c:v>
                </c:pt>
                <c:pt idx="5">
                  <c:v>56</c:v>
                </c:pt>
                <c:pt idx="6">
                  <c:v>55.5</c:v>
                </c:pt>
                <c:pt idx="7">
                  <c:v>54</c:v>
                </c:pt>
                <c:pt idx="8">
                  <c:v>52</c:v>
                </c:pt>
                <c:pt idx="9">
                  <c:v>50</c:v>
                </c:pt>
                <c:pt idx="10">
                  <c:v>47</c:v>
                </c:pt>
                <c:pt idx="11">
                  <c:v>45</c:v>
                </c:pt>
                <c:pt idx="12">
                  <c:v>43</c:v>
                </c:pt>
              </c:numCache>
            </c:numRef>
          </c:val>
          <c:smooth val="0"/>
          <c:extLst>
            <c:ext xmlns:c16="http://schemas.microsoft.com/office/drawing/2014/chart" uri="{C3380CC4-5D6E-409C-BE32-E72D297353CC}">
              <c16:uniqueId val="{00000001-E20E-4C7C-85B7-D3C8EBF6DF91}"/>
            </c:ext>
          </c:extLst>
        </c:ser>
        <c:dLbls>
          <c:showLegendKey val="0"/>
          <c:showVal val="0"/>
          <c:showCatName val="0"/>
          <c:showSerName val="0"/>
          <c:showPercent val="0"/>
          <c:showBubbleSize val="0"/>
        </c:dLbls>
        <c:marker val="1"/>
        <c:smooth val="0"/>
        <c:axId val="1824777792"/>
        <c:axId val="322127584"/>
      </c:lineChart>
      <c:catAx>
        <c:axId val="1824777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85000"/>
                    <a:lumOff val="15000"/>
                  </a:schemeClr>
                </a:solidFill>
                <a:latin typeface="微软雅黑" panose="020B0503020204020204" pitchFamily="34" charset="-122"/>
                <a:ea typeface="微软雅黑" panose="020B0503020204020204" pitchFamily="34" charset="-122"/>
                <a:cs typeface="+mn-cs"/>
              </a:defRPr>
            </a:pPr>
            <a:endParaRPr lang="zh-CN"/>
          </a:p>
        </c:txPr>
        <c:crossAx val="322127584"/>
        <c:crosses val="autoZero"/>
        <c:auto val="1"/>
        <c:lblAlgn val="ctr"/>
        <c:lblOffset val="100"/>
        <c:noMultiLvlLbl val="0"/>
      </c:catAx>
      <c:valAx>
        <c:axId val="322127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824777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85000"/>
                  <a:lumOff val="1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D162FE-6B9C-46D3-B966-6464D0F95BDC}" type="datetimeFigureOut">
              <a:rPr lang="zh-CN" altLang="en-US" smtClean="0"/>
              <a:t>2020/12/17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1C09B-3424-46E1-938C-B25CADDDF1FA}" type="slidenum">
              <a:rPr lang="zh-CN" altLang="en-US" smtClean="0"/>
              <a:t>‹#›</a:t>
            </a:fld>
            <a:endParaRPr lang="zh-CN" altLang="en-US"/>
          </a:p>
        </p:txBody>
      </p:sp>
    </p:spTree>
    <p:extLst>
      <p:ext uri="{BB962C8B-B14F-4D97-AF65-F5344CB8AC3E}">
        <p14:creationId xmlns:p14="http://schemas.microsoft.com/office/powerpoint/2010/main" val="760845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1</a:t>
            </a:fld>
            <a:endParaRPr lang="zh-CN" altLang="en-US"/>
          </a:p>
        </p:txBody>
      </p:sp>
    </p:spTree>
    <p:extLst>
      <p:ext uri="{BB962C8B-B14F-4D97-AF65-F5344CB8AC3E}">
        <p14:creationId xmlns:p14="http://schemas.microsoft.com/office/powerpoint/2010/main" val="3518563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14</a:t>
            </a:fld>
            <a:endParaRPr lang="zh-CN" altLang="en-US"/>
          </a:p>
        </p:txBody>
      </p:sp>
    </p:spTree>
    <p:extLst>
      <p:ext uri="{BB962C8B-B14F-4D97-AF65-F5344CB8AC3E}">
        <p14:creationId xmlns:p14="http://schemas.microsoft.com/office/powerpoint/2010/main" val="4033489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15</a:t>
            </a:fld>
            <a:endParaRPr lang="zh-CN" altLang="en-US"/>
          </a:p>
        </p:txBody>
      </p:sp>
    </p:spTree>
    <p:extLst>
      <p:ext uri="{BB962C8B-B14F-4D97-AF65-F5344CB8AC3E}">
        <p14:creationId xmlns:p14="http://schemas.microsoft.com/office/powerpoint/2010/main" val="614688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18</a:t>
            </a:fld>
            <a:endParaRPr lang="zh-CN" altLang="en-US"/>
          </a:p>
        </p:txBody>
      </p:sp>
    </p:spTree>
    <p:extLst>
      <p:ext uri="{BB962C8B-B14F-4D97-AF65-F5344CB8AC3E}">
        <p14:creationId xmlns:p14="http://schemas.microsoft.com/office/powerpoint/2010/main" val="1002919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66B4255-53CB-4A06-867D-FF9C32D58539}" type="slidenum">
              <a:rPr lang="zh-CN" altLang="en-US" smtClean="0"/>
              <a:pPr>
                <a:defRPr/>
              </a:pPr>
              <a:t>21</a:t>
            </a:fld>
            <a:endParaRPr lang="zh-CN" altLang="en-US"/>
          </a:p>
        </p:txBody>
      </p:sp>
    </p:spTree>
    <p:extLst>
      <p:ext uri="{BB962C8B-B14F-4D97-AF65-F5344CB8AC3E}">
        <p14:creationId xmlns:p14="http://schemas.microsoft.com/office/powerpoint/2010/main" val="3591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23</a:t>
            </a:fld>
            <a:endParaRPr lang="zh-CN" altLang="en-US"/>
          </a:p>
        </p:txBody>
      </p:sp>
    </p:spTree>
    <p:extLst>
      <p:ext uri="{BB962C8B-B14F-4D97-AF65-F5344CB8AC3E}">
        <p14:creationId xmlns:p14="http://schemas.microsoft.com/office/powerpoint/2010/main" val="2034843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25</a:t>
            </a:fld>
            <a:endParaRPr lang="zh-CN" altLang="en-US"/>
          </a:p>
        </p:txBody>
      </p:sp>
    </p:spTree>
    <p:extLst>
      <p:ext uri="{BB962C8B-B14F-4D97-AF65-F5344CB8AC3E}">
        <p14:creationId xmlns:p14="http://schemas.microsoft.com/office/powerpoint/2010/main" val="497615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27</a:t>
            </a:fld>
            <a:endParaRPr lang="zh-CN" altLang="en-US"/>
          </a:p>
        </p:txBody>
      </p:sp>
    </p:spTree>
    <p:extLst>
      <p:ext uri="{BB962C8B-B14F-4D97-AF65-F5344CB8AC3E}">
        <p14:creationId xmlns:p14="http://schemas.microsoft.com/office/powerpoint/2010/main" val="3835723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29</a:t>
            </a:fld>
            <a:endParaRPr lang="zh-CN" altLang="en-US"/>
          </a:p>
        </p:txBody>
      </p:sp>
    </p:spTree>
    <p:extLst>
      <p:ext uri="{BB962C8B-B14F-4D97-AF65-F5344CB8AC3E}">
        <p14:creationId xmlns:p14="http://schemas.microsoft.com/office/powerpoint/2010/main" val="3799719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33</a:t>
            </a:fld>
            <a:endParaRPr lang="zh-CN" altLang="en-US"/>
          </a:p>
        </p:txBody>
      </p:sp>
    </p:spTree>
    <p:extLst>
      <p:ext uri="{BB962C8B-B14F-4D97-AF65-F5344CB8AC3E}">
        <p14:creationId xmlns:p14="http://schemas.microsoft.com/office/powerpoint/2010/main" val="1648027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35</a:t>
            </a:fld>
            <a:endParaRPr lang="zh-CN" altLang="en-US"/>
          </a:p>
        </p:txBody>
      </p:sp>
    </p:spTree>
    <p:extLst>
      <p:ext uri="{BB962C8B-B14F-4D97-AF65-F5344CB8AC3E}">
        <p14:creationId xmlns:p14="http://schemas.microsoft.com/office/powerpoint/2010/main" val="1600719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2</a:t>
            </a:fld>
            <a:endParaRPr lang="zh-CN" altLang="en-US"/>
          </a:p>
        </p:txBody>
      </p:sp>
    </p:spTree>
    <p:extLst>
      <p:ext uri="{BB962C8B-B14F-4D97-AF65-F5344CB8AC3E}">
        <p14:creationId xmlns:p14="http://schemas.microsoft.com/office/powerpoint/2010/main" val="1989561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37</a:t>
            </a:fld>
            <a:endParaRPr lang="zh-CN" altLang="en-US"/>
          </a:p>
        </p:txBody>
      </p:sp>
    </p:spTree>
    <p:extLst>
      <p:ext uri="{BB962C8B-B14F-4D97-AF65-F5344CB8AC3E}">
        <p14:creationId xmlns:p14="http://schemas.microsoft.com/office/powerpoint/2010/main" val="184660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38</a:t>
            </a:fld>
            <a:endParaRPr lang="zh-CN" altLang="en-US"/>
          </a:p>
        </p:txBody>
      </p:sp>
    </p:spTree>
    <p:extLst>
      <p:ext uri="{BB962C8B-B14F-4D97-AF65-F5344CB8AC3E}">
        <p14:creationId xmlns:p14="http://schemas.microsoft.com/office/powerpoint/2010/main" val="2988175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39</a:t>
            </a:fld>
            <a:endParaRPr lang="zh-CN" altLang="en-US"/>
          </a:p>
        </p:txBody>
      </p:sp>
    </p:spTree>
    <p:extLst>
      <p:ext uri="{BB962C8B-B14F-4D97-AF65-F5344CB8AC3E}">
        <p14:creationId xmlns:p14="http://schemas.microsoft.com/office/powerpoint/2010/main" val="1033791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40</a:t>
            </a:fld>
            <a:endParaRPr lang="zh-CN" altLang="en-US"/>
          </a:p>
        </p:txBody>
      </p:sp>
    </p:spTree>
    <p:extLst>
      <p:ext uri="{BB962C8B-B14F-4D97-AF65-F5344CB8AC3E}">
        <p14:creationId xmlns:p14="http://schemas.microsoft.com/office/powerpoint/2010/main" val="363667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41</a:t>
            </a:fld>
            <a:endParaRPr lang="zh-CN" altLang="en-US"/>
          </a:p>
        </p:txBody>
      </p:sp>
    </p:spTree>
    <p:extLst>
      <p:ext uri="{BB962C8B-B14F-4D97-AF65-F5344CB8AC3E}">
        <p14:creationId xmlns:p14="http://schemas.microsoft.com/office/powerpoint/2010/main" val="146685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43</a:t>
            </a:fld>
            <a:endParaRPr lang="zh-CN" altLang="en-US"/>
          </a:p>
        </p:txBody>
      </p:sp>
    </p:spTree>
    <p:extLst>
      <p:ext uri="{BB962C8B-B14F-4D97-AF65-F5344CB8AC3E}">
        <p14:creationId xmlns:p14="http://schemas.microsoft.com/office/powerpoint/2010/main" val="1764586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44</a:t>
            </a:fld>
            <a:endParaRPr lang="zh-CN" altLang="en-US"/>
          </a:p>
        </p:txBody>
      </p:sp>
    </p:spTree>
    <p:extLst>
      <p:ext uri="{BB962C8B-B14F-4D97-AF65-F5344CB8AC3E}">
        <p14:creationId xmlns:p14="http://schemas.microsoft.com/office/powerpoint/2010/main" val="941771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45</a:t>
            </a:fld>
            <a:endParaRPr lang="zh-CN" altLang="en-US"/>
          </a:p>
        </p:txBody>
      </p:sp>
    </p:spTree>
    <p:extLst>
      <p:ext uri="{BB962C8B-B14F-4D97-AF65-F5344CB8AC3E}">
        <p14:creationId xmlns:p14="http://schemas.microsoft.com/office/powerpoint/2010/main" val="3537881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47</a:t>
            </a:fld>
            <a:endParaRPr lang="zh-CN" altLang="en-US"/>
          </a:p>
        </p:txBody>
      </p:sp>
    </p:spTree>
    <p:extLst>
      <p:ext uri="{BB962C8B-B14F-4D97-AF65-F5344CB8AC3E}">
        <p14:creationId xmlns:p14="http://schemas.microsoft.com/office/powerpoint/2010/main" val="811243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48</a:t>
            </a:fld>
            <a:endParaRPr lang="zh-CN" altLang="en-US"/>
          </a:p>
        </p:txBody>
      </p:sp>
    </p:spTree>
    <p:extLst>
      <p:ext uri="{BB962C8B-B14F-4D97-AF65-F5344CB8AC3E}">
        <p14:creationId xmlns:p14="http://schemas.microsoft.com/office/powerpoint/2010/main" val="2951848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3</a:t>
            </a:fld>
            <a:endParaRPr lang="zh-CN" altLang="en-US"/>
          </a:p>
        </p:txBody>
      </p:sp>
    </p:spTree>
    <p:extLst>
      <p:ext uri="{BB962C8B-B14F-4D97-AF65-F5344CB8AC3E}">
        <p14:creationId xmlns:p14="http://schemas.microsoft.com/office/powerpoint/2010/main" val="4157743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4</a:t>
            </a:fld>
            <a:endParaRPr lang="zh-CN" altLang="en-US"/>
          </a:p>
        </p:txBody>
      </p:sp>
    </p:spTree>
    <p:extLst>
      <p:ext uri="{BB962C8B-B14F-4D97-AF65-F5344CB8AC3E}">
        <p14:creationId xmlns:p14="http://schemas.microsoft.com/office/powerpoint/2010/main" val="1841160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5</a:t>
            </a:fld>
            <a:endParaRPr lang="zh-CN" altLang="en-US"/>
          </a:p>
        </p:txBody>
      </p:sp>
    </p:spTree>
    <p:extLst>
      <p:ext uri="{BB962C8B-B14F-4D97-AF65-F5344CB8AC3E}">
        <p14:creationId xmlns:p14="http://schemas.microsoft.com/office/powerpoint/2010/main" val="4020839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6</a:t>
            </a:fld>
            <a:endParaRPr lang="zh-CN" altLang="en-US"/>
          </a:p>
        </p:txBody>
      </p:sp>
    </p:spTree>
    <p:extLst>
      <p:ext uri="{BB962C8B-B14F-4D97-AF65-F5344CB8AC3E}">
        <p14:creationId xmlns:p14="http://schemas.microsoft.com/office/powerpoint/2010/main" val="3202477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8</a:t>
            </a:fld>
            <a:endParaRPr lang="zh-CN" altLang="en-US"/>
          </a:p>
        </p:txBody>
      </p:sp>
    </p:spTree>
    <p:extLst>
      <p:ext uri="{BB962C8B-B14F-4D97-AF65-F5344CB8AC3E}">
        <p14:creationId xmlns:p14="http://schemas.microsoft.com/office/powerpoint/2010/main" val="4112999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10</a:t>
            </a:fld>
            <a:endParaRPr lang="zh-CN" altLang="en-US"/>
          </a:p>
        </p:txBody>
      </p:sp>
    </p:spTree>
    <p:extLst>
      <p:ext uri="{BB962C8B-B14F-4D97-AF65-F5344CB8AC3E}">
        <p14:creationId xmlns:p14="http://schemas.microsoft.com/office/powerpoint/2010/main" val="2255638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11</a:t>
            </a:fld>
            <a:endParaRPr lang="zh-CN" altLang="en-US"/>
          </a:p>
        </p:txBody>
      </p:sp>
    </p:spTree>
    <p:extLst>
      <p:ext uri="{BB962C8B-B14F-4D97-AF65-F5344CB8AC3E}">
        <p14:creationId xmlns:p14="http://schemas.microsoft.com/office/powerpoint/2010/main" val="2309558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0706310D-79EF-4235-8AE2-A3D62EB3F639}"/>
              </a:ext>
            </a:extLst>
          </p:cNvPr>
          <p:cNvSpPr txBox="1"/>
          <p:nvPr userDrawn="1"/>
        </p:nvSpPr>
        <p:spPr>
          <a:xfrm>
            <a:off x="7619960" y="6476920"/>
            <a:ext cx="4300835" cy="26161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 </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rPr>
              <a:t>全国综合防控儿童青少年近视专家宣讲团</a:t>
            </a:r>
          </a:p>
        </p:txBody>
      </p:sp>
      <p:pic>
        <p:nvPicPr>
          <p:cNvPr id="6" name="图片 5" descr="图片包含 游戏机&#10;&#10;描述已自动生成">
            <a:extLst>
              <a:ext uri="{FF2B5EF4-FFF2-40B4-BE49-F238E27FC236}">
                <a16:creationId xmlns:a16="http://schemas.microsoft.com/office/drawing/2014/main" id="{356CF344-CF94-4E0E-88A2-6EA8A5A45B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968" t="63572" r="36885" b="15474"/>
          <a:stretch/>
        </p:blipFill>
        <p:spPr>
          <a:xfrm>
            <a:off x="7528158" y="6517725"/>
            <a:ext cx="168000" cy="180000"/>
          </a:xfrm>
          <a:prstGeom prst="ellipse">
            <a:avLst/>
          </a:prstGeom>
          <a:solidFill>
            <a:schemeClr val="bg1"/>
          </a:solidFill>
          <a:ln>
            <a:solidFill>
              <a:schemeClr val="bg1"/>
            </a:solidFill>
          </a:ln>
        </p:spPr>
      </p:pic>
      <p:cxnSp>
        <p:nvCxnSpPr>
          <p:cNvPr id="9" name="直接连接符 8">
            <a:extLst>
              <a:ext uri="{FF2B5EF4-FFF2-40B4-BE49-F238E27FC236}">
                <a16:creationId xmlns:a16="http://schemas.microsoft.com/office/drawing/2014/main" id="{BB34B27D-EB5B-4499-B4F9-7943F518E96E}"/>
              </a:ext>
            </a:extLst>
          </p:cNvPr>
          <p:cNvCxnSpPr>
            <a:cxnSpLocks/>
          </p:cNvCxnSpPr>
          <p:nvPr userDrawn="1"/>
        </p:nvCxnSpPr>
        <p:spPr>
          <a:xfrm>
            <a:off x="6873686" y="1960037"/>
            <a:ext cx="1" cy="3469292"/>
          </a:xfrm>
          <a:prstGeom prst="line">
            <a:avLst/>
          </a:prstGeom>
          <a:ln w="12700">
            <a:solidFill>
              <a:srgbClr val="A63636"/>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0F6ABA5D-B8B2-4E8E-9ACA-F1F84EEE7CF4}"/>
              </a:ext>
            </a:extLst>
          </p:cNvPr>
          <p:cNvCxnSpPr>
            <a:cxnSpLocks/>
          </p:cNvCxnSpPr>
          <p:nvPr userDrawn="1"/>
        </p:nvCxnSpPr>
        <p:spPr>
          <a:xfrm>
            <a:off x="1956000" y="1355170"/>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cxnSp>
        <p:nvCxnSpPr>
          <p:cNvPr id="12" name="直接连接符 11">
            <a:extLst>
              <a:ext uri="{FF2B5EF4-FFF2-40B4-BE49-F238E27FC236}">
                <a16:creationId xmlns:a16="http://schemas.microsoft.com/office/drawing/2014/main" id="{C5903160-C1BB-433A-9EE2-62B2D8BC91E7}"/>
              </a:ext>
            </a:extLst>
          </p:cNvPr>
          <p:cNvCxnSpPr>
            <a:cxnSpLocks/>
          </p:cNvCxnSpPr>
          <p:nvPr userDrawn="1"/>
        </p:nvCxnSpPr>
        <p:spPr>
          <a:xfrm>
            <a:off x="1956000" y="663893"/>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508837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0706310D-79EF-4235-8AE2-A3D62EB3F639}"/>
              </a:ext>
            </a:extLst>
          </p:cNvPr>
          <p:cNvSpPr txBox="1"/>
          <p:nvPr userDrawn="1"/>
        </p:nvSpPr>
        <p:spPr>
          <a:xfrm>
            <a:off x="7619960" y="6476920"/>
            <a:ext cx="4300835" cy="26161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 </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rPr>
              <a:t>全国综合防控儿童青少年近视专家宣讲团</a:t>
            </a:r>
          </a:p>
        </p:txBody>
      </p:sp>
      <p:pic>
        <p:nvPicPr>
          <p:cNvPr id="6" name="图片 5" descr="图片包含 游戏机&#10;&#10;描述已自动生成">
            <a:extLst>
              <a:ext uri="{FF2B5EF4-FFF2-40B4-BE49-F238E27FC236}">
                <a16:creationId xmlns:a16="http://schemas.microsoft.com/office/drawing/2014/main" id="{356CF344-CF94-4E0E-88A2-6EA8A5A45B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968" t="63572" r="36885" b="15474"/>
          <a:stretch/>
        </p:blipFill>
        <p:spPr>
          <a:xfrm>
            <a:off x="7528158" y="6517725"/>
            <a:ext cx="168000" cy="180000"/>
          </a:xfrm>
          <a:prstGeom prst="ellipse">
            <a:avLst/>
          </a:prstGeom>
          <a:solidFill>
            <a:schemeClr val="bg1"/>
          </a:solidFill>
          <a:ln>
            <a:solidFill>
              <a:schemeClr val="bg1"/>
            </a:solidFill>
          </a:ln>
        </p:spPr>
      </p:pic>
      <p:cxnSp>
        <p:nvCxnSpPr>
          <p:cNvPr id="9" name="直接连接符 8">
            <a:extLst>
              <a:ext uri="{FF2B5EF4-FFF2-40B4-BE49-F238E27FC236}">
                <a16:creationId xmlns:a16="http://schemas.microsoft.com/office/drawing/2014/main" id="{BB34B27D-EB5B-4499-B4F9-7943F518E96E}"/>
              </a:ext>
            </a:extLst>
          </p:cNvPr>
          <p:cNvCxnSpPr>
            <a:cxnSpLocks/>
          </p:cNvCxnSpPr>
          <p:nvPr userDrawn="1"/>
        </p:nvCxnSpPr>
        <p:spPr>
          <a:xfrm>
            <a:off x="4715702" y="1960037"/>
            <a:ext cx="1" cy="3469292"/>
          </a:xfrm>
          <a:prstGeom prst="line">
            <a:avLst/>
          </a:prstGeom>
          <a:ln w="12700">
            <a:solidFill>
              <a:srgbClr val="A63636"/>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8F4F3970-8855-4D51-B668-1A08D2B62CD2}"/>
              </a:ext>
            </a:extLst>
          </p:cNvPr>
          <p:cNvCxnSpPr>
            <a:cxnSpLocks/>
          </p:cNvCxnSpPr>
          <p:nvPr userDrawn="1"/>
        </p:nvCxnSpPr>
        <p:spPr>
          <a:xfrm>
            <a:off x="1956000" y="1355170"/>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cxnSp>
        <p:nvCxnSpPr>
          <p:cNvPr id="13" name="直接连接符 12">
            <a:extLst>
              <a:ext uri="{FF2B5EF4-FFF2-40B4-BE49-F238E27FC236}">
                <a16:creationId xmlns:a16="http://schemas.microsoft.com/office/drawing/2014/main" id="{A215FA0C-1183-4894-B956-3AF7924D8854}"/>
              </a:ext>
            </a:extLst>
          </p:cNvPr>
          <p:cNvCxnSpPr>
            <a:cxnSpLocks/>
          </p:cNvCxnSpPr>
          <p:nvPr userDrawn="1"/>
        </p:nvCxnSpPr>
        <p:spPr>
          <a:xfrm>
            <a:off x="1956000" y="663893"/>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68039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正文页">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44FF7A32-0474-4361-9FC2-48BDF32DD576}"/>
              </a:ext>
            </a:extLst>
          </p:cNvPr>
          <p:cNvSpPr/>
          <p:nvPr userDrawn="1"/>
        </p:nvSpPr>
        <p:spPr>
          <a:xfrm>
            <a:off x="0" y="6584316"/>
            <a:ext cx="1219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876E9E04-FA12-481F-BB2F-777B329BC7E6}"/>
              </a:ext>
            </a:extLst>
          </p:cNvPr>
          <p:cNvSpPr txBox="1"/>
          <p:nvPr userDrawn="1"/>
        </p:nvSpPr>
        <p:spPr>
          <a:xfrm>
            <a:off x="7619960" y="6476920"/>
            <a:ext cx="4300835" cy="26161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 </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rPr>
              <a:t>全国综合防控儿童青少年近视专家宣讲团</a:t>
            </a:r>
          </a:p>
        </p:txBody>
      </p:sp>
      <p:pic>
        <p:nvPicPr>
          <p:cNvPr id="36" name="图片 35" descr="图片包含 游戏机&#10;&#10;描述已自动生成">
            <a:extLst>
              <a:ext uri="{FF2B5EF4-FFF2-40B4-BE49-F238E27FC236}">
                <a16:creationId xmlns:a16="http://schemas.microsoft.com/office/drawing/2014/main" id="{BE47163E-4832-4AB3-870A-755FB9E7F1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968" t="63572" r="36885" b="15474"/>
          <a:stretch/>
        </p:blipFill>
        <p:spPr>
          <a:xfrm>
            <a:off x="7528158" y="6517725"/>
            <a:ext cx="168000" cy="180000"/>
          </a:xfrm>
          <a:prstGeom prst="ellipse">
            <a:avLst/>
          </a:prstGeom>
          <a:solidFill>
            <a:schemeClr val="bg1"/>
          </a:solidFill>
          <a:ln>
            <a:solidFill>
              <a:schemeClr val="bg1"/>
            </a:solidFill>
          </a:ln>
        </p:spPr>
      </p:pic>
      <p:cxnSp>
        <p:nvCxnSpPr>
          <p:cNvPr id="9" name="直接连接符 8">
            <a:extLst>
              <a:ext uri="{FF2B5EF4-FFF2-40B4-BE49-F238E27FC236}">
                <a16:creationId xmlns:a16="http://schemas.microsoft.com/office/drawing/2014/main" id="{5DA1B52E-12DA-4D05-9854-C72B0F8DD2F3}"/>
              </a:ext>
            </a:extLst>
          </p:cNvPr>
          <p:cNvCxnSpPr>
            <a:cxnSpLocks/>
          </p:cNvCxnSpPr>
          <p:nvPr userDrawn="1"/>
        </p:nvCxnSpPr>
        <p:spPr>
          <a:xfrm>
            <a:off x="1956000" y="1355170"/>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cxnSp>
        <p:nvCxnSpPr>
          <p:cNvPr id="10" name="直接连接符 9">
            <a:extLst>
              <a:ext uri="{FF2B5EF4-FFF2-40B4-BE49-F238E27FC236}">
                <a16:creationId xmlns:a16="http://schemas.microsoft.com/office/drawing/2014/main" id="{6BB7BA62-901B-492F-B84C-AEA32EAB6F5D}"/>
              </a:ext>
            </a:extLst>
          </p:cNvPr>
          <p:cNvCxnSpPr>
            <a:cxnSpLocks/>
          </p:cNvCxnSpPr>
          <p:nvPr userDrawn="1"/>
        </p:nvCxnSpPr>
        <p:spPr>
          <a:xfrm>
            <a:off x="1956000" y="663893"/>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7672747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7B47FAB-52F9-4C27-B5EE-57C3ACA22C4B}"/>
              </a:ext>
            </a:extLst>
          </p:cNvPr>
          <p:cNvSpPr/>
          <p:nvPr userDrawn="1"/>
        </p:nvSpPr>
        <p:spPr>
          <a:xfrm>
            <a:off x="304952" y="295738"/>
            <a:ext cx="11578886" cy="6082467"/>
          </a:xfrm>
          <a:prstGeom prst="rect">
            <a:avLst/>
          </a:prstGeom>
          <a:noFill/>
          <a:ln w="57150">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D9ECC6D0-93AF-4987-844F-4433A0DD73A7}"/>
              </a:ext>
            </a:extLst>
          </p:cNvPr>
          <p:cNvSpPr txBox="1"/>
          <p:nvPr userDrawn="1"/>
        </p:nvSpPr>
        <p:spPr>
          <a:xfrm>
            <a:off x="7619960" y="6476920"/>
            <a:ext cx="4300835" cy="26161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 </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rPr>
              <a:t>全国综合防控儿童青少年近视专家宣讲团</a:t>
            </a:r>
          </a:p>
        </p:txBody>
      </p:sp>
      <p:pic>
        <p:nvPicPr>
          <p:cNvPr id="5" name="图片 4" descr="图片包含 游戏机&#10;&#10;描述已自动生成">
            <a:extLst>
              <a:ext uri="{FF2B5EF4-FFF2-40B4-BE49-F238E27FC236}">
                <a16:creationId xmlns:a16="http://schemas.microsoft.com/office/drawing/2014/main" id="{3E90B8A2-5997-436E-88A4-26553D4C06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968" t="63572" r="36885" b="15474"/>
          <a:stretch/>
        </p:blipFill>
        <p:spPr>
          <a:xfrm>
            <a:off x="7528158" y="6517725"/>
            <a:ext cx="168000" cy="180000"/>
          </a:xfrm>
          <a:prstGeom prst="ellipse">
            <a:avLst/>
          </a:prstGeom>
          <a:solidFill>
            <a:schemeClr val="bg1"/>
          </a:solidFill>
          <a:ln>
            <a:solidFill>
              <a:schemeClr val="bg1"/>
            </a:solidFill>
          </a:ln>
        </p:spPr>
      </p:pic>
    </p:spTree>
    <p:extLst>
      <p:ext uri="{BB962C8B-B14F-4D97-AF65-F5344CB8AC3E}">
        <p14:creationId xmlns:p14="http://schemas.microsoft.com/office/powerpoint/2010/main" val="1093541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7B47FAB-52F9-4C27-B5EE-57C3ACA22C4B}"/>
              </a:ext>
            </a:extLst>
          </p:cNvPr>
          <p:cNvSpPr/>
          <p:nvPr userDrawn="1"/>
        </p:nvSpPr>
        <p:spPr>
          <a:xfrm>
            <a:off x="304952" y="295738"/>
            <a:ext cx="11578886" cy="6082467"/>
          </a:xfrm>
          <a:prstGeom prst="rect">
            <a:avLst/>
          </a:prstGeom>
          <a:noFill/>
          <a:ln w="57150">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D9ECC6D0-93AF-4987-844F-4433A0DD73A7}"/>
              </a:ext>
            </a:extLst>
          </p:cNvPr>
          <p:cNvSpPr txBox="1"/>
          <p:nvPr userDrawn="1"/>
        </p:nvSpPr>
        <p:spPr>
          <a:xfrm>
            <a:off x="7619960" y="6476920"/>
            <a:ext cx="4300835" cy="26161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 </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rPr>
              <a:t>全国综合防控儿童青少年近视专家宣讲团</a:t>
            </a:r>
          </a:p>
        </p:txBody>
      </p:sp>
      <p:pic>
        <p:nvPicPr>
          <p:cNvPr id="5" name="图片 4" descr="图片包含 游戏机&#10;&#10;描述已自动生成">
            <a:extLst>
              <a:ext uri="{FF2B5EF4-FFF2-40B4-BE49-F238E27FC236}">
                <a16:creationId xmlns:a16="http://schemas.microsoft.com/office/drawing/2014/main" id="{3E90B8A2-5997-436E-88A4-26553D4C06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968" t="63572" r="36885" b="15474"/>
          <a:stretch/>
        </p:blipFill>
        <p:spPr>
          <a:xfrm>
            <a:off x="7528158" y="6517725"/>
            <a:ext cx="168000" cy="180000"/>
          </a:xfrm>
          <a:prstGeom prst="ellipse">
            <a:avLst/>
          </a:prstGeom>
          <a:solidFill>
            <a:schemeClr val="bg1"/>
          </a:solidFill>
          <a:ln>
            <a:solidFill>
              <a:schemeClr val="bg1"/>
            </a:solidFill>
          </a:ln>
        </p:spPr>
      </p:pic>
      <p:cxnSp>
        <p:nvCxnSpPr>
          <p:cNvPr id="10" name="直接连接符 9">
            <a:extLst>
              <a:ext uri="{FF2B5EF4-FFF2-40B4-BE49-F238E27FC236}">
                <a16:creationId xmlns:a16="http://schemas.microsoft.com/office/drawing/2014/main" id="{A804372A-34C0-4523-9960-852F5358475E}"/>
              </a:ext>
            </a:extLst>
          </p:cNvPr>
          <p:cNvCxnSpPr>
            <a:cxnSpLocks/>
          </p:cNvCxnSpPr>
          <p:nvPr userDrawn="1"/>
        </p:nvCxnSpPr>
        <p:spPr>
          <a:xfrm>
            <a:off x="1956000" y="1355170"/>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cxnSp>
        <p:nvCxnSpPr>
          <p:cNvPr id="11" name="直接连接符 10">
            <a:extLst>
              <a:ext uri="{FF2B5EF4-FFF2-40B4-BE49-F238E27FC236}">
                <a16:creationId xmlns:a16="http://schemas.microsoft.com/office/drawing/2014/main" id="{E7C1EA66-CF24-4738-95BD-B35E4317E8C0}"/>
              </a:ext>
            </a:extLst>
          </p:cNvPr>
          <p:cNvCxnSpPr>
            <a:cxnSpLocks/>
          </p:cNvCxnSpPr>
          <p:nvPr userDrawn="1"/>
        </p:nvCxnSpPr>
        <p:spPr>
          <a:xfrm>
            <a:off x="1956000" y="663893"/>
            <a:ext cx="8280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189298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2B00C0E2-A145-4467-BCAA-EB3CA8AD5758}"/>
              </a:ext>
            </a:extLst>
          </p:cNvPr>
          <p:cNvSpPr txBox="1"/>
          <p:nvPr userDrawn="1"/>
        </p:nvSpPr>
        <p:spPr>
          <a:xfrm>
            <a:off x="7619960" y="6476920"/>
            <a:ext cx="4300835" cy="26161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 </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 </a:t>
            </a:r>
            <a:r>
              <a:rPr lang="zh-CN" altLang="en-US" sz="1100" dirty="0">
                <a:solidFill>
                  <a:schemeClr val="bg1">
                    <a:lumMod val="50000"/>
                  </a:schemeClr>
                </a:solidFill>
                <a:latin typeface="微软雅黑" panose="020B0503020204020204" pitchFamily="34" charset="-122"/>
                <a:ea typeface="微软雅黑" panose="020B0503020204020204" pitchFamily="34" charset="-122"/>
              </a:rPr>
              <a:t>全国综合防控儿童青少年近视专家宣讲团</a:t>
            </a:r>
          </a:p>
        </p:txBody>
      </p:sp>
      <p:pic>
        <p:nvPicPr>
          <p:cNvPr id="4" name="图片 3" descr="图片包含 游戏机&#10;&#10;描述已自动生成">
            <a:extLst>
              <a:ext uri="{FF2B5EF4-FFF2-40B4-BE49-F238E27FC236}">
                <a16:creationId xmlns:a16="http://schemas.microsoft.com/office/drawing/2014/main" id="{12024DEC-FE4B-4C67-8D03-3255211F1B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968" t="63572" r="36885" b="15474"/>
          <a:stretch/>
        </p:blipFill>
        <p:spPr>
          <a:xfrm>
            <a:off x="7528158" y="6517725"/>
            <a:ext cx="168000" cy="180000"/>
          </a:xfrm>
          <a:prstGeom prst="ellipse">
            <a:avLst/>
          </a:prstGeom>
          <a:solidFill>
            <a:schemeClr val="bg1"/>
          </a:solidFill>
          <a:ln>
            <a:solidFill>
              <a:schemeClr val="bg1"/>
            </a:solidFill>
          </a:ln>
        </p:spPr>
      </p:pic>
    </p:spTree>
    <p:extLst>
      <p:ext uri="{BB962C8B-B14F-4D97-AF65-F5344CB8AC3E}">
        <p14:creationId xmlns:p14="http://schemas.microsoft.com/office/powerpoint/2010/main" val="353820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189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92A38B-0A9D-4A6B-86F8-C2EEF0440F9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DEEADE2-DA18-4531-B07F-7287FFBBAEF7}"/>
              </a:ext>
            </a:extLst>
          </p:cNvPr>
          <p:cNvSpPr>
            <a:spLocks noGrp="1"/>
          </p:cNvSpPr>
          <p:nvPr>
            <p:ph type="dt" sz="half" idx="10"/>
          </p:nvPr>
        </p:nvSpPr>
        <p:spPr/>
        <p:txBody>
          <a:bodyPr/>
          <a:lstStyle/>
          <a:p>
            <a:fld id="{EAE88F8D-844A-4C57-8220-3E45E9749ABC}" type="datetimeFigureOut">
              <a:rPr lang="zh-CN" altLang="en-US" smtClean="0"/>
              <a:t>2020/12/17</a:t>
            </a:fld>
            <a:endParaRPr lang="zh-CN" altLang="en-US"/>
          </a:p>
        </p:txBody>
      </p:sp>
      <p:sp>
        <p:nvSpPr>
          <p:cNvPr id="4" name="页脚占位符 3">
            <a:extLst>
              <a:ext uri="{FF2B5EF4-FFF2-40B4-BE49-F238E27FC236}">
                <a16:creationId xmlns:a16="http://schemas.microsoft.com/office/drawing/2014/main" id="{1288F3EB-F979-4F6B-8CD9-4F78F41E89F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31E17E5-5D1C-4230-8D74-D4DC4A493CC7}"/>
              </a:ext>
            </a:extLst>
          </p:cNvPr>
          <p:cNvSpPr>
            <a:spLocks noGrp="1"/>
          </p:cNvSpPr>
          <p:nvPr>
            <p:ph type="sldNum" sz="quarter" idx="12"/>
          </p:nvPr>
        </p:nvSpPr>
        <p:spPr/>
        <p:txBody>
          <a:bodyPr/>
          <a:lstStyle/>
          <a:p>
            <a:fld id="{EEE791E7-6F86-491A-80AA-F7AE246F7D2A}" type="slidenum">
              <a:rPr lang="zh-CN" altLang="en-US" smtClean="0"/>
              <a:t>‹#›</a:t>
            </a:fld>
            <a:endParaRPr lang="zh-CN" altLang="en-US"/>
          </a:p>
        </p:txBody>
      </p:sp>
    </p:spTree>
    <p:extLst>
      <p:ext uri="{BB962C8B-B14F-4D97-AF65-F5344CB8AC3E}">
        <p14:creationId xmlns:p14="http://schemas.microsoft.com/office/powerpoint/2010/main" val="2425320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D8269D8-6BE1-4C78-BFC8-F73C4EF2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B417DF1-317E-40FF-801A-F1862F1F3F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CB9D50A-1D09-4897-BF8D-ADFD3A0141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E88F8D-844A-4C57-8220-3E45E9749ABC}" type="datetimeFigureOut">
              <a:rPr lang="zh-CN" altLang="en-US" smtClean="0"/>
              <a:t>2020/12/17</a:t>
            </a:fld>
            <a:endParaRPr lang="zh-CN" altLang="en-US"/>
          </a:p>
        </p:txBody>
      </p:sp>
      <p:sp>
        <p:nvSpPr>
          <p:cNvPr id="5" name="页脚占位符 4">
            <a:extLst>
              <a:ext uri="{FF2B5EF4-FFF2-40B4-BE49-F238E27FC236}">
                <a16:creationId xmlns:a16="http://schemas.microsoft.com/office/drawing/2014/main" id="{876F80EB-DE5E-4DA4-BF43-58A0CBA2F5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68E8A3A-5737-491F-B9A4-F42F56ED84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E791E7-6F86-491A-80AA-F7AE246F7D2A}" type="slidenum">
              <a:rPr lang="zh-CN" altLang="en-US" smtClean="0"/>
              <a:t>‹#›</a:t>
            </a:fld>
            <a:endParaRPr lang="zh-CN" altLang="en-US"/>
          </a:p>
        </p:txBody>
      </p:sp>
    </p:spTree>
    <p:extLst>
      <p:ext uri="{BB962C8B-B14F-4D97-AF65-F5344CB8AC3E}">
        <p14:creationId xmlns:p14="http://schemas.microsoft.com/office/powerpoint/2010/main" val="2602232236"/>
      </p:ext>
    </p:extLst>
  </p:cSld>
  <p:clrMap bg1="lt1" tx1="dk1" bg2="lt2" tx2="dk2" accent1="accent1" accent2="accent2" accent3="accent3" accent4="accent4" accent5="accent5" accent6="accent6" hlink="hlink" folHlink="folHlink"/>
  <p:sldLayoutIdLst>
    <p:sldLayoutId id="2147483655" r:id="rId1"/>
    <p:sldLayoutId id="2147483665" r:id="rId2"/>
    <p:sldLayoutId id="2147483658" r:id="rId3"/>
    <p:sldLayoutId id="2147483657" r:id="rId4"/>
    <p:sldLayoutId id="2147483660" r:id="rId5"/>
    <p:sldLayoutId id="2147483656" r:id="rId6"/>
    <p:sldLayoutId id="2147483659" r:id="rId7"/>
    <p:sldLayoutId id="214748366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6.xml"/><Relationship Id="rId5" Type="http://schemas.microsoft.com/office/2007/relationships/hdphoto" Target="../media/hdphoto1.wdp"/><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notesSlide" Target="../notesSlides/notesSlide26.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45.png"/><Relationship Id="rId11" Type="http://schemas.microsoft.com/office/2007/relationships/hdphoto" Target="../media/hdphoto2.wdp"/><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18.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标题 1">
            <a:extLst>
              <a:ext uri="{FF2B5EF4-FFF2-40B4-BE49-F238E27FC236}">
                <a16:creationId xmlns:a16="http://schemas.microsoft.com/office/drawing/2014/main" id="{9FE9CE8A-63C4-4F0E-82C6-58B3214B9E61}"/>
              </a:ext>
            </a:extLst>
          </p:cNvPr>
          <p:cNvSpPr txBox="1"/>
          <p:nvPr/>
        </p:nvSpPr>
        <p:spPr bwMode="auto">
          <a:xfrm>
            <a:off x="0" y="0"/>
            <a:ext cx="12192000" cy="4419574"/>
          </a:xfrm>
          <a:prstGeom prst="rect">
            <a:avLst/>
          </a:prstGeom>
          <a:solidFill>
            <a:srgbClr val="A63636"/>
          </a:solidFill>
          <a:ln w="9525">
            <a:noFill/>
            <a:miter lim="800000"/>
          </a:ln>
        </p:spPr>
        <p:txBody>
          <a:bodyPr anchor="ctr"/>
          <a:lstStyle/>
          <a:p>
            <a:pPr algn="ct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nvGrpSpPr>
          <p:cNvPr id="42" name="组合 41">
            <a:extLst>
              <a:ext uri="{FF2B5EF4-FFF2-40B4-BE49-F238E27FC236}">
                <a16:creationId xmlns:a16="http://schemas.microsoft.com/office/drawing/2014/main" id="{2CD6DA0D-D953-4006-B556-41698D8E8B03}"/>
              </a:ext>
            </a:extLst>
          </p:cNvPr>
          <p:cNvGrpSpPr/>
          <p:nvPr/>
        </p:nvGrpSpPr>
        <p:grpSpPr>
          <a:xfrm>
            <a:off x="-183844" y="118838"/>
            <a:ext cx="12559689" cy="725466"/>
            <a:chOff x="-183844" y="118838"/>
            <a:chExt cx="12559689" cy="725466"/>
          </a:xfrm>
        </p:grpSpPr>
        <p:sp>
          <p:nvSpPr>
            <p:cNvPr id="43" name="file_317777">
              <a:extLst>
                <a:ext uri="{FF2B5EF4-FFF2-40B4-BE49-F238E27FC236}">
                  <a16:creationId xmlns:a16="http://schemas.microsoft.com/office/drawing/2014/main" id="{B5D016BF-0603-4994-811B-6642CE34054B}"/>
                </a:ext>
              </a:extLst>
            </p:cNvPr>
            <p:cNvSpPr>
              <a:spLocks noChangeAspect="1"/>
            </p:cNvSpPr>
            <p:nvPr/>
          </p:nvSpPr>
          <p:spPr bwMode="auto">
            <a:xfrm>
              <a:off x="-183844"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4" name="file_317777">
              <a:extLst>
                <a:ext uri="{FF2B5EF4-FFF2-40B4-BE49-F238E27FC236}">
                  <a16:creationId xmlns:a16="http://schemas.microsoft.com/office/drawing/2014/main" id="{FB3A2545-4126-4890-AD5A-AAB7B8F9DFE2}"/>
                </a:ext>
              </a:extLst>
            </p:cNvPr>
            <p:cNvSpPr>
              <a:spLocks noChangeAspect="1"/>
            </p:cNvSpPr>
            <p:nvPr/>
          </p:nvSpPr>
          <p:spPr bwMode="auto">
            <a:xfrm>
              <a:off x="563377"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5" name="file_317777">
              <a:extLst>
                <a:ext uri="{FF2B5EF4-FFF2-40B4-BE49-F238E27FC236}">
                  <a16:creationId xmlns:a16="http://schemas.microsoft.com/office/drawing/2014/main" id="{2740A6A3-6891-4E88-8DF3-780E980F996D}"/>
                </a:ext>
              </a:extLst>
            </p:cNvPr>
            <p:cNvSpPr>
              <a:spLocks noChangeAspect="1"/>
            </p:cNvSpPr>
            <p:nvPr/>
          </p:nvSpPr>
          <p:spPr bwMode="auto">
            <a:xfrm>
              <a:off x="1310598"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6" name="file_317777">
              <a:extLst>
                <a:ext uri="{FF2B5EF4-FFF2-40B4-BE49-F238E27FC236}">
                  <a16:creationId xmlns:a16="http://schemas.microsoft.com/office/drawing/2014/main" id="{5AC46BE6-6AF2-4A17-84EB-FC52C6C00EE8}"/>
                </a:ext>
              </a:extLst>
            </p:cNvPr>
            <p:cNvSpPr>
              <a:spLocks noChangeAspect="1"/>
            </p:cNvSpPr>
            <p:nvPr/>
          </p:nvSpPr>
          <p:spPr bwMode="auto">
            <a:xfrm>
              <a:off x="2057819"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7" name="file_317777">
              <a:extLst>
                <a:ext uri="{FF2B5EF4-FFF2-40B4-BE49-F238E27FC236}">
                  <a16:creationId xmlns:a16="http://schemas.microsoft.com/office/drawing/2014/main" id="{186BEDBB-86EF-474F-9E48-E0A2F2812D70}"/>
                </a:ext>
              </a:extLst>
            </p:cNvPr>
            <p:cNvSpPr>
              <a:spLocks noChangeAspect="1"/>
            </p:cNvSpPr>
            <p:nvPr/>
          </p:nvSpPr>
          <p:spPr bwMode="auto">
            <a:xfrm>
              <a:off x="2805040"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8" name="file_317777">
              <a:extLst>
                <a:ext uri="{FF2B5EF4-FFF2-40B4-BE49-F238E27FC236}">
                  <a16:creationId xmlns:a16="http://schemas.microsoft.com/office/drawing/2014/main" id="{EDF7DF18-1C60-4139-A36E-F3D92DE81E49}"/>
                </a:ext>
              </a:extLst>
            </p:cNvPr>
            <p:cNvSpPr>
              <a:spLocks noChangeAspect="1"/>
            </p:cNvSpPr>
            <p:nvPr/>
          </p:nvSpPr>
          <p:spPr bwMode="auto">
            <a:xfrm>
              <a:off x="3552261"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9" name="file_317777">
              <a:extLst>
                <a:ext uri="{FF2B5EF4-FFF2-40B4-BE49-F238E27FC236}">
                  <a16:creationId xmlns:a16="http://schemas.microsoft.com/office/drawing/2014/main" id="{59FE4E44-B459-4F2C-A270-F1E7C1A5F3BE}"/>
                </a:ext>
              </a:extLst>
            </p:cNvPr>
            <p:cNvSpPr>
              <a:spLocks noChangeAspect="1"/>
            </p:cNvSpPr>
            <p:nvPr/>
          </p:nvSpPr>
          <p:spPr bwMode="auto">
            <a:xfrm>
              <a:off x="4299482"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0" name="file_317777">
              <a:extLst>
                <a:ext uri="{FF2B5EF4-FFF2-40B4-BE49-F238E27FC236}">
                  <a16:creationId xmlns:a16="http://schemas.microsoft.com/office/drawing/2014/main" id="{A1A82900-91A8-4165-BE96-B4DBD854F04C}"/>
                </a:ext>
              </a:extLst>
            </p:cNvPr>
            <p:cNvSpPr>
              <a:spLocks noChangeAspect="1"/>
            </p:cNvSpPr>
            <p:nvPr/>
          </p:nvSpPr>
          <p:spPr bwMode="auto">
            <a:xfrm>
              <a:off x="5046703"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1" name="file_317777">
              <a:extLst>
                <a:ext uri="{FF2B5EF4-FFF2-40B4-BE49-F238E27FC236}">
                  <a16:creationId xmlns:a16="http://schemas.microsoft.com/office/drawing/2014/main" id="{188CA760-6BB7-4723-A024-D8ACBCE1834D}"/>
                </a:ext>
              </a:extLst>
            </p:cNvPr>
            <p:cNvSpPr>
              <a:spLocks noChangeAspect="1"/>
            </p:cNvSpPr>
            <p:nvPr/>
          </p:nvSpPr>
          <p:spPr bwMode="auto">
            <a:xfrm>
              <a:off x="5793924"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2" name="file_317777">
              <a:extLst>
                <a:ext uri="{FF2B5EF4-FFF2-40B4-BE49-F238E27FC236}">
                  <a16:creationId xmlns:a16="http://schemas.microsoft.com/office/drawing/2014/main" id="{8801C2F8-71DA-4F9E-9A57-F424F659F178}"/>
                </a:ext>
              </a:extLst>
            </p:cNvPr>
            <p:cNvSpPr>
              <a:spLocks noChangeAspect="1"/>
            </p:cNvSpPr>
            <p:nvPr/>
          </p:nvSpPr>
          <p:spPr bwMode="auto">
            <a:xfrm>
              <a:off x="6541145"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3" name="file_317777">
              <a:extLst>
                <a:ext uri="{FF2B5EF4-FFF2-40B4-BE49-F238E27FC236}">
                  <a16:creationId xmlns:a16="http://schemas.microsoft.com/office/drawing/2014/main" id="{82A14B77-345D-487C-8AF8-8AF6B7E2CF78}"/>
                </a:ext>
              </a:extLst>
            </p:cNvPr>
            <p:cNvSpPr>
              <a:spLocks noChangeAspect="1"/>
            </p:cNvSpPr>
            <p:nvPr/>
          </p:nvSpPr>
          <p:spPr bwMode="auto">
            <a:xfrm>
              <a:off x="7288366"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4" name="file_317777">
              <a:extLst>
                <a:ext uri="{FF2B5EF4-FFF2-40B4-BE49-F238E27FC236}">
                  <a16:creationId xmlns:a16="http://schemas.microsoft.com/office/drawing/2014/main" id="{F2FAD08D-42CD-4F78-8447-CB6A5B047ABC}"/>
                </a:ext>
              </a:extLst>
            </p:cNvPr>
            <p:cNvSpPr>
              <a:spLocks noChangeAspect="1"/>
            </p:cNvSpPr>
            <p:nvPr/>
          </p:nvSpPr>
          <p:spPr bwMode="auto">
            <a:xfrm>
              <a:off x="8035587"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5" name="file_317777">
              <a:extLst>
                <a:ext uri="{FF2B5EF4-FFF2-40B4-BE49-F238E27FC236}">
                  <a16:creationId xmlns:a16="http://schemas.microsoft.com/office/drawing/2014/main" id="{6B898325-F309-479A-A5BB-B905FF44FAB0}"/>
                </a:ext>
              </a:extLst>
            </p:cNvPr>
            <p:cNvSpPr>
              <a:spLocks noChangeAspect="1"/>
            </p:cNvSpPr>
            <p:nvPr/>
          </p:nvSpPr>
          <p:spPr bwMode="auto">
            <a:xfrm>
              <a:off x="8782808"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6" name="file_317777">
              <a:extLst>
                <a:ext uri="{FF2B5EF4-FFF2-40B4-BE49-F238E27FC236}">
                  <a16:creationId xmlns:a16="http://schemas.microsoft.com/office/drawing/2014/main" id="{8DE916E1-24AF-4F44-BB19-4D38F989E0CB}"/>
                </a:ext>
              </a:extLst>
            </p:cNvPr>
            <p:cNvSpPr>
              <a:spLocks noChangeAspect="1"/>
            </p:cNvSpPr>
            <p:nvPr/>
          </p:nvSpPr>
          <p:spPr bwMode="auto">
            <a:xfrm>
              <a:off x="9530029"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7" name="file_317777">
              <a:extLst>
                <a:ext uri="{FF2B5EF4-FFF2-40B4-BE49-F238E27FC236}">
                  <a16:creationId xmlns:a16="http://schemas.microsoft.com/office/drawing/2014/main" id="{7288FC31-CB4A-4CE5-966E-B4811DDB5343}"/>
                </a:ext>
              </a:extLst>
            </p:cNvPr>
            <p:cNvSpPr>
              <a:spLocks noChangeAspect="1"/>
            </p:cNvSpPr>
            <p:nvPr/>
          </p:nvSpPr>
          <p:spPr bwMode="auto">
            <a:xfrm>
              <a:off x="10277250"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8" name="file_317777">
              <a:extLst>
                <a:ext uri="{FF2B5EF4-FFF2-40B4-BE49-F238E27FC236}">
                  <a16:creationId xmlns:a16="http://schemas.microsoft.com/office/drawing/2014/main" id="{80239D0B-820E-4A30-ADE3-3D6260CE6FD9}"/>
                </a:ext>
              </a:extLst>
            </p:cNvPr>
            <p:cNvSpPr>
              <a:spLocks noChangeAspect="1"/>
            </p:cNvSpPr>
            <p:nvPr/>
          </p:nvSpPr>
          <p:spPr bwMode="auto">
            <a:xfrm>
              <a:off x="11024471"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9" name="file_317777">
              <a:extLst>
                <a:ext uri="{FF2B5EF4-FFF2-40B4-BE49-F238E27FC236}">
                  <a16:creationId xmlns:a16="http://schemas.microsoft.com/office/drawing/2014/main" id="{D0107823-5803-4A82-AA3C-CCC65D129867}"/>
                </a:ext>
              </a:extLst>
            </p:cNvPr>
            <p:cNvSpPr>
              <a:spLocks noChangeAspect="1"/>
            </p:cNvSpPr>
            <p:nvPr/>
          </p:nvSpPr>
          <p:spPr bwMode="auto">
            <a:xfrm>
              <a:off x="11771693"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60" name="组合 59">
            <a:extLst>
              <a:ext uri="{FF2B5EF4-FFF2-40B4-BE49-F238E27FC236}">
                <a16:creationId xmlns:a16="http://schemas.microsoft.com/office/drawing/2014/main" id="{608EBE94-543E-46B1-8659-FD3F040561D1}"/>
              </a:ext>
            </a:extLst>
          </p:cNvPr>
          <p:cNvGrpSpPr/>
          <p:nvPr/>
        </p:nvGrpSpPr>
        <p:grpSpPr>
          <a:xfrm>
            <a:off x="189767" y="980660"/>
            <a:ext cx="11812467" cy="725466"/>
            <a:chOff x="147460" y="1199347"/>
            <a:chExt cx="11812467" cy="725466"/>
          </a:xfrm>
        </p:grpSpPr>
        <p:sp>
          <p:nvSpPr>
            <p:cNvPr id="61" name="file_317777">
              <a:extLst>
                <a:ext uri="{FF2B5EF4-FFF2-40B4-BE49-F238E27FC236}">
                  <a16:creationId xmlns:a16="http://schemas.microsoft.com/office/drawing/2014/main" id="{C10004FF-F0D3-493B-95DE-257737C8A34A}"/>
                </a:ext>
              </a:extLst>
            </p:cNvPr>
            <p:cNvSpPr>
              <a:spLocks noChangeAspect="1"/>
            </p:cNvSpPr>
            <p:nvPr/>
          </p:nvSpPr>
          <p:spPr bwMode="auto">
            <a:xfrm>
              <a:off x="14746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2" name="file_317777">
              <a:extLst>
                <a:ext uri="{FF2B5EF4-FFF2-40B4-BE49-F238E27FC236}">
                  <a16:creationId xmlns:a16="http://schemas.microsoft.com/office/drawing/2014/main" id="{EA04DAB4-32DC-4EFA-9996-C5FBEF618BBC}"/>
                </a:ext>
              </a:extLst>
            </p:cNvPr>
            <p:cNvSpPr>
              <a:spLocks noChangeAspect="1"/>
            </p:cNvSpPr>
            <p:nvPr/>
          </p:nvSpPr>
          <p:spPr bwMode="auto">
            <a:xfrm>
              <a:off x="89468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3" name="file_317777">
              <a:extLst>
                <a:ext uri="{FF2B5EF4-FFF2-40B4-BE49-F238E27FC236}">
                  <a16:creationId xmlns:a16="http://schemas.microsoft.com/office/drawing/2014/main" id="{E038482A-1C9E-47C7-9BAC-46B83AAA23DE}"/>
                </a:ext>
              </a:extLst>
            </p:cNvPr>
            <p:cNvSpPr>
              <a:spLocks noChangeAspect="1"/>
            </p:cNvSpPr>
            <p:nvPr/>
          </p:nvSpPr>
          <p:spPr bwMode="auto">
            <a:xfrm>
              <a:off x="164190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4" name="file_317777">
              <a:extLst>
                <a:ext uri="{FF2B5EF4-FFF2-40B4-BE49-F238E27FC236}">
                  <a16:creationId xmlns:a16="http://schemas.microsoft.com/office/drawing/2014/main" id="{782B5630-C26A-40FA-8D73-B4D4A9A6187B}"/>
                </a:ext>
              </a:extLst>
            </p:cNvPr>
            <p:cNvSpPr>
              <a:spLocks noChangeAspect="1"/>
            </p:cNvSpPr>
            <p:nvPr/>
          </p:nvSpPr>
          <p:spPr bwMode="auto">
            <a:xfrm>
              <a:off x="238912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5" name="file_317777">
              <a:extLst>
                <a:ext uri="{FF2B5EF4-FFF2-40B4-BE49-F238E27FC236}">
                  <a16:creationId xmlns:a16="http://schemas.microsoft.com/office/drawing/2014/main" id="{E7D460F3-7F56-4BF8-B535-C9AF3D113E83}"/>
                </a:ext>
              </a:extLst>
            </p:cNvPr>
            <p:cNvSpPr>
              <a:spLocks noChangeAspect="1"/>
            </p:cNvSpPr>
            <p:nvPr/>
          </p:nvSpPr>
          <p:spPr bwMode="auto">
            <a:xfrm>
              <a:off x="313634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6" name="file_317777">
              <a:extLst>
                <a:ext uri="{FF2B5EF4-FFF2-40B4-BE49-F238E27FC236}">
                  <a16:creationId xmlns:a16="http://schemas.microsoft.com/office/drawing/2014/main" id="{720AA6B0-54BB-4ED1-8041-F65E27CF6AFD}"/>
                </a:ext>
              </a:extLst>
            </p:cNvPr>
            <p:cNvSpPr>
              <a:spLocks noChangeAspect="1"/>
            </p:cNvSpPr>
            <p:nvPr/>
          </p:nvSpPr>
          <p:spPr bwMode="auto">
            <a:xfrm>
              <a:off x="388356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7" name="file_317777">
              <a:extLst>
                <a:ext uri="{FF2B5EF4-FFF2-40B4-BE49-F238E27FC236}">
                  <a16:creationId xmlns:a16="http://schemas.microsoft.com/office/drawing/2014/main" id="{FE76899C-0725-46DA-A492-4204B9EFB52F}"/>
                </a:ext>
              </a:extLst>
            </p:cNvPr>
            <p:cNvSpPr>
              <a:spLocks noChangeAspect="1"/>
            </p:cNvSpPr>
            <p:nvPr/>
          </p:nvSpPr>
          <p:spPr bwMode="auto">
            <a:xfrm>
              <a:off x="4630786"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8" name="file_317777">
              <a:extLst>
                <a:ext uri="{FF2B5EF4-FFF2-40B4-BE49-F238E27FC236}">
                  <a16:creationId xmlns:a16="http://schemas.microsoft.com/office/drawing/2014/main" id="{4E6957E3-0D1B-4C49-AE58-0444E8340085}"/>
                </a:ext>
              </a:extLst>
            </p:cNvPr>
            <p:cNvSpPr>
              <a:spLocks noChangeAspect="1"/>
            </p:cNvSpPr>
            <p:nvPr/>
          </p:nvSpPr>
          <p:spPr bwMode="auto">
            <a:xfrm>
              <a:off x="5378007"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9" name="file_317777">
              <a:extLst>
                <a:ext uri="{FF2B5EF4-FFF2-40B4-BE49-F238E27FC236}">
                  <a16:creationId xmlns:a16="http://schemas.microsoft.com/office/drawing/2014/main" id="{AC964E39-BD1E-423B-8D2B-F8144FD63389}"/>
                </a:ext>
              </a:extLst>
            </p:cNvPr>
            <p:cNvSpPr>
              <a:spLocks noChangeAspect="1"/>
            </p:cNvSpPr>
            <p:nvPr/>
          </p:nvSpPr>
          <p:spPr bwMode="auto">
            <a:xfrm>
              <a:off x="6125228"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0" name="file_317777">
              <a:extLst>
                <a:ext uri="{FF2B5EF4-FFF2-40B4-BE49-F238E27FC236}">
                  <a16:creationId xmlns:a16="http://schemas.microsoft.com/office/drawing/2014/main" id="{811F4260-BC5D-4823-83F5-34745CE1844E}"/>
                </a:ext>
              </a:extLst>
            </p:cNvPr>
            <p:cNvSpPr>
              <a:spLocks noChangeAspect="1"/>
            </p:cNvSpPr>
            <p:nvPr/>
          </p:nvSpPr>
          <p:spPr bwMode="auto">
            <a:xfrm>
              <a:off x="6872449"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1" name="file_317777">
              <a:extLst>
                <a:ext uri="{FF2B5EF4-FFF2-40B4-BE49-F238E27FC236}">
                  <a16:creationId xmlns:a16="http://schemas.microsoft.com/office/drawing/2014/main" id="{4B9028C2-63FE-4F59-ADF2-6DEDBACDE7F7}"/>
                </a:ext>
              </a:extLst>
            </p:cNvPr>
            <p:cNvSpPr>
              <a:spLocks noChangeAspect="1"/>
            </p:cNvSpPr>
            <p:nvPr/>
          </p:nvSpPr>
          <p:spPr bwMode="auto">
            <a:xfrm>
              <a:off x="761967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2" name="file_317777">
              <a:extLst>
                <a:ext uri="{FF2B5EF4-FFF2-40B4-BE49-F238E27FC236}">
                  <a16:creationId xmlns:a16="http://schemas.microsoft.com/office/drawing/2014/main" id="{95B27F8E-DE95-40BA-8D17-7BA81D6C3F92}"/>
                </a:ext>
              </a:extLst>
            </p:cNvPr>
            <p:cNvSpPr>
              <a:spLocks noChangeAspect="1"/>
            </p:cNvSpPr>
            <p:nvPr/>
          </p:nvSpPr>
          <p:spPr bwMode="auto">
            <a:xfrm>
              <a:off x="836689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3" name="file_317777">
              <a:extLst>
                <a:ext uri="{FF2B5EF4-FFF2-40B4-BE49-F238E27FC236}">
                  <a16:creationId xmlns:a16="http://schemas.microsoft.com/office/drawing/2014/main" id="{70529840-6A8A-4F72-83BC-41D3899FD223}"/>
                </a:ext>
              </a:extLst>
            </p:cNvPr>
            <p:cNvSpPr>
              <a:spLocks noChangeAspect="1"/>
            </p:cNvSpPr>
            <p:nvPr/>
          </p:nvSpPr>
          <p:spPr bwMode="auto">
            <a:xfrm>
              <a:off x="911411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4" name="file_317777">
              <a:extLst>
                <a:ext uri="{FF2B5EF4-FFF2-40B4-BE49-F238E27FC236}">
                  <a16:creationId xmlns:a16="http://schemas.microsoft.com/office/drawing/2014/main" id="{B1060CA2-0D8C-4E4C-9F59-BD69DE2FD2DD}"/>
                </a:ext>
              </a:extLst>
            </p:cNvPr>
            <p:cNvSpPr>
              <a:spLocks noChangeAspect="1"/>
            </p:cNvSpPr>
            <p:nvPr/>
          </p:nvSpPr>
          <p:spPr bwMode="auto">
            <a:xfrm>
              <a:off x="986133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5" name="file_317777">
              <a:extLst>
                <a:ext uri="{FF2B5EF4-FFF2-40B4-BE49-F238E27FC236}">
                  <a16:creationId xmlns:a16="http://schemas.microsoft.com/office/drawing/2014/main" id="{05B4F20F-71FC-46FB-B26F-271A21C7DEB6}"/>
                </a:ext>
              </a:extLst>
            </p:cNvPr>
            <p:cNvSpPr>
              <a:spLocks noChangeAspect="1"/>
            </p:cNvSpPr>
            <p:nvPr/>
          </p:nvSpPr>
          <p:spPr bwMode="auto">
            <a:xfrm>
              <a:off x="1060855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6" name="file_317777">
              <a:extLst>
                <a:ext uri="{FF2B5EF4-FFF2-40B4-BE49-F238E27FC236}">
                  <a16:creationId xmlns:a16="http://schemas.microsoft.com/office/drawing/2014/main" id="{6F52782C-E524-4E92-BEC0-93C07C6972B8}"/>
                </a:ext>
              </a:extLst>
            </p:cNvPr>
            <p:cNvSpPr>
              <a:spLocks noChangeAspect="1"/>
            </p:cNvSpPr>
            <p:nvPr/>
          </p:nvSpPr>
          <p:spPr bwMode="auto">
            <a:xfrm>
              <a:off x="1135577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77" name="组合 76">
            <a:extLst>
              <a:ext uri="{FF2B5EF4-FFF2-40B4-BE49-F238E27FC236}">
                <a16:creationId xmlns:a16="http://schemas.microsoft.com/office/drawing/2014/main" id="{34D45B0F-6539-494A-A0A7-A9EBB0A88258}"/>
              </a:ext>
            </a:extLst>
          </p:cNvPr>
          <p:cNvGrpSpPr/>
          <p:nvPr/>
        </p:nvGrpSpPr>
        <p:grpSpPr>
          <a:xfrm>
            <a:off x="-183844" y="1842482"/>
            <a:ext cx="12559689" cy="725466"/>
            <a:chOff x="165748" y="193507"/>
            <a:chExt cx="12559689" cy="725466"/>
          </a:xfrm>
        </p:grpSpPr>
        <p:sp>
          <p:nvSpPr>
            <p:cNvPr id="78" name="file_317777">
              <a:extLst>
                <a:ext uri="{FF2B5EF4-FFF2-40B4-BE49-F238E27FC236}">
                  <a16:creationId xmlns:a16="http://schemas.microsoft.com/office/drawing/2014/main" id="{29C7F09A-4678-4053-98C4-2B09ADF7DA5A}"/>
                </a:ext>
              </a:extLst>
            </p:cNvPr>
            <p:cNvSpPr>
              <a:spLocks noChangeAspect="1"/>
            </p:cNvSpPr>
            <p:nvPr/>
          </p:nvSpPr>
          <p:spPr bwMode="auto">
            <a:xfrm>
              <a:off x="16574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9" name="file_317777">
              <a:extLst>
                <a:ext uri="{FF2B5EF4-FFF2-40B4-BE49-F238E27FC236}">
                  <a16:creationId xmlns:a16="http://schemas.microsoft.com/office/drawing/2014/main" id="{BC9B30FB-C4BC-4DF8-99EA-2F51D16ABD47}"/>
                </a:ext>
              </a:extLst>
            </p:cNvPr>
            <p:cNvSpPr>
              <a:spLocks noChangeAspect="1"/>
            </p:cNvSpPr>
            <p:nvPr/>
          </p:nvSpPr>
          <p:spPr bwMode="auto">
            <a:xfrm>
              <a:off x="91296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0" name="file_317777">
              <a:extLst>
                <a:ext uri="{FF2B5EF4-FFF2-40B4-BE49-F238E27FC236}">
                  <a16:creationId xmlns:a16="http://schemas.microsoft.com/office/drawing/2014/main" id="{DCD7DD39-EC5D-4F0C-9DED-E6E9D958B6E1}"/>
                </a:ext>
              </a:extLst>
            </p:cNvPr>
            <p:cNvSpPr>
              <a:spLocks noChangeAspect="1"/>
            </p:cNvSpPr>
            <p:nvPr/>
          </p:nvSpPr>
          <p:spPr bwMode="auto">
            <a:xfrm>
              <a:off x="166019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1" name="file_317777">
              <a:extLst>
                <a:ext uri="{FF2B5EF4-FFF2-40B4-BE49-F238E27FC236}">
                  <a16:creationId xmlns:a16="http://schemas.microsoft.com/office/drawing/2014/main" id="{B13B26F1-A1EE-4D76-B2A4-E6237765B4B4}"/>
                </a:ext>
              </a:extLst>
            </p:cNvPr>
            <p:cNvSpPr>
              <a:spLocks noChangeAspect="1"/>
            </p:cNvSpPr>
            <p:nvPr/>
          </p:nvSpPr>
          <p:spPr bwMode="auto">
            <a:xfrm>
              <a:off x="240741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2" name="file_317777">
              <a:extLst>
                <a:ext uri="{FF2B5EF4-FFF2-40B4-BE49-F238E27FC236}">
                  <a16:creationId xmlns:a16="http://schemas.microsoft.com/office/drawing/2014/main" id="{086E7B72-1AC9-46F7-A288-D390F686DBA9}"/>
                </a:ext>
              </a:extLst>
            </p:cNvPr>
            <p:cNvSpPr>
              <a:spLocks noChangeAspect="1"/>
            </p:cNvSpPr>
            <p:nvPr/>
          </p:nvSpPr>
          <p:spPr bwMode="auto">
            <a:xfrm>
              <a:off x="315463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3" name="file_317777">
              <a:extLst>
                <a:ext uri="{FF2B5EF4-FFF2-40B4-BE49-F238E27FC236}">
                  <a16:creationId xmlns:a16="http://schemas.microsoft.com/office/drawing/2014/main" id="{8D1A0899-36C2-4A5C-9F08-1074C7A17696}"/>
                </a:ext>
              </a:extLst>
            </p:cNvPr>
            <p:cNvSpPr>
              <a:spLocks noChangeAspect="1"/>
            </p:cNvSpPr>
            <p:nvPr/>
          </p:nvSpPr>
          <p:spPr bwMode="auto">
            <a:xfrm>
              <a:off x="390185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4" name="file_317777">
              <a:extLst>
                <a:ext uri="{FF2B5EF4-FFF2-40B4-BE49-F238E27FC236}">
                  <a16:creationId xmlns:a16="http://schemas.microsoft.com/office/drawing/2014/main" id="{C365642D-13CB-4672-8B39-68FC848282A9}"/>
                </a:ext>
              </a:extLst>
            </p:cNvPr>
            <p:cNvSpPr>
              <a:spLocks noChangeAspect="1"/>
            </p:cNvSpPr>
            <p:nvPr/>
          </p:nvSpPr>
          <p:spPr bwMode="auto">
            <a:xfrm>
              <a:off x="4649074"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5" name="file_317777">
              <a:extLst>
                <a:ext uri="{FF2B5EF4-FFF2-40B4-BE49-F238E27FC236}">
                  <a16:creationId xmlns:a16="http://schemas.microsoft.com/office/drawing/2014/main" id="{D894C811-E34D-497B-A63D-0E75DD1D5F19}"/>
                </a:ext>
              </a:extLst>
            </p:cNvPr>
            <p:cNvSpPr>
              <a:spLocks noChangeAspect="1"/>
            </p:cNvSpPr>
            <p:nvPr/>
          </p:nvSpPr>
          <p:spPr bwMode="auto">
            <a:xfrm>
              <a:off x="539629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6" name="file_317777">
              <a:extLst>
                <a:ext uri="{FF2B5EF4-FFF2-40B4-BE49-F238E27FC236}">
                  <a16:creationId xmlns:a16="http://schemas.microsoft.com/office/drawing/2014/main" id="{A7F8FFB3-8AD8-4282-9D1B-B0C853410A91}"/>
                </a:ext>
              </a:extLst>
            </p:cNvPr>
            <p:cNvSpPr>
              <a:spLocks noChangeAspect="1"/>
            </p:cNvSpPr>
            <p:nvPr/>
          </p:nvSpPr>
          <p:spPr bwMode="auto">
            <a:xfrm>
              <a:off x="6143516"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7" name="file_317777">
              <a:extLst>
                <a:ext uri="{FF2B5EF4-FFF2-40B4-BE49-F238E27FC236}">
                  <a16:creationId xmlns:a16="http://schemas.microsoft.com/office/drawing/2014/main" id="{41F4EF40-CC3F-478C-8479-10A5750C7403}"/>
                </a:ext>
              </a:extLst>
            </p:cNvPr>
            <p:cNvSpPr>
              <a:spLocks noChangeAspect="1"/>
            </p:cNvSpPr>
            <p:nvPr/>
          </p:nvSpPr>
          <p:spPr bwMode="auto">
            <a:xfrm>
              <a:off x="6890737"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8" name="file_317777">
              <a:extLst>
                <a:ext uri="{FF2B5EF4-FFF2-40B4-BE49-F238E27FC236}">
                  <a16:creationId xmlns:a16="http://schemas.microsoft.com/office/drawing/2014/main" id="{C6D58403-B08F-4364-9BF3-D6A68738D892}"/>
                </a:ext>
              </a:extLst>
            </p:cNvPr>
            <p:cNvSpPr>
              <a:spLocks noChangeAspect="1"/>
            </p:cNvSpPr>
            <p:nvPr/>
          </p:nvSpPr>
          <p:spPr bwMode="auto">
            <a:xfrm>
              <a:off x="763795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9" name="file_317777">
              <a:extLst>
                <a:ext uri="{FF2B5EF4-FFF2-40B4-BE49-F238E27FC236}">
                  <a16:creationId xmlns:a16="http://schemas.microsoft.com/office/drawing/2014/main" id="{9D28AFBE-254D-4F90-A87A-28F775D567AB}"/>
                </a:ext>
              </a:extLst>
            </p:cNvPr>
            <p:cNvSpPr>
              <a:spLocks noChangeAspect="1"/>
            </p:cNvSpPr>
            <p:nvPr/>
          </p:nvSpPr>
          <p:spPr bwMode="auto">
            <a:xfrm>
              <a:off x="838517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0" name="file_317777">
              <a:extLst>
                <a:ext uri="{FF2B5EF4-FFF2-40B4-BE49-F238E27FC236}">
                  <a16:creationId xmlns:a16="http://schemas.microsoft.com/office/drawing/2014/main" id="{5A476AA0-2B0F-4CFD-AD66-BC43F91E4E72}"/>
                </a:ext>
              </a:extLst>
            </p:cNvPr>
            <p:cNvSpPr>
              <a:spLocks noChangeAspect="1"/>
            </p:cNvSpPr>
            <p:nvPr/>
          </p:nvSpPr>
          <p:spPr bwMode="auto">
            <a:xfrm>
              <a:off x="913240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1" name="file_317777">
              <a:extLst>
                <a:ext uri="{FF2B5EF4-FFF2-40B4-BE49-F238E27FC236}">
                  <a16:creationId xmlns:a16="http://schemas.microsoft.com/office/drawing/2014/main" id="{CB3E8AD7-3CFC-416D-A4E5-3E389A5C5AE6}"/>
                </a:ext>
              </a:extLst>
            </p:cNvPr>
            <p:cNvSpPr>
              <a:spLocks noChangeAspect="1"/>
            </p:cNvSpPr>
            <p:nvPr/>
          </p:nvSpPr>
          <p:spPr bwMode="auto">
            <a:xfrm>
              <a:off x="987962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2" name="file_317777">
              <a:extLst>
                <a:ext uri="{FF2B5EF4-FFF2-40B4-BE49-F238E27FC236}">
                  <a16:creationId xmlns:a16="http://schemas.microsoft.com/office/drawing/2014/main" id="{58963081-2F13-4ABA-B824-59008818C253}"/>
                </a:ext>
              </a:extLst>
            </p:cNvPr>
            <p:cNvSpPr>
              <a:spLocks noChangeAspect="1"/>
            </p:cNvSpPr>
            <p:nvPr/>
          </p:nvSpPr>
          <p:spPr bwMode="auto">
            <a:xfrm>
              <a:off x="1062684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3" name="file_317777">
              <a:extLst>
                <a:ext uri="{FF2B5EF4-FFF2-40B4-BE49-F238E27FC236}">
                  <a16:creationId xmlns:a16="http://schemas.microsoft.com/office/drawing/2014/main" id="{C6EFA721-BAB5-4321-8DE8-C96FFCA041E6}"/>
                </a:ext>
              </a:extLst>
            </p:cNvPr>
            <p:cNvSpPr>
              <a:spLocks noChangeAspect="1"/>
            </p:cNvSpPr>
            <p:nvPr/>
          </p:nvSpPr>
          <p:spPr bwMode="auto">
            <a:xfrm>
              <a:off x="1137406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4" name="file_317777">
              <a:extLst>
                <a:ext uri="{FF2B5EF4-FFF2-40B4-BE49-F238E27FC236}">
                  <a16:creationId xmlns:a16="http://schemas.microsoft.com/office/drawing/2014/main" id="{C7C0BE0A-ED80-4D8C-B6F4-11957BB7DAE0}"/>
                </a:ext>
              </a:extLst>
            </p:cNvPr>
            <p:cNvSpPr>
              <a:spLocks noChangeAspect="1"/>
            </p:cNvSpPr>
            <p:nvPr/>
          </p:nvSpPr>
          <p:spPr bwMode="auto">
            <a:xfrm>
              <a:off x="1212128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95" name="组合 94">
            <a:extLst>
              <a:ext uri="{FF2B5EF4-FFF2-40B4-BE49-F238E27FC236}">
                <a16:creationId xmlns:a16="http://schemas.microsoft.com/office/drawing/2014/main" id="{C39F7D31-4359-4E24-929B-E575FA9A045F}"/>
              </a:ext>
            </a:extLst>
          </p:cNvPr>
          <p:cNvGrpSpPr/>
          <p:nvPr/>
        </p:nvGrpSpPr>
        <p:grpSpPr>
          <a:xfrm>
            <a:off x="189767" y="2704304"/>
            <a:ext cx="11812467" cy="725466"/>
            <a:chOff x="147460" y="1199347"/>
            <a:chExt cx="11812467" cy="725466"/>
          </a:xfrm>
        </p:grpSpPr>
        <p:sp>
          <p:nvSpPr>
            <p:cNvPr id="96" name="file_317777">
              <a:extLst>
                <a:ext uri="{FF2B5EF4-FFF2-40B4-BE49-F238E27FC236}">
                  <a16:creationId xmlns:a16="http://schemas.microsoft.com/office/drawing/2014/main" id="{68114A62-28BD-428D-8EE2-16963A9762FD}"/>
                </a:ext>
              </a:extLst>
            </p:cNvPr>
            <p:cNvSpPr>
              <a:spLocks noChangeAspect="1"/>
            </p:cNvSpPr>
            <p:nvPr/>
          </p:nvSpPr>
          <p:spPr bwMode="auto">
            <a:xfrm>
              <a:off x="14746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7" name="file_317777">
              <a:extLst>
                <a:ext uri="{FF2B5EF4-FFF2-40B4-BE49-F238E27FC236}">
                  <a16:creationId xmlns:a16="http://schemas.microsoft.com/office/drawing/2014/main" id="{E7FDCC13-F608-4BF1-9482-4AA0EA0A6AE1}"/>
                </a:ext>
              </a:extLst>
            </p:cNvPr>
            <p:cNvSpPr>
              <a:spLocks noChangeAspect="1"/>
            </p:cNvSpPr>
            <p:nvPr/>
          </p:nvSpPr>
          <p:spPr bwMode="auto">
            <a:xfrm>
              <a:off x="89468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8" name="file_317777">
              <a:extLst>
                <a:ext uri="{FF2B5EF4-FFF2-40B4-BE49-F238E27FC236}">
                  <a16:creationId xmlns:a16="http://schemas.microsoft.com/office/drawing/2014/main" id="{70D4EE09-C7BA-4A0A-B5DD-F336EC9B1F24}"/>
                </a:ext>
              </a:extLst>
            </p:cNvPr>
            <p:cNvSpPr>
              <a:spLocks noChangeAspect="1"/>
            </p:cNvSpPr>
            <p:nvPr/>
          </p:nvSpPr>
          <p:spPr bwMode="auto">
            <a:xfrm>
              <a:off x="164190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9" name="file_317777">
              <a:extLst>
                <a:ext uri="{FF2B5EF4-FFF2-40B4-BE49-F238E27FC236}">
                  <a16:creationId xmlns:a16="http://schemas.microsoft.com/office/drawing/2014/main" id="{407B8786-B4AC-49BA-8BE4-3CD2C9CF2E03}"/>
                </a:ext>
              </a:extLst>
            </p:cNvPr>
            <p:cNvSpPr>
              <a:spLocks noChangeAspect="1"/>
            </p:cNvSpPr>
            <p:nvPr/>
          </p:nvSpPr>
          <p:spPr bwMode="auto">
            <a:xfrm>
              <a:off x="238912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0" name="file_317777">
              <a:extLst>
                <a:ext uri="{FF2B5EF4-FFF2-40B4-BE49-F238E27FC236}">
                  <a16:creationId xmlns:a16="http://schemas.microsoft.com/office/drawing/2014/main" id="{94E129E2-C1E9-4FA5-8E47-3A7A9E2D7C45}"/>
                </a:ext>
              </a:extLst>
            </p:cNvPr>
            <p:cNvSpPr>
              <a:spLocks noChangeAspect="1"/>
            </p:cNvSpPr>
            <p:nvPr/>
          </p:nvSpPr>
          <p:spPr bwMode="auto">
            <a:xfrm>
              <a:off x="313634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1" name="file_317777">
              <a:extLst>
                <a:ext uri="{FF2B5EF4-FFF2-40B4-BE49-F238E27FC236}">
                  <a16:creationId xmlns:a16="http://schemas.microsoft.com/office/drawing/2014/main" id="{5C1FC2A7-4BAB-4FCF-8ED1-B7E9563ED288}"/>
                </a:ext>
              </a:extLst>
            </p:cNvPr>
            <p:cNvSpPr>
              <a:spLocks noChangeAspect="1"/>
            </p:cNvSpPr>
            <p:nvPr/>
          </p:nvSpPr>
          <p:spPr bwMode="auto">
            <a:xfrm>
              <a:off x="388356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2" name="file_317777">
              <a:extLst>
                <a:ext uri="{FF2B5EF4-FFF2-40B4-BE49-F238E27FC236}">
                  <a16:creationId xmlns:a16="http://schemas.microsoft.com/office/drawing/2014/main" id="{F790370B-24A8-4115-9D8B-B62F3BA6694C}"/>
                </a:ext>
              </a:extLst>
            </p:cNvPr>
            <p:cNvSpPr>
              <a:spLocks noChangeAspect="1"/>
            </p:cNvSpPr>
            <p:nvPr/>
          </p:nvSpPr>
          <p:spPr bwMode="auto">
            <a:xfrm>
              <a:off x="4630786"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3" name="file_317777">
              <a:extLst>
                <a:ext uri="{FF2B5EF4-FFF2-40B4-BE49-F238E27FC236}">
                  <a16:creationId xmlns:a16="http://schemas.microsoft.com/office/drawing/2014/main" id="{123CDE81-C573-4CBA-A21C-F3784D237911}"/>
                </a:ext>
              </a:extLst>
            </p:cNvPr>
            <p:cNvSpPr>
              <a:spLocks noChangeAspect="1"/>
            </p:cNvSpPr>
            <p:nvPr/>
          </p:nvSpPr>
          <p:spPr bwMode="auto">
            <a:xfrm>
              <a:off x="5378007"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4" name="file_317777">
              <a:extLst>
                <a:ext uri="{FF2B5EF4-FFF2-40B4-BE49-F238E27FC236}">
                  <a16:creationId xmlns:a16="http://schemas.microsoft.com/office/drawing/2014/main" id="{A356E320-7387-4470-98FB-B2627D339AD9}"/>
                </a:ext>
              </a:extLst>
            </p:cNvPr>
            <p:cNvSpPr>
              <a:spLocks noChangeAspect="1"/>
            </p:cNvSpPr>
            <p:nvPr/>
          </p:nvSpPr>
          <p:spPr bwMode="auto">
            <a:xfrm>
              <a:off x="6125228"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5" name="file_317777">
              <a:extLst>
                <a:ext uri="{FF2B5EF4-FFF2-40B4-BE49-F238E27FC236}">
                  <a16:creationId xmlns:a16="http://schemas.microsoft.com/office/drawing/2014/main" id="{A1962B71-0346-4B06-96BA-E494324AA799}"/>
                </a:ext>
              </a:extLst>
            </p:cNvPr>
            <p:cNvSpPr>
              <a:spLocks noChangeAspect="1"/>
            </p:cNvSpPr>
            <p:nvPr/>
          </p:nvSpPr>
          <p:spPr bwMode="auto">
            <a:xfrm>
              <a:off x="6872449"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6" name="file_317777">
              <a:extLst>
                <a:ext uri="{FF2B5EF4-FFF2-40B4-BE49-F238E27FC236}">
                  <a16:creationId xmlns:a16="http://schemas.microsoft.com/office/drawing/2014/main" id="{C3637861-BF23-4AA5-B002-E29160066EBE}"/>
                </a:ext>
              </a:extLst>
            </p:cNvPr>
            <p:cNvSpPr>
              <a:spLocks noChangeAspect="1"/>
            </p:cNvSpPr>
            <p:nvPr/>
          </p:nvSpPr>
          <p:spPr bwMode="auto">
            <a:xfrm>
              <a:off x="761967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7" name="file_317777">
              <a:extLst>
                <a:ext uri="{FF2B5EF4-FFF2-40B4-BE49-F238E27FC236}">
                  <a16:creationId xmlns:a16="http://schemas.microsoft.com/office/drawing/2014/main" id="{8146ABF5-851C-454C-8B12-4521E8D71ABE}"/>
                </a:ext>
              </a:extLst>
            </p:cNvPr>
            <p:cNvSpPr>
              <a:spLocks noChangeAspect="1"/>
            </p:cNvSpPr>
            <p:nvPr/>
          </p:nvSpPr>
          <p:spPr bwMode="auto">
            <a:xfrm>
              <a:off x="836689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8" name="file_317777">
              <a:extLst>
                <a:ext uri="{FF2B5EF4-FFF2-40B4-BE49-F238E27FC236}">
                  <a16:creationId xmlns:a16="http://schemas.microsoft.com/office/drawing/2014/main" id="{AD648CF7-CA20-44FE-AB93-66FD5E37E2A6}"/>
                </a:ext>
              </a:extLst>
            </p:cNvPr>
            <p:cNvSpPr>
              <a:spLocks noChangeAspect="1"/>
            </p:cNvSpPr>
            <p:nvPr/>
          </p:nvSpPr>
          <p:spPr bwMode="auto">
            <a:xfrm>
              <a:off x="911411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9" name="file_317777">
              <a:extLst>
                <a:ext uri="{FF2B5EF4-FFF2-40B4-BE49-F238E27FC236}">
                  <a16:creationId xmlns:a16="http://schemas.microsoft.com/office/drawing/2014/main" id="{04E76AC9-F688-4ED7-AA63-D66871E5FD3B}"/>
                </a:ext>
              </a:extLst>
            </p:cNvPr>
            <p:cNvSpPr>
              <a:spLocks noChangeAspect="1"/>
            </p:cNvSpPr>
            <p:nvPr/>
          </p:nvSpPr>
          <p:spPr bwMode="auto">
            <a:xfrm>
              <a:off x="986133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0" name="file_317777">
              <a:extLst>
                <a:ext uri="{FF2B5EF4-FFF2-40B4-BE49-F238E27FC236}">
                  <a16:creationId xmlns:a16="http://schemas.microsoft.com/office/drawing/2014/main" id="{4E99317E-0F37-41B3-B0E8-9AF877D787DF}"/>
                </a:ext>
              </a:extLst>
            </p:cNvPr>
            <p:cNvSpPr>
              <a:spLocks noChangeAspect="1"/>
            </p:cNvSpPr>
            <p:nvPr/>
          </p:nvSpPr>
          <p:spPr bwMode="auto">
            <a:xfrm>
              <a:off x="1060855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1" name="file_317777">
              <a:extLst>
                <a:ext uri="{FF2B5EF4-FFF2-40B4-BE49-F238E27FC236}">
                  <a16:creationId xmlns:a16="http://schemas.microsoft.com/office/drawing/2014/main" id="{001AC063-1E78-45DD-8987-5810349750B8}"/>
                </a:ext>
              </a:extLst>
            </p:cNvPr>
            <p:cNvSpPr>
              <a:spLocks noChangeAspect="1"/>
            </p:cNvSpPr>
            <p:nvPr/>
          </p:nvSpPr>
          <p:spPr bwMode="auto">
            <a:xfrm>
              <a:off x="1135577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112" name="组合 111">
            <a:extLst>
              <a:ext uri="{FF2B5EF4-FFF2-40B4-BE49-F238E27FC236}">
                <a16:creationId xmlns:a16="http://schemas.microsoft.com/office/drawing/2014/main" id="{FD7B5769-9F16-4A15-AB6E-B721F8C03DCE}"/>
              </a:ext>
            </a:extLst>
          </p:cNvPr>
          <p:cNvGrpSpPr/>
          <p:nvPr/>
        </p:nvGrpSpPr>
        <p:grpSpPr>
          <a:xfrm>
            <a:off x="-183844" y="3566126"/>
            <a:ext cx="12559689" cy="725466"/>
            <a:chOff x="165748" y="193507"/>
            <a:chExt cx="12559689" cy="725466"/>
          </a:xfrm>
        </p:grpSpPr>
        <p:sp>
          <p:nvSpPr>
            <p:cNvPr id="113" name="file_317777">
              <a:extLst>
                <a:ext uri="{FF2B5EF4-FFF2-40B4-BE49-F238E27FC236}">
                  <a16:creationId xmlns:a16="http://schemas.microsoft.com/office/drawing/2014/main" id="{A9464A65-69BE-4856-A159-B47ED2F6E951}"/>
                </a:ext>
              </a:extLst>
            </p:cNvPr>
            <p:cNvSpPr>
              <a:spLocks noChangeAspect="1"/>
            </p:cNvSpPr>
            <p:nvPr/>
          </p:nvSpPr>
          <p:spPr bwMode="auto">
            <a:xfrm>
              <a:off x="16574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4" name="file_317777">
              <a:extLst>
                <a:ext uri="{FF2B5EF4-FFF2-40B4-BE49-F238E27FC236}">
                  <a16:creationId xmlns:a16="http://schemas.microsoft.com/office/drawing/2014/main" id="{5A35E0C3-B171-4CDA-AEB8-953D5CA077D7}"/>
                </a:ext>
              </a:extLst>
            </p:cNvPr>
            <p:cNvSpPr>
              <a:spLocks noChangeAspect="1"/>
            </p:cNvSpPr>
            <p:nvPr/>
          </p:nvSpPr>
          <p:spPr bwMode="auto">
            <a:xfrm>
              <a:off x="91296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5" name="file_317777">
              <a:extLst>
                <a:ext uri="{FF2B5EF4-FFF2-40B4-BE49-F238E27FC236}">
                  <a16:creationId xmlns:a16="http://schemas.microsoft.com/office/drawing/2014/main" id="{1CD9FBC4-50F4-44C1-910D-EFA258E512B3}"/>
                </a:ext>
              </a:extLst>
            </p:cNvPr>
            <p:cNvSpPr>
              <a:spLocks noChangeAspect="1"/>
            </p:cNvSpPr>
            <p:nvPr/>
          </p:nvSpPr>
          <p:spPr bwMode="auto">
            <a:xfrm>
              <a:off x="166019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6" name="file_317777">
              <a:extLst>
                <a:ext uri="{FF2B5EF4-FFF2-40B4-BE49-F238E27FC236}">
                  <a16:creationId xmlns:a16="http://schemas.microsoft.com/office/drawing/2014/main" id="{A46F2254-169A-42AD-BA2B-2C0AAA5BD5CD}"/>
                </a:ext>
              </a:extLst>
            </p:cNvPr>
            <p:cNvSpPr>
              <a:spLocks noChangeAspect="1"/>
            </p:cNvSpPr>
            <p:nvPr/>
          </p:nvSpPr>
          <p:spPr bwMode="auto">
            <a:xfrm>
              <a:off x="240741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7" name="file_317777">
              <a:extLst>
                <a:ext uri="{FF2B5EF4-FFF2-40B4-BE49-F238E27FC236}">
                  <a16:creationId xmlns:a16="http://schemas.microsoft.com/office/drawing/2014/main" id="{401209F1-0926-4EF2-B65F-FF6F7B1067B5}"/>
                </a:ext>
              </a:extLst>
            </p:cNvPr>
            <p:cNvSpPr>
              <a:spLocks noChangeAspect="1"/>
            </p:cNvSpPr>
            <p:nvPr/>
          </p:nvSpPr>
          <p:spPr bwMode="auto">
            <a:xfrm>
              <a:off x="315463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8" name="file_317777">
              <a:extLst>
                <a:ext uri="{FF2B5EF4-FFF2-40B4-BE49-F238E27FC236}">
                  <a16:creationId xmlns:a16="http://schemas.microsoft.com/office/drawing/2014/main" id="{8CD6EED9-3C22-4924-9CC2-10276FE7964B}"/>
                </a:ext>
              </a:extLst>
            </p:cNvPr>
            <p:cNvSpPr>
              <a:spLocks noChangeAspect="1"/>
            </p:cNvSpPr>
            <p:nvPr/>
          </p:nvSpPr>
          <p:spPr bwMode="auto">
            <a:xfrm>
              <a:off x="390185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9" name="file_317777">
              <a:extLst>
                <a:ext uri="{FF2B5EF4-FFF2-40B4-BE49-F238E27FC236}">
                  <a16:creationId xmlns:a16="http://schemas.microsoft.com/office/drawing/2014/main" id="{267631F7-568B-4429-82AE-80478F72E64F}"/>
                </a:ext>
              </a:extLst>
            </p:cNvPr>
            <p:cNvSpPr>
              <a:spLocks noChangeAspect="1"/>
            </p:cNvSpPr>
            <p:nvPr/>
          </p:nvSpPr>
          <p:spPr bwMode="auto">
            <a:xfrm>
              <a:off x="4649074"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0" name="file_317777">
              <a:extLst>
                <a:ext uri="{FF2B5EF4-FFF2-40B4-BE49-F238E27FC236}">
                  <a16:creationId xmlns:a16="http://schemas.microsoft.com/office/drawing/2014/main" id="{DE7A2A84-C29C-4599-B80B-1256D884436E}"/>
                </a:ext>
              </a:extLst>
            </p:cNvPr>
            <p:cNvSpPr>
              <a:spLocks noChangeAspect="1"/>
            </p:cNvSpPr>
            <p:nvPr/>
          </p:nvSpPr>
          <p:spPr bwMode="auto">
            <a:xfrm>
              <a:off x="539629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1" name="file_317777">
              <a:extLst>
                <a:ext uri="{FF2B5EF4-FFF2-40B4-BE49-F238E27FC236}">
                  <a16:creationId xmlns:a16="http://schemas.microsoft.com/office/drawing/2014/main" id="{14AF7FD3-323C-4DAC-BA7D-1D94ABCA9911}"/>
                </a:ext>
              </a:extLst>
            </p:cNvPr>
            <p:cNvSpPr>
              <a:spLocks noChangeAspect="1"/>
            </p:cNvSpPr>
            <p:nvPr/>
          </p:nvSpPr>
          <p:spPr bwMode="auto">
            <a:xfrm>
              <a:off x="6143516"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2" name="file_317777">
              <a:extLst>
                <a:ext uri="{FF2B5EF4-FFF2-40B4-BE49-F238E27FC236}">
                  <a16:creationId xmlns:a16="http://schemas.microsoft.com/office/drawing/2014/main" id="{A5C007C5-80F9-47B4-A0D1-DE610403AAFE}"/>
                </a:ext>
              </a:extLst>
            </p:cNvPr>
            <p:cNvSpPr>
              <a:spLocks noChangeAspect="1"/>
            </p:cNvSpPr>
            <p:nvPr/>
          </p:nvSpPr>
          <p:spPr bwMode="auto">
            <a:xfrm>
              <a:off x="6890737"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3" name="file_317777">
              <a:extLst>
                <a:ext uri="{FF2B5EF4-FFF2-40B4-BE49-F238E27FC236}">
                  <a16:creationId xmlns:a16="http://schemas.microsoft.com/office/drawing/2014/main" id="{239AD271-37BF-4424-A7D9-AD38A6E1620C}"/>
                </a:ext>
              </a:extLst>
            </p:cNvPr>
            <p:cNvSpPr>
              <a:spLocks noChangeAspect="1"/>
            </p:cNvSpPr>
            <p:nvPr/>
          </p:nvSpPr>
          <p:spPr bwMode="auto">
            <a:xfrm>
              <a:off x="763795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4" name="file_317777">
              <a:extLst>
                <a:ext uri="{FF2B5EF4-FFF2-40B4-BE49-F238E27FC236}">
                  <a16:creationId xmlns:a16="http://schemas.microsoft.com/office/drawing/2014/main" id="{8CDFB7EE-5E7E-437F-8A9F-F9DF1DA538E5}"/>
                </a:ext>
              </a:extLst>
            </p:cNvPr>
            <p:cNvSpPr>
              <a:spLocks noChangeAspect="1"/>
            </p:cNvSpPr>
            <p:nvPr/>
          </p:nvSpPr>
          <p:spPr bwMode="auto">
            <a:xfrm>
              <a:off x="838517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5" name="file_317777">
              <a:extLst>
                <a:ext uri="{FF2B5EF4-FFF2-40B4-BE49-F238E27FC236}">
                  <a16:creationId xmlns:a16="http://schemas.microsoft.com/office/drawing/2014/main" id="{4A5001A6-8DCB-472B-A854-76F60D5CD5B0}"/>
                </a:ext>
              </a:extLst>
            </p:cNvPr>
            <p:cNvSpPr>
              <a:spLocks noChangeAspect="1"/>
            </p:cNvSpPr>
            <p:nvPr/>
          </p:nvSpPr>
          <p:spPr bwMode="auto">
            <a:xfrm>
              <a:off x="913240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6" name="file_317777">
              <a:extLst>
                <a:ext uri="{FF2B5EF4-FFF2-40B4-BE49-F238E27FC236}">
                  <a16:creationId xmlns:a16="http://schemas.microsoft.com/office/drawing/2014/main" id="{CFB55644-D463-40ED-8272-8FA4A1F29417}"/>
                </a:ext>
              </a:extLst>
            </p:cNvPr>
            <p:cNvSpPr>
              <a:spLocks noChangeAspect="1"/>
            </p:cNvSpPr>
            <p:nvPr/>
          </p:nvSpPr>
          <p:spPr bwMode="auto">
            <a:xfrm>
              <a:off x="987962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7" name="file_317777">
              <a:extLst>
                <a:ext uri="{FF2B5EF4-FFF2-40B4-BE49-F238E27FC236}">
                  <a16:creationId xmlns:a16="http://schemas.microsoft.com/office/drawing/2014/main" id="{5BD5C927-8492-4DD3-8212-4A384CA91AA0}"/>
                </a:ext>
              </a:extLst>
            </p:cNvPr>
            <p:cNvSpPr>
              <a:spLocks noChangeAspect="1"/>
            </p:cNvSpPr>
            <p:nvPr/>
          </p:nvSpPr>
          <p:spPr bwMode="auto">
            <a:xfrm>
              <a:off x="1062684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8" name="file_317777">
              <a:extLst>
                <a:ext uri="{FF2B5EF4-FFF2-40B4-BE49-F238E27FC236}">
                  <a16:creationId xmlns:a16="http://schemas.microsoft.com/office/drawing/2014/main" id="{1A2FA0A5-7E93-4852-99C2-06AF4AD34BDA}"/>
                </a:ext>
              </a:extLst>
            </p:cNvPr>
            <p:cNvSpPr>
              <a:spLocks noChangeAspect="1"/>
            </p:cNvSpPr>
            <p:nvPr/>
          </p:nvSpPr>
          <p:spPr bwMode="auto">
            <a:xfrm>
              <a:off x="1137406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9" name="file_317777">
              <a:extLst>
                <a:ext uri="{FF2B5EF4-FFF2-40B4-BE49-F238E27FC236}">
                  <a16:creationId xmlns:a16="http://schemas.microsoft.com/office/drawing/2014/main" id="{8BD56B87-12E0-4315-B28F-98EE7241901C}"/>
                </a:ext>
              </a:extLst>
            </p:cNvPr>
            <p:cNvSpPr>
              <a:spLocks noChangeAspect="1"/>
            </p:cNvSpPr>
            <p:nvPr/>
          </p:nvSpPr>
          <p:spPr bwMode="auto">
            <a:xfrm>
              <a:off x="1212128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sp>
        <p:nvSpPr>
          <p:cNvPr id="130" name="矩形 129">
            <a:extLst>
              <a:ext uri="{FF2B5EF4-FFF2-40B4-BE49-F238E27FC236}">
                <a16:creationId xmlns:a16="http://schemas.microsoft.com/office/drawing/2014/main" id="{74A8CE42-56A4-452C-B8FB-BBA8E5D28523}"/>
              </a:ext>
            </a:extLst>
          </p:cNvPr>
          <p:cNvSpPr/>
          <p:nvPr/>
        </p:nvSpPr>
        <p:spPr>
          <a:xfrm>
            <a:off x="1828912" y="4656404"/>
            <a:ext cx="5791048" cy="1134734"/>
          </a:xfrm>
          <a:prstGeom prst="rect">
            <a:avLst/>
          </a:prstGeom>
          <a:noFill/>
          <a:ln>
            <a:noFill/>
          </a:ln>
        </p:spPr>
        <p:txBody>
          <a:bodyPr wrap="square">
            <a:spAutoFit/>
          </a:bodyPr>
          <a:lstStyle/>
          <a:p>
            <a:pPr>
              <a:lnSpc>
                <a:spcPts val="2800"/>
              </a:lnSpc>
            </a:pPr>
            <a:r>
              <a:rPr lang="zh-CN" altLang="en-US" sz="2400" b="1" dirty="0">
                <a:solidFill>
                  <a:srgbClr val="A63636"/>
                </a:solidFill>
                <a:latin typeface="微软雅黑" pitchFamily="34" charset="-122"/>
                <a:ea typeface="微软雅黑" pitchFamily="34" charset="-122"/>
              </a:rPr>
              <a:t>中华人民共和国教育部</a:t>
            </a:r>
            <a:endParaRPr lang="en-US" altLang="zh-CN" sz="2400" b="1" dirty="0">
              <a:solidFill>
                <a:srgbClr val="A63636"/>
              </a:solidFill>
              <a:latin typeface="微软雅黑" pitchFamily="34" charset="-122"/>
              <a:ea typeface="微软雅黑" pitchFamily="34" charset="-122"/>
            </a:endParaRPr>
          </a:p>
          <a:p>
            <a:pPr algn="dist">
              <a:lnSpc>
                <a:spcPts val="2800"/>
              </a:lnSpc>
            </a:pPr>
            <a:r>
              <a:rPr lang="zh-CN" altLang="en-US" sz="2400" b="1" dirty="0">
                <a:solidFill>
                  <a:srgbClr val="A63636"/>
                </a:solidFill>
                <a:latin typeface="微软雅黑" pitchFamily="34" charset="-122"/>
                <a:ea typeface="微软雅黑" pitchFamily="34" charset="-122"/>
              </a:rPr>
              <a:t>全国综合防控儿童青少年近视专家宣讲团</a:t>
            </a:r>
            <a:endParaRPr lang="en-US" altLang="zh-CN" sz="2400" b="1" dirty="0">
              <a:solidFill>
                <a:srgbClr val="A63636"/>
              </a:solidFill>
              <a:latin typeface="微软雅黑" pitchFamily="34" charset="-122"/>
              <a:ea typeface="微软雅黑" pitchFamily="34" charset="-122"/>
            </a:endParaRPr>
          </a:p>
          <a:p>
            <a:pPr>
              <a:lnSpc>
                <a:spcPts val="28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2020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月</a:t>
            </a:r>
            <a:r>
              <a:rPr lang="zh-CN" altLang="en-US" dirty="0">
                <a:solidFill>
                  <a:schemeClr val="bg1">
                    <a:lumMod val="85000"/>
                  </a:schemeClr>
                </a:solidFill>
                <a:latin typeface="微软雅黑" panose="020B0503020204020204" pitchFamily="34" charset="-122"/>
                <a:ea typeface="微软雅黑" panose="020B0503020204020204" pitchFamily="34" charset="-122"/>
                <a:cs typeface="Times New Roman" panose="02020603050405020304" pitchFamily="18" charset="0"/>
              </a:rPr>
              <a:t>（政府部门版）</a:t>
            </a:r>
          </a:p>
        </p:txBody>
      </p:sp>
      <p:pic>
        <p:nvPicPr>
          <p:cNvPr id="131" name="图片 130" descr="图片包含 游戏机&#10;&#10;描述已自动生成">
            <a:extLst>
              <a:ext uri="{FF2B5EF4-FFF2-40B4-BE49-F238E27FC236}">
                <a16:creationId xmlns:a16="http://schemas.microsoft.com/office/drawing/2014/main" id="{A39E08FD-C74F-45EE-A383-3B1EFD3429BB}"/>
              </a:ext>
            </a:extLst>
          </p:cNvPr>
          <p:cNvPicPr>
            <a:picLocks noChangeAspect="1"/>
          </p:cNvPicPr>
          <p:nvPr/>
        </p:nvPicPr>
        <p:blipFill rotWithShape="1">
          <a:blip r:embed="rId3">
            <a:extLst>
              <a:ext uri="{28A0092B-C50C-407E-A947-70E740481C1C}">
                <a14:useLocalDpi xmlns:a14="http://schemas.microsoft.com/office/drawing/2010/main" val="0"/>
              </a:ext>
            </a:extLst>
          </a:blip>
          <a:srcRect l="36968" t="63572" r="36885" b="15474"/>
          <a:stretch/>
        </p:blipFill>
        <p:spPr>
          <a:xfrm>
            <a:off x="669317" y="4664717"/>
            <a:ext cx="1037103" cy="1111183"/>
          </a:xfrm>
          <a:prstGeom prst="ellipse">
            <a:avLst/>
          </a:prstGeom>
          <a:solidFill>
            <a:schemeClr val="bg1"/>
          </a:solidFill>
          <a:ln>
            <a:solidFill>
              <a:schemeClr val="bg1"/>
            </a:solidFill>
          </a:ln>
        </p:spPr>
      </p:pic>
      <p:sp>
        <p:nvSpPr>
          <p:cNvPr id="132" name="iconfont-10187-1838937">
            <a:extLst>
              <a:ext uri="{FF2B5EF4-FFF2-40B4-BE49-F238E27FC236}">
                <a16:creationId xmlns:a16="http://schemas.microsoft.com/office/drawing/2014/main" id="{B39DD8A4-91EF-48AB-A6E7-240BB883382C}"/>
              </a:ext>
            </a:extLst>
          </p:cNvPr>
          <p:cNvSpPr>
            <a:spLocks noChangeAspect="1"/>
          </p:cNvSpPr>
          <p:nvPr/>
        </p:nvSpPr>
        <p:spPr bwMode="auto">
          <a:xfrm>
            <a:off x="8537393" y="301752"/>
            <a:ext cx="3459039" cy="3904489"/>
          </a:xfrm>
          <a:custGeom>
            <a:avLst/>
            <a:gdLst>
              <a:gd name="connsiteX0" fmla="*/ 109747 w 507473"/>
              <a:gd name="connsiteY0" fmla="*/ 396276 h 548677"/>
              <a:gd name="connsiteX1" fmla="*/ 196599 w 507473"/>
              <a:gd name="connsiteY1" fmla="*/ 396276 h 548677"/>
              <a:gd name="connsiteX2" fmla="*/ 213360 w 507473"/>
              <a:gd name="connsiteY2" fmla="*/ 411518 h 548677"/>
              <a:gd name="connsiteX3" fmla="*/ 196599 w 507473"/>
              <a:gd name="connsiteY3" fmla="*/ 426760 h 548677"/>
              <a:gd name="connsiteX4" fmla="*/ 109747 w 507473"/>
              <a:gd name="connsiteY4" fmla="*/ 426760 h 548677"/>
              <a:gd name="connsiteX5" fmla="*/ 92986 w 507473"/>
              <a:gd name="connsiteY5" fmla="*/ 411518 h 548677"/>
              <a:gd name="connsiteX6" fmla="*/ 109747 w 507473"/>
              <a:gd name="connsiteY6" fmla="*/ 396276 h 548677"/>
              <a:gd name="connsiteX7" fmla="*/ 365794 w 507473"/>
              <a:gd name="connsiteY7" fmla="*/ 335316 h 548677"/>
              <a:gd name="connsiteX8" fmla="*/ 304857 w 507473"/>
              <a:gd name="connsiteY8" fmla="*/ 396263 h 548677"/>
              <a:gd name="connsiteX9" fmla="*/ 365794 w 507473"/>
              <a:gd name="connsiteY9" fmla="*/ 457210 h 548677"/>
              <a:gd name="connsiteX10" fmla="*/ 426732 w 507473"/>
              <a:gd name="connsiteY10" fmla="*/ 396263 h 548677"/>
              <a:gd name="connsiteX11" fmla="*/ 365794 w 507473"/>
              <a:gd name="connsiteY11" fmla="*/ 335316 h 548677"/>
              <a:gd name="connsiteX12" fmla="*/ 365794 w 507473"/>
              <a:gd name="connsiteY12" fmla="*/ 304843 h 548677"/>
              <a:gd name="connsiteX13" fmla="*/ 457200 w 507473"/>
              <a:gd name="connsiteY13" fmla="*/ 396263 h 548677"/>
              <a:gd name="connsiteX14" fmla="*/ 440443 w 507473"/>
              <a:gd name="connsiteY14" fmla="*/ 449591 h 548677"/>
              <a:gd name="connsiteX15" fmla="*/ 502904 w 507473"/>
              <a:gd name="connsiteY15" fmla="*/ 512062 h 548677"/>
              <a:gd name="connsiteX16" fmla="*/ 502904 w 507473"/>
              <a:gd name="connsiteY16" fmla="*/ 533393 h 548677"/>
              <a:gd name="connsiteX17" fmla="*/ 492239 w 507473"/>
              <a:gd name="connsiteY17" fmla="*/ 537964 h 548677"/>
              <a:gd name="connsiteX18" fmla="*/ 481575 w 507473"/>
              <a:gd name="connsiteY18" fmla="*/ 533393 h 548677"/>
              <a:gd name="connsiteX19" fmla="*/ 419115 w 507473"/>
              <a:gd name="connsiteY19" fmla="*/ 470923 h 548677"/>
              <a:gd name="connsiteX20" fmla="*/ 365794 w 507473"/>
              <a:gd name="connsiteY20" fmla="*/ 487683 h 548677"/>
              <a:gd name="connsiteX21" fmla="*/ 274388 w 507473"/>
              <a:gd name="connsiteY21" fmla="*/ 396263 h 548677"/>
              <a:gd name="connsiteX22" fmla="*/ 365794 w 507473"/>
              <a:gd name="connsiteY22" fmla="*/ 304843 h 548677"/>
              <a:gd name="connsiteX23" fmla="*/ 109747 w 507473"/>
              <a:gd name="connsiteY23" fmla="*/ 304823 h 548677"/>
              <a:gd name="connsiteX24" fmla="*/ 196599 w 507473"/>
              <a:gd name="connsiteY24" fmla="*/ 304823 h 548677"/>
              <a:gd name="connsiteX25" fmla="*/ 213360 w 507473"/>
              <a:gd name="connsiteY25" fmla="*/ 320065 h 548677"/>
              <a:gd name="connsiteX26" fmla="*/ 196599 w 507473"/>
              <a:gd name="connsiteY26" fmla="*/ 335307 h 548677"/>
              <a:gd name="connsiteX27" fmla="*/ 109747 w 507473"/>
              <a:gd name="connsiteY27" fmla="*/ 335307 h 548677"/>
              <a:gd name="connsiteX28" fmla="*/ 92986 w 507473"/>
              <a:gd name="connsiteY28" fmla="*/ 320065 h 548677"/>
              <a:gd name="connsiteX29" fmla="*/ 109747 w 507473"/>
              <a:gd name="connsiteY29" fmla="*/ 304823 h 548677"/>
              <a:gd name="connsiteX30" fmla="*/ 106700 w 507473"/>
              <a:gd name="connsiteY30" fmla="*/ 213370 h 548677"/>
              <a:gd name="connsiteX31" fmla="*/ 380969 w 507473"/>
              <a:gd name="connsiteY31" fmla="*/ 213370 h 548677"/>
              <a:gd name="connsiteX32" fmla="*/ 396206 w 507473"/>
              <a:gd name="connsiteY32" fmla="*/ 228612 h 548677"/>
              <a:gd name="connsiteX33" fmla="*/ 380969 w 507473"/>
              <a:gd name="connsiteY33" fmla="*/ 243854 h 548677"/>
              <a:gd name="connsiteX34" fmla="*/ 106700 w 507473"/>
              <a:gd name="connsiteY34" fmla="*/ 243854 h 548677"/>
              <a:gd name="connsiteX35" fmla="*/ 91463 w 507473"/>
              <a:gd name="connsiteY35" fmla="*/ 228612 h 548677"/>
              <a:gd name="connsiteX36" fmla="*/ 106700 w 507473"/>
              <a:gd name="connsiteY36" fmla="*/ 213370 h 548677"/>
              <a:gd name="connsiteX37" fmla="*/ 106700 w 507473"/>
              <a:gd name="connsiteY37" fmla="*/ 121917 h 548677"/>
              <a:gd name="connsiteX38" fmla="*/ 380969 w 507473"/>
              <a:gd name="connsiteY38" fmla="*/ 121917 h 548677"/>
              <a:gd name="connsiteX39" fmla="*/ 396206 w 507473"/>
              <a:gd name="connsiteY39" fmla="*/ 137159 h 548677"/>
              <a:gd name="connsiteX40" fmla="*/ 380969 w 507473"/>
              <a:gd name="connsiteY40" fmla="*/ 152401 h 548677"/>
              <a:gd name="connsiteX41" fmla="*/ 106700 w 507473"/>
              <a:gd name="connsiteY41" fmla="*/ 152401 h 548677"/>
              <a:gd name="connsiteX42" fmla="*/ 91463 w 507473"/>
              <a:gd name="connsiteY42" fmla="*/ 137159 h 548677"/>
              <a:gd name="connsiteX43" fmla="*/ 106700 w 507473"/>
              <a:gd name="connsiteY43" fmla="*/ 121917 h 548677"/>
              <a:gd name="connsiteX44" fmla="*/ 15239 w 507473"/>
              <a:gd name="connsiteY44" fmla="*/ 0 h 548677"/>
              <a:gd name="connsiteX45" fmla="*/ 472430 w 507473"/>
              <a:gd name="connsiteY45" fmla="*/ 0 h 548677"/>
              <a:gd name="connsiteX46" fmla="*/ 487669 w 507473"/>
              <a:gd name="connsiteY46" fmla="*/ 15241 h 548677"/>
              <a:gd name="connsiteX47" fmla="*/ 487669 w 507473"/>
              <a:gd name="connsiteY47" fmla="*/ 259097 h 548677"/>
              <a:gd name="connsiteX48" fmla="*/ 472430 w 507473"/>
              <a:gd name="connsiteY48" fmla="*/ 274339 h 548677"/>
              <a:gd name="connsiteX49" fmla="*/ 457190 w 507473"/>
              <a:gd name="connsiteY49" fmla="*/ 259097 h 548677"/>
              <a:gd name="connsiteX50" fmla="*/ 457190 w 507473"/>
              <a:gd name="connsiteY50" fmla="*/ 30482 h 548677"/>
              <a:gd name="connsiteX51" fmla="*/ 30479 w 507473"/>
              <a:gd name="connsiteY51" fmla="*/ 30482 h 548677"/>
              <a:gd name="connsiteX52" fmla="*/ 30479 w 507473"/>
              <a:gd name="connsiteY52" fmla="*/ 518195 h 548677"/>
              <a:gd name="connsiteX53" fmla="*/ 243834 w 507473"/>
              <a:gd name="connsiteY53" fmla="*/ 518195 h 548677"/>
              <a:gd name="connsiteX54" fmla="*/ 259074 w 507473"/>
              <a:gd name="connsiteY54" fmla="*/ 533436 h 548677"/>
              <a:gd name="connsiteX55" fmla="*/ 243834 w 507473"/>
              <a:gd name="connsiteY55" fmla="*/ 548677 h 548677"/>
              <a:gd name="connsiteX56" fmla="*/ 15239 w 507473"/>
              <a:gd name="connsiteY56" fmla="*/ 548677 h 548677"/>
              <a:gd name="connsiteX57" fmla="*/ 0 w 507473"/>
              <a:gd name="connsiteY57" fmla="*/ 533436 h 548677"/>
              <a:gd name="connsiteX58" fmla="*/ 0 w 507473"/>
              <a:gd name="connsiteY58" fmla="*/ 15241 h 548677"/>
              <a:gd name="connsiteX59" fmla="*/ 15239 w 507473"/>
              <a:gd name="connsiteY59" fmla="*/ 0 h 54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07473" h="548677">
                <a:moveTo>
                  <a:pt x="109747" y="396276"/>
                </a:moveTo>
                <a:lnTo>
                  <a:pt x="196599" y="396276"/>
                </a:lnTo>
                <a:cubicBezTo>
                  <a:pt x="205741" y="396276"/>
                  <a:pt x="213360" y="402373"/>
                  <a:pt x="213360" y="411518"/>
                </a:cubicBezTo>
                <a:cubicBezTo>
                  <a:pt x="213360" y="420663"/>
                  <a:pt x="205741" y="426760"/>
                  <a:pt x="196599" y="426760"/>
                </a:cubicBezTo>
                <a:lnTo>
                  <a:pt x="109747" y="426760"/>
                </a:lnTo>
                <a:cubicBezTo>
                  <a:pt x="100605" y="426760"/>
                  <a:pt x="92986" y="420663"/>
                  <a:pt x="92986" y="411518"/>
                </a:cubicBezTo>
                <a:cubicBezTo>
                  <a:pt x="92986" y="402373"/>
                  <a:pt x="100605" y="396276"/>
                  <a:pt x="109747" y="396276"/>
                </a:cubicBezTo>
                <a:close/>
                <a:moveTo>
                  <a:pt x="365794" y="335316"/>
                </a:moveTo>
                <a:cubicBezTo>
                  <a:pt x="332279" y="335316"/>
                  <a:pt x="304857" y="362742"/>
                  <a:pt x="304857" y="396263"/>
                </a:cubicBezTo>
                <a:cubicBezTo>
                  <a:pt x="304857" y="429784"/>
                  <a:pt x="332279" y="457210"/>
                  <a:pt x="365794" y="457210"/>
                </a:cubicBezTo>
                <a:cubicBezTo>
                  <a:pt x="399310" y="457210"/>
                  <a:pt x="426732" y="429784"/>
                  <a:pt x="426732" y="396263"/>
                </a:cubicBezTo>
                <a:cubicBezTo>
                  <a:pt x="426732" y="362742"/>
                  <a:pt x="399310" y="335316"/>
                  <a:pt x="365794" y="335316"/>
                </a:cubicBezTo>
                <a:close/>
                <a:moveTo>
                  <a:pt x="365794" y="304843"/>
                </a:moveTo>
                <a:cubicBezTo>
                  <a:pt x="416068" y="304843"/>
                  <a:pt x="457200" y="345982"/>
                  <a:pt x="457200" y="396263"/>
                </a:cubicBezTo>
                <a:cubicBezTo>
                  <a:pt x="457200" y="416071"/>
                  <a:pt x="451107" y="434355"/>
                  <a:pt x="440443" y="449591"/>
                </a:cubicBezTo>
                <a:lnTo>
                  <a:pt x="502904" y="512062"/>
                </a:lnTo>
                <a:cubicBezTo>
                  <a:pt x="508997" y="518156"/>
                  <a:pt x="508997" y="527298"/>
                  <a:pt x="502904" y="533393"/>
                </a:cubicBezTo>
                <a:cubicBezTo>
                  <a:pt x="499857" y="536440"/>
                  <a:pt x="495286" y="537964"/>
                  <a:pt x="492239" y="537964"/>
                </a:cubicBezTo>
                <a:cubicBezTo>
                  <a:pt x="489193" y="537964"/>
                  <a:pt x="484622" y="536440"/>
                  <a:pt x="481575" y="533393"/>
                </a:cubicBezTo>
                <a:lnTo>
                  <a:pt x="419115" y="470923"/>
                </a:lnTo>
                <a:cubicBezTo>
                  <a:pt x="403880" y="481588"/>
                  <a:pt x="385599" y="487683"/>
                  <a:pt x="365794" y="487683"/>
                </a:cubicBezTo>
                <a:cubicBezTo>
                  <a:pt x="315521" y="487683"/>
                  <a:pt x="274388" y="446544"/>
                  <a:pt x="274388" y="396263"/>
                </a:cubicBezTo>
                <a:cubicBezTo>
                  <a:pt x="274388" y="345982"/>
                  <a:pt x="315521" y="304843"/>
                  <a:pt x="365794" y="304843"/>
                </a:cubicBezTo>
                <a:close/>
                <a:moveTo>
                  <a:pt x="109747" y="304823"/>
                </a:moveTo>
                <a:lnTo>
                  <a:pt x="196599" y="304823"/>
                </a:lnTo>
                <a:cubicBezTo>
                  <a:pt x="205741" y="304823"/>
                  <a:pt x="213360" y="310920"/>
                  <a:pt x="213360" y="320065"/>
                </a:cubicBezTo>
                <a:cubicBezTo>
                  <a:pt x="213360" y="329210"/>
                  <a:pt x="205741" y="335307"/>
                  <a:pt x="196599" y="335307"/>
                </a:cubicBezTo>
                <a:lnTo>
                  <a:pt x="109747" y="335307"/>
                </a:lnTo>
                <a:cubicBezTo>
                  <a:pt x="100605" y="335307"/>
                  <a:pt x="92986" y="329210"/>
                  <a:pt x="92986" y="320065"/>
                </a:cubicBezTo>
                <a:cubicBezTo>
                  <a:pt x="92986" y="310920"/>
                  <a:pt x="100605" y="304823"/>
                  <a:pt x="109747" y="304823"/>
                </a:cubicBezTo>
                <a:close/>
                <a:moveTo>
                  <a:pt x="106700" y="213370"/>
                </a:moveTo>
                <a:lnTo>
                  <a:pt x="380969" y="213370"/>
                </a:lnTo>
                <a:cubicBezTo>
                  <a:pt x="388588" y="213370"/>
                  <a:pt x="396206" y="219467"/>
                  <a:pt x="396206" y="228612"/>
                </a:cubicBezTo>
                <a:cubicBezTo>
                  <a:pt x="396206" y="237757"/>
                  <a:pt x="390111" y="243854"/>
                  <a:pt x="380969" y="243854"/>
                </a:cubicBezTo>
                <a:lnTo>
                  <a:pt x="106700" y="243854"/>
                </a:lnTo>
                <a:cubicBezTo>
                  <a:pt x="99081" y="243854"/>
                  <a:pt x="91463" y="237757"/>
                  <a:pt x="91463" y="228612"/>
                </a:cubicBezTo>
                <a:cubicBezTo>
                  <a:pt x="91463" y="219467"/>
                  <a:pt x="99081" y="213370"/>
                  <a:pt x="106700" y="213370"/>
                </a:cubicBezTo>
                <a:close/>
                <a:moveTo>
                  <a:pt x="106700" y="121917"/>
                </a:moveTo>
                <a:lnTo>
                  <a:pt x="380969" y="121917"/>
                </a:lnTo>
                <a:cubicBezTo>
                  <a:pt x="388588" y="121917"/>
                  <a:pt x="396206" y="129538"/>
                  <a:pt x="396206" y="137159"/>
                </a:cubicBezTo>
                <a:cubicBezTo>
                  <a:pt x="396206" y="144780"/>
                  <a:pt x="388588" y="152401"/>
                  <a:pt x="380969" y="152401"/>
                </a:cubicBezTo>
                <a:lnTo>
                  <a:pt x="106700" y="152401"/>
                </a:lnTo>
                <a:cubicBezTo>
                  <a:pt x="99081" y="152401"/>
                  <a:pt x="91463" y="144780"/>
                  <a:pt x="91463" y="137159"/>
                </a:cubicBezTo>
                <a:cubicBezTo>
                  <a:pt x="91463" y="129538"/>
                  <a:pt x="99081" y="121917"/>
                  <a:pt x="106700" y="121917"/>
                </a:cubicBezTo>
                <a:close/>
                <a:moveTo>
                  <a:pt x="15239" y="0"/>
                </a:moveTo>
                <a:lnTo>
                  <a:pt x="472430" y="0"/>
                </a:lnTo>
                <a:cubicBezTo>
                  <a:pt x="481573" y="0"/>
                  <a:pt x="487669" y="7621"/>
                  <a:pt x="487669" y="15241"/>
                </a:cubicBezTo>
                <a:lnTo>
                  <a:pt x="487669" y="259097"/>
                </a:lnTo>
                <a:cubicBezTo>
                  <a:pt x="487669" y="268242"/>
                  <a:pt x="481573" y="274339"/>
                  <a:pt x="472430" y="274339"/>
                </a:cubicBezTo>
                <a:cubicBezTo>
                  <a:pt x="463286" y="274339"/>
                  <a:pt x="457190" y="268242"/>
                  <a:pt x="457190" y="259097"/>
                </a:cubicBezTo>
                <a:lnTo>
                  <a:pt x="457190" y="30482"/>
                </a:lnTo>
                <a:lnTo>
                  <a:pt x="30479" y="30482"/>
                </a:lnTo>
                <a:lnTo>
                  <a:pt x="30479" y="518195"/>
                </a:lnTo>
                <a:lnTo>
                  <a:pt x="243834" y="518195"/>
                </a:lnTo>
                <a:cubicBezTo>
                  <a:pt x="252978" y="518195"/>
                  <a:pt x="259074" y="524291"/>
                  <a:pt x="259074" y="533436"/>
                </a:cubicBezTo>
                <a:cubicBezTo>
                  <a:pt x="259074" y="542581"/>
                  <a:pt x="252978" y="548677"/>
                  <a:pt x="243834" y="548677"/>
                </a:cubicBezTo>
                <a:lnTo>
                  <a:pt x="15239" y="548677"/>
                </a:lnTo>
                <a:cubicBezTo>
                  <a:pt x="7620" y="548677"/>
                  <a:pt x="0" y="542581"/>
                  <a:pt x="0" y="533436"/>
                </a:cubicBezTo>
                <a:lnTo>
                  <a:pt x="0" y="15241"/>
                </a:lnTo>
                <a:cubicBezTo>
                  <a:pt x="0" y="7621"/>
                  <a:pt x="7620" y="0"/>
                  <a:pt x="15239" y="0"/>
                </a:cubicBezTo>
                <a:close/>
              </a:path>
            </a:pathLst>
          </a:custGeom>
          <a:solidFill>
            <a:srgbClr val="FFFFFF">
              <a:alpha val="65098"/>
            </a:srgbClr>
          </a:solidFill>
          <a:ln>
            <a:noFill/>
          </a:ln>
        </p:spPr>
        <p:txBody>
          <a:bodyPr/>
          <a:lstStyle/>
          <a:p>
            <a:endParaRPr lang="zh-CN" altLang="en-US" dirty="0"/>
          </a:p>
        </p:txBody>
      </p:sp>
      <p:sp>
        <p:nvSpPr>
          <p:cNvPr id="133" name="矩形 132">
            <a:extLst>
              <a:ext uri="{FF2B5EF4-FFF2-40B4-BE49-F238E27FC236}">
                <a16:creationId xmlns:a16="http://schemas.microsoft.com/office/drawing/2014/main" id="{F2A7A21A-F0F9-455D-83B0-57011789234B}"/>
              </a:ext>
            </a:extLst>
          </p:cNvPr>
          <p:cNvSpPr/>
          <p:nvPr/>
        </p:nvSpPr>
        <p:spPr>
          <a:xfrm>
            <a:off x="457348" y="2927604"/>
            <a:ext cx="9905740" cy="1400383"/>
          </a:xfrm>
          <a:prstGeom prst="rect">
            <a:avLst/>
          </a:prstGeom>
        </p:spPr>
        <p:txBody>
          <a:bodyPr wrap="square">
            <a:spAutoFit/>
          </a:bodyPr>
          <a:lstStyle/>
          <a:p>
            <a:pPr algn="dist"/>
            <a:r>
              <a:rPr lang="zh-CN" altLang="en-US" sz="36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贯彻习总书记指示精神</a:t>
            </a:r>
            <a:r>
              <a:rPr lang="en-US" altLang="zh-CN" sz="36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36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落实八部委</a:t>
            </a:r>
            <a:r>
              <a:rPr lang="en-US" altLang="zh-CN" sz="36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36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实施方案</a:t>
            </a:r>
            <a:r>
              <a:rPr lang="en-US" altLang="zh-CN" sz="36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p>
          <a:p>
            <a:pPr algn="dist"/>
            <a:r>
              <a:rPr lang="zh-CN" altLang="en-US" sz="49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切实做好儿童青少年近视防控工作</a:t>
            </a:r>
          </a:p>
        </p:txBody>
      </p:sp>
    </p:spTree>
    <p:extLst>
      <p:ext uri="{BB962C8B-B14F-4D97-AF65-F5344CB8AC3E}">
        <p14:creationId xmlns:p14="http://schemas.microsoft.com/office/powerpoint/2010/main" val="2599424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30EA97E-4FEB-42D4-87F0-6C1201B10487}"/>
              </a:ext>
            </a:extLst>
          </p:cNvPr>
          <p:cNvGrpSpPr/>
          <p:nvPr/>
        </p:nvGrpSpPr>
        <p:grpSpPr>
          <a:xfrm>
            <a:off x="2304121" y="645862"/>
            <a:ext cx="7583758" cy="708872"/>
            <a:chOff x="1920100" y="538218"/>
            <a:chExt cx="6319800" cy="590727"/>
          </a:xfrm>
        </p:grpSpPr>
        <p:sp>
          <p:nvSpPr>
            <p:cNvPr id="3" name="Text Box 6">
              <a:extLst>
                <a:ext uri="{FF2B5EF4-FFF2-40B4-BE49-F238E27FC236}">
                  <a16:creationId xmlns:a16="http://schemas.microsoft.com/office/drawing/2014/main" id="{7DB0A5E3-F79E-4DE8-B9FE-9C055A566FBD}"/>
                </a:ext>
              </a:extLst>
            </p:cNvPr>
            <p:cNvSpPr txBox="1">
              <a:spLocks noChangeArrowheads="1"/>
            </p:cNvSpPr>
            <p:nvPr/>
          </p:nvSpPr>
          <p:spPr bwMode="auto">
            <a:xfrm>
              <a:off x="1920100" y="538218"/>
              <a:ext cx="631980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全面落实两阶段防控目标</a:t>
              </a:r>
            </a:p>
          </p:txBody>
        </p:sp>
        <p:sp>
          <p:nvSpPr>
            <p:cNvPr id="4" name="矩形 3">
              <a:extLst>
                <a:ext uri="{FF2B5EF4-FFF2-40B4-BE49-F238E27FC236}">
                  <a16:creationId xmlns:a16="http://schemas.microsoft.com/office/drawing/2014/main" id="{4D47A852-0BB7-4DB0-9E41-EC2141BFABB9}"/>
                </a:ext>
              </a:extLst>
            </p:cNvPr>
            <p:cNvSpPr/>
            <p:nvPr/>
          </p:nvSpPr>
          <p:spPr>
            <a:xfrm>
              <a:off x="2011679" y="944279"/>
              <a:ext cx="5943601" cy="184666"/>
            </a:xfrm>
            <a:prstGeom prst="rect">
              <a:avLst/>
            </a:prstGeom>
          </p:spPr>
          <p:txBody>
            <a:bodyPr wrap="square">
              <a:spAutoFit/>
            </a:bodyPr>
            <a:lstStyle/>
            <a:p>
              <a:pPr algn="dist"/>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COMPREHENSIVE PREVENTION AND CONTROL OF MYOPIA IN CHILDRENANDADOLESCENTS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7" name="组合 6">
            <a:extLst>
              <a:ext uri="{FF2B5EF4-FFF2-40B4-BE49-F238E27FC236}">
                <a16:creationId xmlns:a16="http://schemas.microsoft.com/office/drawing/2014/main" id="{D8AA2E91-E50F-48E6-B74E-E1F33C9B9DA6}"/>
              </a:ext>
            </a:extLst>
          </p:cNvPr>
          <p:cNvGrpSpPr/>
          <p:nvPr/>
        </p:nvGrpSpPr>
        <p:grpSpPr>
          <a:xfrm>
            <a:off x="1416920" y="1154941"/>
            <a:ext cx="4110735" cy="5441905"/>
            <a:chOff x="1175160" y="772169"/>
            <a:chExt cx="4110735" cy="5441905"/>
          </a:xfrm>
        </p:grpSpPr>
        <p:grpSp>
          <p:nvGrpSpPr>
            <p:cNvPr id="31" name="e90c2777-9e03-4da2-b6d2-406595fe2373" descr="0Q0AAB+LCAAAAAAABADVld9v2jAQx/8Xr3tDVZzwK7xBEdseuiFAfal4cMMRrCUxsk1VWvG/z3ETuAzISBWmTbzgsw/ffb6+L2/khi9Ij1DSIDd6uwbzfRozqYechZLF92IBkdkbS7EGqTko0nt8y5JclHQnIiGzU1sTf2DRxsTzox46+mO55AFMIIBE2zSzNwmfSI9Sz/E9r90gM3uSNshAbtTK5HwajWjXp/07smuQL1Js1ibomEV+QRNdYO9GtdzzhMebOCvJuXVMiL2gEHVscAgBj1k05CHXpk8T+abGINM6s4NabmDfG7VJp4ppYZpa8iQ8JkOc28/kdHobpQ+EiIAlx/nvpZxK71wuS/cSWbxWy/W95mlV+m3PfLAqFJXi/31VPCwKroU61VUp5NPqspj8ucHFk4W5DY8OPZqd7NBh1rZWJglLO2kG8JiZgQQNUtmdgsKHrVwmMuJROrn9ICVlxFWgLb2B5OFKJ6DUPpgim/FE95PFdMUWUNgwkTV8Nz+f1k8GLPhpIzTvOVvNd8cucSj+ssUc0fauDmgGL7p+QJZJ+tP1I8EeNxaKay6SUirN81Ty/AKYr0LyV5FoFvUjHiax4fI+K6CDVap32klQ3B0IrUVM0qnMJnrKX42NKJDPYMpeskgBfiopqdwO9i9pAhHT/LlwohCj5CzMJkZWusAwsUc/cMWfeMT1thRn+zxOW6MqwPzAs2jjeksXuBP8d5HecOjhN5c7dNJCNC98MPV0+DGtjv7RSmXq/Htm6RbM0i0B1MEYShcYUPfqgK5slvUj8auapf9fmKV7iVm6583Sx8hKFwim61Q3S0rr8JKyd0EprvhPK9wOre6Y1DljmSXPpp42qyg23/0C/Vbwn9ENAAA=">
              <a:extLst>
                <a:ext uri="{FF2B5EF4-FFF2-40B4-BE49-F238E27FC236}">
                  <a16:creationId xmlns:a16="http://schemas.microsoft.com/office/drawing/2014/main" id="{E1D08B90-F50C-49E2-8C60-A4A814568805}"/>
                </a:ext>
              </a:extLst>
            </p:cNvPr>
            <p:cNvGrpSpPr>
              <a:grpSpLocks noChangeAspect="1"/>
            </p:cNvGrpSpPr>
            <p:nvPr/>
          </p:nvGrpSpPr>
          <p:grpSpPr>
            <a:xfrm>
              <a:off x="1175160" y="782801"/>
              <a:ext cx="1984225" cy="2719312"/>
              <a:chOff x="4454675" y="1463039"/>
              <a:chExt cx="1984225" cy="2719312"/>
            </a:xfrm>
          </p:grpSpPr>
          <p:sp>
            <p:nvSpPr>
              <p:cNvPr id="32" name="ExtraShape">
                <a:extLst>
                  <a:ext uri="{FF2B5EF4-FFF2-40B4-BE49-F238E27FC236}">
                    <a16:creationId xmlns:a16="http://schemas.microsoft.com/office/drawing/2014/main" id="{B943762E-B096-4FD5-B0F8-972F5D8AE305}"/>
                  </a:ext>
                </a:extLst>
              </p:cNvPr>
              <p:cNvSpPr/>
              <p:nvPr/>
            </p:nvSpPr>
            <p:spPr>
              <a:xfrm flipH="1">
                <a:off x="4454675" y="3328635"/>
                <a:ext cx="1984225" cy="107447"/>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33" name="BackShape1">
                <a:extLst>
                  <a:ext uri="{FF2B5EF4-FFF2-40B4-BE49-F238E27FC236}">
                    <a16:creationId xmlns:a16="http://schemas.microsoft.com/office/drawing/2014/main" id="{C9A2B21C-EE17-4B76-86A8-4EBFFE8381CF}"/>
                  </a:ext>
                </a:extLst>
              </p:cNvPr>
              <p:cNvSpPr/>
              <p:nvPr/>
            </p:nvSpPr>
            <p:spPr>
              <a:xfrm>
                <a:off x="4709541" y="3265548"/>
                <a:ext cx="701446" cy="158830"/>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34" name="BackShape2">
                <a:extLst>
                  <a:ext uri="{FF2B5EF4-FFF2-40B4-BE49-F238E27FC236}">
                    <a16:creationId xmlns:a16="http://schemas.microsoft.com/office/drawing/2014/main" id="{3AB5956E-0E25-4BB6-818C-BA7EEF83CF05}"/>
                  </a:ext>
                </a:extLst>
              </p:cNvPr>
              <p:cNvSpPr/>
              <p:nvPr/>
            </p:nvSpPr>
            <p:spPr>
              <a:xfrm>
                <a:off x="5464424" y="3265548"/>
                <a:ext cx="701446" cy="158830"/>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35" name="MaskShape">
                <a:extLst>
                  <a:ext uri="{FF2B5EF4-FFF2-40B4-BE49-F238E27FC236}">
                    <a16:creationId xmlns:a16="http://schemas.microsoft.com/office/drawing/2014/main" id="{92A8B05D-CF95-41F9-B1FD-1436A199BCEE}"/>
                  </a:ext>
                </a:extLst>
              </p:cNvPr>
              <p:cNvSpPr/>
              <p:nvPr/>
            </p:nvSpPr>
            <p:spPr>
              <a:xfrm>
                <a:off x="4662059" y="3265548"/>
                <a:ext cx="1552302" cy="15882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36" name="RelativeShape1">
                <a:extLst>
                  <a:ext uri="{FF2B5EF4-FFF2-40B4-BE49-F238E27FC236}">
                    <a16:creationId xmlns:a16="http://schemas.microsoft.com/office/drawing/2014/main" id="{7C3F4E18-A0E5-413F-AC36-5A6862BCBF96}"/>
                  </a:ext>
                </a:extLst>
              </p:cNvPr>
              <p:cNvSpPr/>
              <p:nvPr/>
            </p:nvSpPr>
            <p:spPr>
              <a:xfrm>
                <a:off x="4709541"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37" name="ValueShape1">
                <a:extLst>
                  <a:ext uri="{FF2B5EF4-FFF2-40B4-BE49-F238E27FC236}">
                    <a16:creationId xmlns:a16="http://schemas.microsoft.com/office/drawing/2014/main" id="{BD169997-BE9A-4559-ACA6-F2C1067BA4B3}"/>
                  </a:ext>
                </a:extLst>
              </p:cNvPr>
              <p:cNvSpPr/>
              <p:nvPr/>
            </p:nvSpPr>
            <p:spPr>
              <a:xfrm>
                <a:off x="4709541" y="3075741"/>
                <a:ext cx="701446" cy="179189"/>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38" name="ValueText1">
                <a:extLst>
                  <a:ext uri="{FF2B5EF4-FFF2-40B4-BE49-F238E27FC236}">
                    <a16:creationId xmlns:a16="http://schemas.microsoft.com/office/drawing/2014/main" id="{E5A7C1F8-3ED6-484D-91F7-3ABCD514C9D7}"/>
                  </a:ext>
                </a:extLst>
              </p:cNvPr>
              <p:cNvSpPr/>
              <p:nvPr/>
            </p:nvSpPr>
            <p:spPr>
              <a:xfrm>
                <a:off x="4794840" y="3544890"/>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1891AC"/>
                    </a:solidFill>
                    <a:latin typeface="Impact" panose="020B0806030902050204" pitchFamily="34" charset="0"/>
                  </a:rPr>
                  <a:t>10%</a:t>
                </a:r>
              </a:p>
            </p:txBody>
          </p:sp>
          <p:sp>
            <p:nvSpPr>
              <p:cNvPr id="39" name="RelativeShape2">
                <a:extLst>
                  <a:ext uri="{FF2B5EF4-FFF2-40B4-BE49-F238E27FC236}">
                    <a16:creationId xmlns:a16="http://schemas.microsoft.com/office/drawing/2014/main" id="{B016F484-B0B7-497D-B269-7907BC6BF6EC}"/>
                  </a:ext>
                </a:extLst>
              </p:cNvPr>
              <p:cNvSpPr/>
              <p:nvPr/>
            </p:nvSpPr>
            <p:spPr>
              <a:xfrm>
                <a:off x="5464424"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0" name="ValueShape2">
                <a:extLst>
                  <a:ext uri="{FF2B5EF4-FFF2-40B4-BE49-F238E27FC236}">
                    <a16:creationId xmlns:a16="http://schemas.microsoft.com/office/drawing/2014/main" id="{E4FF033F-D39E-4C16-8470-358946183D16}"/>
                  </a:ext>
                </a:extLst>
              </p:cNvPr>
              <p:cNvSpPr/>
              <p:nvPr/>
            </p:nvSpPr>
            <p:spPr>
              <a:xfrm>
                <a:off x="5464424" y="3201173"/>
                <a:ext cx="701446" cy="53757"/>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1" name="ValueText2">
                <a:extLst>
                  <a:ext uri="{FF2B5EF4-FFF2-40B4-BE49-F238E27FC236}">
                    <a16:creationId xmlns:a16="http://schemas.microsoft.com/office/drawing/2014/main" id="{09222310-0141-42FE-A721-29D816BC2B23}"/>
                  </a:ext>
                </a:extLst>
              </p:cNvPr>
              <p:cNvSpPr/>
              <p:nvPr/>
            </p:nvSpPr>
            <p:spPr>
              <a:xfrm>
                <a:off x="5549724" y="3544889"/>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A63636"/>
                    </a:solidFill>
                    <a:latin typeface="Impact" panose="020B0806030902050204" pitchFamily="34" charset="0"/>
                  </a:rPr>
                  <a:t>3%</a:t>
                </a:r>
              </a:p>
            </p:txBody>
          </p:sp>
          <p:sp>
            <p:nvSpPr>
              <p:cNvPr id="42" name="CustomText1">
                <a:extLst>
                  <a:ext uri="{FF2B5EF4-FFF2-40B4-BE49-F238E27FC236}">
                    <a16:creationId xmlns:a16="http://schemas.microsoft.com/office/drawing/2014/main" id="{3DDCF249-5200-4227-AB99-37A79BD55B68}"/>
                  </a:ext>
                </a:extLst>
              </p:cNvPr>
              <p:cNvSpPr/>
              <p:nvPr/>
            </p:nvSpPr>
            <p:spPr>
              <a:xfrm>
                <a:off x="4624868" y="3998353"/>
                <a:ext cx="1643840" cy="183998"/>
              </a:xfrm>
              <a:prstGeom prst="rect">
                <a:avLst/>
              </a:prstGeom>
              <a:noFill/>
            </p:spPr>
            <p:txBody>
              <a:bodyPr wrap="none" lIns="0" tIns="0" rIns="0" bIns="0">
                <a:normAutofit fontScale="85000" lnSpcReduction="20000"/>
              </a:bodyPr>
              <a:lstStyle/>
              <a:p>
                <a:pPr algn="ct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6</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周岁儿童</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43" name="LineShape">
                <a:extLst>
                  <a:ext uri="{FF2B5EF4-FFF2-40B4-BE49-F238E27FC236}">
                    <a16:creationId xmlns:a16="http://schemas.microsoft.com/office/drawing/2014/main" id="{0C205BC6-2E4E-429A-9C80-51D05C472998}"/>
                  </a:ext>
                </a:extLst>
              </p:cNvPr>
              <p:cNvCxnSpPr>
                <a:cxnSpLocks/>
              </p:cNvCxnSpPr>
              <p:nvPr/>
            </p:nvCxnSpPr>
            <p:spPr>
              <a:xfrm flipH="1">
                <a:off x="4454676" y="3880371"/>
                <a:ext cx="1984224"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grpSp>
        <p:grpSp>
          <p:nvGrpSpPr>
            <p:cNvPr id="58" name="e90c2777-9e03-4da2-b6d2-406595fe2373" descr="VQ4AAB+LCAAAAAAABADVlU2P2jAQhv+Lu72hVZzwFW6wiLaHbRGgvVQcvGEIVpMY2Wa17Ir/XjubwKRAlCCoWnFhxjN45hnPyzu54wvSI5Q0yJ3ersF8n8ZM6iFnoWTxo1hAZM7GUqxBag6K9H6+Z0kuSnoQkZBZ1Nb4n1i0Mf481EOhP5ZLHsAEAkh0mmbOJuEz6VHqOb7ntRtklkbSBhnIjVqZnE+jEe36tP9Adg3yRYrN2jgdY+QXNNEF6d2olkee8HgTZyU5945xsVfkok7qHELAYxYNeci16dN4vqkxSFtnFqjlBva9NVs26VQxLUxTS56Ex2SIc/+ZnE5vo/SBEBGw5Dj/o5RT6Z3qY+lWGYvXarm+1zw9lX7bMx88FYpK8f/+VLwungouhjr1x1LIp/XnYvLnhhdPFuY2vDv0aHmyoMOybdM5SVimq2YIj5nZSNAgVXpSGPHhKJ8TGfHIrm4/sKjMdBXoFN9A8nClE1Bq77TIZjzR/WQxXbEFFA6MZw3fzc/b+smABb9SD817zqz57lgmDsVfYMwReu/mtGbwqq9PKwVkf/rGfLD8jYXimoukFFHzPKI8v0Dpq5D8TSSaRf2Ih0lsIH1sEehgZV+CbSsong6E1iImdmGzZZ/yN6MwCuQLmLKXLFKAH5HFlivF/o1NIGKavxQiCj5KzpJtYmTVDUwWa/kTV/yZR1xvS9m2z7NNC1YFshc8mDaut7qB28L/Mfa6Q0N/KOOhrRbiXPEpXafdK0zx6D+xdICdf09t3YLauiW0OhhDdQPT6t6c1o3V9sZ8/Lpq6/8XautWUVv3vNr6GFl1A5F1nfpqS+k19KfsxVCKK65n4eZofc2lzhnRLXlR12n64mHOd78BFO50b1UOAAA=">
              <a:extLst>
                <a:ext uri="{FF2B5EF4-FFF2-40B4-BE49-F238E27FC236}">
                  <a16:creationId xmlns:a16="http://schemas.microsoft.com/office/drawing/2014/main" id="{CC384342-C12C-46B2-8F85-77338B6FA7BA}"/>
                </a:ext>
              </a:extLst>
            </p:cNvPr>
            <p:cNvGrpSpPr>
              <a:grpSpLocks noChangeAspect="1"/>
            </p:cNvGrpSpPr>
            <p:nvPr/>
          </p:nvGrpSpPr>
          <p:grpSpPr>
            <a:xfrm>
              <a:off x="3301670" y="772169"/>
              <a:ext cx="1984225" cy="2719312"/>
              <a:chOff x="4454675" y="1463039"/>
              <a:chExt cx="1984225" cy="2719312"/>
            </a:xfrm>
          </p:grpSpPr>
          <p:sp>
            <p:nvSpPr>
              <p:cNvPr id="59" name="ExtraShape">
                <a:extLst>
                  <a:ext uri="{FF2B5EF4-FFF2-40B4-BE49-F238E27FC236}">
                    <a16:creationId xmlns:a16="http://schemas.microsoft.com/office/drawing/2014/main" id="{679B568B-5A7C-42FA-83D9-830121DB1071}"/>
                  </a:ext>
                </a:extLst>
              </p:cNvPr>
              <p:cNvSpPr/>
              <p:nvPr/>
            </p:nvSpPr>
            <p:spPr>
              <a:xfrm flipH="1">
                <a:off x="4454675" y="3328635"/>
                <a:ext cx="1984225" cy="107447"/>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60" name="BackShape1">
                <a:extLst>
                  <a:ext uri="{FF2B5EF4-FFF2-40B4-BE49-F238E27FC236}">
                    <a16:creationId xmlns:a16="http://schemas.microsoft.com/office/drawing/2014/main" id="{4D577A2A-01CC-4E67-9156-544E3E6D850C}"/>
                  </a:ext>
                </a:extLst>
              </p:cNvPr>
              <p:cNvSpPr/>
              <p:nvPr/>
            </p:nvSpPr>
            <p:spPr>
              <a:xfrm>
                <a:off x="4709541" y="3265548"/>
                <a:ext cx="701446" cy="158830"/>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61" name="BackShape2">
                <a:extLst>
                  <a:ext uri="{FF2B5EF4-FFF2-40B4-BE49-F238E27FC236}">
                    <a16:creationId xmlns:a16="http://schemas.microsoft.com/office/drawing/2014/main" id="{07D7E7AF-5C38-4533-A57E-36A0CDB8762D}"/>
                  </a:ext>
                </a:extLst>
              </p:cNvPr>
              <p:cNvSpPr/>
              <p:nvPr/>
            </p:nvSpPr>
            <p:spPr>
              <a:xfrm>
                <a:off x="5464424" y="3265548"/>
                <a:ext cx="701446" cy="158830"/>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62" name="MaskShape">
                <a:extLst>
                  <a:ext uri="{FF2B5EF4-FFF2-40B4-BE49-F238E27FC236}">
                    <a16:creationId xmlns:a16="http://schemas.microsoft.com/office/drawing/2014/main" id="{6B79D90D-358A-415C-A2EC-320243EDB7D3}"/>
                  </a:ext>
                </a:extLst>
              </p:cNvPr>
              <p:cNvSpPr/>
              <p:nvPr/>
            </p:nvSpPr>
            <p:spPr>
              <a:xfrm>
                <a:off x="4662059" y="3265548"/>
                <a:ext cx="1552302" cy="15882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63" name="RelativeShape1">
                <a:extLst>
                  <a:ext uri="{FF2B5EF4-FFF2-40B4-BE49-F238E27FC236}">
                    <a16:creationId xmlns:a16="http://schemas.microsoft.com/office/drawing/2014/main" id="{674F29FC-E9CF-4934-894C-FABC375F3D1B}"/>
                  </a:ext>
                </a:extLst>
              </p:cNvPr>
              <p:cNvSpPr/>
              <p:nvPr/>
            </p:nvSpPr>
            <p:spPr>
              <a:xfrm>
                <a:off x="4709541"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64" name="ValueShape1">
                <a:extLst>
                  <a:ext uri="{FF2B5EF4-FFF2-40B4-BE49-F238E27FC236}">
                    <a16:creationId xmlns:a16="http://schemas.microsoft.com/office/drawing/2014/main" id="{C1D1E21A-F7CC-4B8B-A5A4-145C57938E9B}"/>
                  </a:ext>
                </a:extLst>
              </p:cNvPr>
              <p:cNvSpPr/>
              <p:nvPr/>
            </p:nvSpPr>
            <p:spPr>
              <a:xfrm>
                <a:off x="4709541" y="2448579"/>
                <a:ext cx="701446" cy="806351"/>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65" name="ValueText1">
                <a:extLst>
                  <a:ext uri="{FF2B5EF4-FFF2-40B4-BE49-F238E27FC236}">
                    <a16:creationId xmlns:a16="http://schemas.microsoft.com/office/drawing/2014/main" id="{ECD77DE2-A1DB-4B3F-ACBA-FC43705EA540}"/>
                  </a:ext>
                </a:extLst>
              </p:cNvPr>
              <p:cNvSpPr/>
              <p:nvPr/>
            </p:nvSpPr>
            <p:spPr>
              <a:xfrm>
                <a:off x="4794840" y="3544890"/>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1891AC"/>
                    </a:solidFill>
                    <a:latin typeface="Impact" panose="020B0806030902050204" pitchFamily="34" charset="0"/>
                  </a:rPr>
                  <a:t>45%</a:t>
                </a:r>
              </a:p>
            </p:txBody>
          </p:sp>
          <p:sp>
            <p:nvSpPr>
              <p:cNvPr id="66" name="RelativeShape2">
                <a:extLst>
                  <a:ext uri="{FF2B5EF4-FFF2-40B4-BE49-F238E27FC236}">
                    <a16:creationId xmlns:a16="http://schemas.microsoft.com/office/drawing/2014/main" id="{59036701-1C55-43A3-B071-2BA3003B8B54}"/>
                  </a:ext>
                </a:extLst>
              </p:cNvPr>
              <p:cNvSpPr/>
              <p:nvPr/>
            </p:nvSpPr>
            <p:spPr>
              <a:xfrm>
                <a:off x="5464424"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67" name="ValueShape2">
                <a:extLst>
                  <a:ext uri="{FF2B5EF4-FFF2-40B4-BE49-F238E27FC236}">
                    <a16:creationId xmlns:a16="http://schemas.microsoft.com/office/drawing/2014/main" id="{F0D82A23-127A-440A-A245-F293AC19FEC6}"/>
                  </a:ext>
                </a:extLst>
              </p:cNvPr>
              <p:cNvSpPr/>
              <p:nvPr/>
            </p:nvSpPr>
            <p:spPr>
              <a:xfrm>
                <a:off x="5464424" y="2574011"/>
                <a:ext cx="701446" cy="680919"/>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68" name="ValueText2">
                <a:extLst>
                  <a:ext uri="{FF2B5EF4-FFF2-40B4-BE49-F238E27FC236}">
                    <a16:creationId xmlns:a16="http://schemas.microsoft.com/office/drawing/2014/main" id="{F895BF14-CC1B-430E-9BF8-5B14B2680926}"/>
                  </a:ext>
                </a:extLst>
              </p:cNvPr>
              <p:cNvSpPr/>
              <p:nvPr/>
            </p:nvSpPr>
            <p:spPr>
              <a:xfrm>
                <a:off x="5549724" y="3544889"/>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dirty="0">
                    <a:solidFill>
                      <a:srgbClr val="A63636"/>
                    </a:solidFill>
                    <a:latin typeface="Impact" panose="020B0806030902050204" pitchFamily="34" charset="0"/>
                  </a:rPr>
                  <a:t>38%</a:t>
                </a:r>
              </a:p>
            </p:txBody>
          </p:sp>
          <p:sp>
            <p:nvSpPr>
              <p:cNvPr id="69" name="CustomText1">
                <a:extLst>
                  <a:ext uri="{FF2B5EF4-FFF2-40B4-BE49-F238E27FC236}">
                    <a16:creationId xmlns:a16="http://schemas.microsoft.com/office/drawing/2014/main" id="{BE3B0C4E-C6B5-4B19-A2A8-8FFFA0C20476}"/>
                  </a:ext>
                </a:extLst>
              </p:cNvPr>
              <p:cNvSpPr/>
              <p:nvPr/>
            </p:nvSpPr>
            <p:spPr>
              <a:xfrm>
                <a:off x="4624868" y="3998353"/>
                <a:ext cx="1643840" cy="183998"/>
              </a:xfrm>
              <a:prstGeom prst="rect">
                <a:avLst/>
              </a:prstGeom>
              <a:noFill/>
            </p:spPr>
            <p:txBody>
              <a:bodyPr wrap="none" lIns="0" tIns="0" rIns="0" bIns="0">
                <a:normAutofit fontScale="85000" lnSpcReduction="20000"/>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小学生</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70" name="LineShape">
                <a:extLst>
                  <a:ext uri="{FF2B5EF4-FFF2-40B4-BE49-F238E27FC236}">
                    <a16:creationId xmlns:a16="http://schemas.microsoft.com/office/drawing/2014/main" id="{900D4B67-54DE-469C-96F2-E26CA1A0F121}"/>
                  </a:ext>
                </a:extLst>
              </p:cNvPr>
              <p:cNvCxnSpPr>
                <a:cxnSpLocks/>
              </p:cNvCxnSpPr>
              <p:nvPr/>
            </p:nvCxnSpPr>
            <p:spPr>
              <a:xfrm flipH="1">
                <a:off x="4454676" y="3880371"/>
                <a:ext cx="1984224"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grpSp>
        <p:grpSp>
          <p:nvGrpSpPr>
            <p:cNvPr id="71" name="e90c2777-9e03-4da2-b6d2-406595fe2373" descr="VQ4AAB+LCAAAAAAABADVlU2P2jAQhv+Lu72hVZzwFW6wiLaHbRGgvVQcvGEIVpMY2Wa17Ir/XjubwKRAlCCoWnFhxjN45hnPyzu54wvSI5Q0yJ3ersF8n8ZM6iFnoWTxo1hAZM7GUqxBag6K9H6+Z0kuSnoQkZBZ1Nb4n1i0Mf481EOhP5ZLHsAEAkh0mmbOJuEz6VHqOb7ntRtklkbSBhnIjVqZnE+jEe36tP9Adg3yRYrN2jgdY+QXNNEF6d2olkee8HgTZyU5945xsVfkok7qHELAYxYNeci16dN4vqkxSFtnFqjlBva9dVo26VQxLUxTS56Ex2SIc/+ZnE5vo/SBEBGw5Dj/o5RT6Z3qY+lWGYvXarm+1zw9lX7bMx88FYpK8f/+VNoOngouhjr1x1LIp/XnYvLnhhdPFuY2vDv0aHmyoMOybdM5SVimq2YIj5nZSNAgVXpSGPHhKJ8TGfHIrm4/sKjMdBXoFN9A8nClE1Bq77TIZjzR/WQxXbEFFA6MZw3fzc/b+smABb9SD817zqz57lgmDsVfYMwReu/mtGbwqq9PKwVkf/rGfLD8jYXimoukFFHzPKI8v0Dpq5D8TSSaRf2Ih0lsIH1sEehgZV+CbSsong6E1iImdmGzZZ/yN6MwCuQLmLKXLFKAH5HFlivF/o1NIGKavxQiCj5KzpJtYmTVDUwWa/kTV/yZR1xvS9m2z7NNC1YFshc8mDaut7qB28L/Mfa6Q0N/KOOhrRbiXPEpXafdK0zx6D+xdICdf09t3YLauiW0OhhDdQPT6t6c1o3V9sZ8/Lpq6/8XautWUVv3vNr6GFl1A5F1nfpqS+k19KfsxVCKK65n4eZofc2lzhnRLXlR12n64mHOd78BOrmr0lUOAAA=">
              <a:extLst>
                <a:ext uri="{FF2B5EF4-FFF2-40B4-BE49-F238E27FC236}">
                  <a16:creationId xmlns:a16="http://schemas.microsoft.com/office/drawing/2014/main" id="{293B7FCA-91DD-471B-8ECC-F5A45B996EA2}"/>
                </a:ext>
              </a:extLst>
            </p:cNvPr>
            <p:cNvGrpSpPr>
              <a:grpSpLocks noChangeAspect="1"/>
            </p:cNvGrpSpPr>
            <p:nvPr/>
          </p:nvGrpSpPr>
          <p:grpSpPr>
            <a:xfrm>
              <a:off x="1175160" y="3494762"/>
              <a:ext cx="1984225" cy="2719312"/>
              <a:chOff x="4454675" y="1463039"/>
              <a:chExt cx="1984225" cy="2719312"/>
            </a:xfrm>
          </p:grpSpPr>
          <p:sp>
            <p:nvSpPr>
              <p:cNvPr id="72" name="ExtraShape">
                <a:extLst>
                  <a:ext uri="{FF2B5EF4-FFF2-40B4-BE49-F238E27FC236}">
                    <a16:creationId xmlns:a16="http://schemas.microsoft.com/office/drawing/2014/main" id="{3A67D84B-579C-4AF3-919D-AC70AFF069F3}"/>
                  </a:ext>
                </a:extLst>
              </p:cNvPr>
              <p:cNvSpPr/>
              <p:nvPr/>
            </p:nvSpPr>
            <p:spPr>
              <a:xfrm flipH="1">
                <a:off x="4454675" y="3328635"/>
                <a:ext cx="1984225" cy="107447"/>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73" name="BackShape1">
                <a:extLst>
                  <a:ext uri="{FF2B5EF4-FFF2-40B4-BE49-F238E27FC236}">
                    <a16:creationId xmlns:a16="http://schemas.microsoft.com/office/drawing/2014/main" id="{42D14E29-C57C-4CC2-91E0-7C18981E3591}"/>
                  </a:ext>
                </a:extLst>
              </p:cNvPr>
              <p:cNvSpPr/>
              <p:nvPr/>
            </p:nvSpPr>
            <p:spPr>
              <a:xfrm>
                <a:off x="4709541" y="3265548"/>
                <a:ext cx="701446" cy="158830"/>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74" name="BackShape2">
                <a:extLst>
                  <a:ext uri="{FF2B5EF4-FFF2-40B4-BE49-F238E27FC236}">
                    <a16:creationId xmlns:a16="http://schemas.microsoft.com/office/drawing/2014/main" id="{F9858F30-79F8-4993-BC9F-50F8D8F800E6}"/>
                  </a:ext>
                </a:extLst>
              </p:cNvPr>
              <p:cNvSpPr/>
              <p:nvPr/>
            </p:nvSpPr>
            <p:spPr>
              <a:xfrm>
                <a:off x="5464424" y="3265548"/>
                <a:ext cx="701446" cy="158830"/>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75" name="MaskShape">
                <a:extLst>
                  <a:ext uri="{FF2B5EF4-FFF2-40B4-BE49-F238E27FC236}">
                    <a16:creationId xmlns:a16="http://schemas.microsoft.com/office/drawing/2014/main" id="{C7175039-7945-4541-83FD-DCECBC0DF197}"/>
                  </a:ext>
                </a:extLst>
              </p:cNvPr>
              <p:cNvSpPr/>
              <p:nvPr/>
            </p:nvSpPr>
            <p:spPr>
              <a:xfrm>
                <a:off x="4662059" y="3265548"/>
                <a:ext cx="1552302" cy="15882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76" name="RelativeShape1">
                <a:extLst>
                  <a:ext uri="{FF2B5EF4-FFF2-40B4-BE49-F238E27FC236}">
                    <a16:creationId xmlns:a16="http://schemas.microsoft.com/office/drawing/2014/main" id="{35B7B8D0-80E0-47BF-9B49-38A4EA6A8F4C}"/>
                  </a:ext>
                </a:extLst>
              </p:cNvPr>
              <p:cNvSpPr/>
              <p:nvPr/>
            </p:nvSpPr>
            <p:spPr>
              <a:xfrm>
                <a:off x="4709541"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77" name="ValueShape1">
                <a:extLst>
                  <a:ext uri="{FF2B5EF4-FFF2-40B4-BE49-F238E27FC236}">
                    <a16:creationId xmlns:a16="http://schemas.microsoft.com/office/drawing/2014/main" id="{975BC0BD-4073-4659-8EE0-9C92A74C1A51}"/>
                  </a:ext>
                </a:extLst>
              </p:cNvPr>
              <p:cNvSpPr/>
              <p:nvPr/>
            </p:nvSpPr>
            <p:spPr>
              <a:xfrm>
                <a:off x="4709541" y="1911012"/>
                <a:ext cx="701446" cy="1343918"/>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78" name="ValueText1">
                <a:extLst>
                  <a:ext uri="{FF2B5EF4-FFF2-40B4-BE49-F238E27FC236}">
                    <a16:creationId xmlns:a16="http://schemas.microsoft.com/office/drawing/2014/main" id="{11DAB037-F230-4EA8-87FF-FE2074AEBA57}"/>
                  </a:ext>
                </a:extLst>
              </p:cNvPr>
              <p:cNvSpPr/>
              <p:nvPr/>
            </p:nvSpPr>
            <p:spPr>
              <a:xfrm>
                <a:off x="4794840" y="3544890"/>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1891AC"/>
                    </a:solidFill>
                    <a:latin typeface="Impact" panose="020B0806030902050204" pitchFamily="34" charset="0"/>
                  </a:rPr>
                  <a:t>75%</a:t>
                </a:r>
              </a:p>
            </p:txBody>
          </p:sp>
          <p:sp>
            <p:nvSpPr>
              <p:cNvPr id="79" name="RelativeShape2">
                <a:extLst>
                  <a:ext uri="{FF2B5EF4-FFF2-40B4-BE49-F238E27FC236}">
                    <a16:creationId xmlns:a16="http://schemas.microsoft.com/office/drawing/2014/main" id="{E59AC26C-6AAF-4D65-A4B5-06A69A32FB3D}"/>
                  </a:ext>
                </a:extLst>
              </p:cNvPr>
              <p:cNvSpPr/>
              <p:nvPr/>
            </p:nvSpPr>
            <p:spPr>
              <a:xfrm>
                <a:off x="5464424"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80" name="ValueShape2">
                <a:extLst>
                  <a:ext uri="{FF2B5EF4-FFF2-40B4-BE49-F238E27FC236}">
                    <a16:creationId xmlns:a16="http://schemas.microsoft.com/office/drawing/2014/main" id="{306575AE-E826-4808-A406-99A47D89706F}"/>
                  </a:ext>
                </a:extLst>
              </p:cNvPr>
              <p:cNvSpPr/>
              <p:nvPr/>
            </p:nvSpPr>
            <p:spPr>
              <a:xfrm>
                <a:off x="5464424" y="2179795"/>
                <a:ext cx="701446" cy="1075135"/>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81" name="ValueText2">
                <a:extLst>
                  <a:ext uri="{FF2B5EF4-FFF2-40B4-BE49-F238E27FC236}">
                    <a16:creationId xmlns:a16="http://schemas.microsoft.com/office/drawing/2014/main" id="{678B7996-BA4A-48E6-AEC0-9E381E022587}"/>
                  </a:ext>
                </a:extLst>
              </p:cNvPr>
              <p:cNvSpPr/>
              <p:nvPr/>
            </p:nvSpPr>
            <p:spPr>
              <a:xfrm>
                <a:off x="5549724" y="3544889"/>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A63636"/>
                    </a:solidFill>
                    <a:latin typeface="Impact" panose="020B0806030902050204" pitchFamily="34" charset="0"/>
                  </a:rPr>
                  <a:t>60%</a:t>
                </a:r>
              </a:p>
            </p:txBody>
          </p:sp>
          <p:sp>
            <p:nvSpPr>
              <p:cNvPr id="82" name="CustomText1">
                <a:extLst>
                  <a:ext uri="{FF2B5EF4-FFF2-40B4-BE49-F238E27FC236}">
                    <a16:creationId xmlns:a16="http://schemas.microsoft.com/office/drawing/2014/main" id="{01750CC7-D2C8-44F0-BCC9-07FDFD74C4A2}"/>
                  </a:ext>
                </a:extLst>
              </p:cNvPr>
              <p:cNvSpPr/>
              <p:nvPr/>
            </p:nvSpPr>
            <p:spPr>
              <a:xfrm>
                <a:off x="4624868" y="3998353"/>
                <a:ext cx="1643840" cy="183998"/>
              </a:xfrm>
              <a:prstGeom prst="rect">
                <a:avLst/>
              </a:prstGeom>
              <a:noFill/>
            </p:spPr>
            <p:txBody>
              <a:bodyPr wrap="none" lIns="0" tIns="0" rIns="0" bIns="0">
                <a:normAutofit fontScale="85000" lnSpcReduction="20000"/>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初中生</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83" name="LineShape">
                <a:extLst>
                  <a:ext uri="{FF2B5EF4-FFF2-40B4-BE49-F238E27FC236}">
                    <a16:creationId xmlns:a16="http://schemas.microsoft.com/office/drawing/2014/main" id="{C44E6A40-380E-47E6-82DB-8C9D160F073B}"/>
                  </a:ext>
                </a:extLst>
              </p:cNvPr>
              <p:cNvCxnSpPr>
                <a:cxnSpLocks/>
              </p:cNvCxnSpPr>
              <p:nvPr/>
            </p:nvCxnSpPr>
            <p:spPr>
              <a:xfrm flipH="1">
                <a:off x="4454676" y="3880371"/>
                <a:ext cx="1984224"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grpSp>
        <p:grpSp>
          <p:nvGrpSpPr>
            <p:cNvPr id="84" name="e90c2777-9e03-4da2-b6d2-406595fe2373" descr="2A4AAB+LCAAAAAAABADVlU1v4jAQhv+Lt3tDVZzwFW5QxO4euoso6qXi4IYhWJvEyDZVacV/XztNYLJABDSgXXHBYw+eeV7Pyzu54VPSIZTUyI1eLcB8f4iZ1H3OQsniezGFyOwNpViA1BwU6Ty9Z0kuSroTkZDZqZWJP7JoaeL5UQ8d/TWb8QBGEECi0zSzNwqfSYdSz/E9r1kj4/QkrZGeXKq5yfkyGNC2T7t3ZF0j36RYLkzQMYv8gjq6IL0b1XLPEx4v46wk59YxIfaKQtRJg30IeMyiPg+5Nn2ayA81BGnrzA5quYRNb+2GTdpXTAPT1JIn4S4Z4tx+JfvTmyi9J0QELNnN/yhlX3rreFnax8jiNRqu79X3q9JteuaDVaGoFP/6qrQcrAouhjqny1LIp6frYvInhhdPpuY2PDt0Z3iyQ9thW6U6SZilo2YID5mZSNAgVbpTkHi7letEBjyyo9sNLCqjrgKd4utJHs51AkptghbZmCe6m0wf5mwKhQ0TWcBP8/O2ftJjwe80QvOes9VkvWsT2+I/u5ggHbyLoxvDq64eXUrL/vQ1YWFjHArFNRdJKa/6YV55fgHZdyH5m0g0i7oRD5PYEPuYL9DB3L4R22NQ3O0JrUVM7ChnNvDA34z3KJAvYMqesUgBfl6WYe4hm9c3gohp/lI4UYhRchBzHSM7c4ExY8t/5Io/84jrVSno5mHQafWqgPmMp9TE9Z65wD3i/yV797a7v9x022MDKXDkI6um96r13flTLZW29e/ZtVuwa7cEXQtjOHOB0bUvju7Cdn1NWP6pdu3/F3btHmPX7mG79jGyMxcIs+ucbteUVuFZZW+JUlzxZ1a4VXq6a1PngG2XPLZqEFSj82T9BzkxYB/YDgAA">
              <a:extLst>
                <a:ext uri="{FF2B5EF4-FFF2-40B4-BE49-F238E27FC236}">
                  <a16:creationId xmlns:a16="http://schemas.microsoft.com/office/drawing/2014/main" id="{75E7B746-23F9-4438-8DCF-11B57BDEA937}"/>
                </a:ext>
              </a:extLst>
            </p:cNvPr>
            <p:cNvGrpSpPr>
              <a:grpSpLocks noChangeAspect="1"/>
            </p:cNvGrpSpPr>
            <p:nvPr/>
          </p:nvGrpSpPr>
          <p:grpSpPr>
            <a:xfrm>
              <a:off x="3301670" y="3494762"/>
              <a:ext cx="1984225" cy="2719312"/>
              <a:chOff x="4454675" y="1463039"/>
              <a:chExt cx="1984225" cy="2719312"/>
            </a:xfrm>
          </p:grpSpPr>
          <p:sp>
            <p:nvSpPr>
              <p:cNvPr id="85" name="ExtraShape">
                <a:extLst>
                  <a:ext uri="{FF2B5EF4-FFF2-40B4-BE49-F238E27FC236}">
                    <a16:creationId xmlns:a16="http://schemas.microsoft.com/office/drawing/2014/main" id="{CF319780-4688-47D7-B487-E8C0E90AF987}"/>
                  </a:ext>
                </a:extLst>
              </p:cNvPr>
              <p:cNvSpPr/>
              <p:nvPr/>
            </p:nvSpPr>
            <p:spPr>
              <a:xfrm flipH="1">
                <a:off x="4454675" y="3328635"/>
                <a:ext cx="1984225" cy="107447"/>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86" name="BackShape1">
                <a:extLst>
                  <a:ext uri="{FF2B5EF4-FFF2-40B4-BE49-F238E27FC236}">
                    <a16:creationId xmlns:a16="http://schemas.microsoft.com/office/drawing/2014/main" id="{20C893D7-AA9D-4499-9A95-3657C64574EB}"/>
                  </a:ext>
                </a:extLst>
              </p:cNvPr>
              <p:cNvSpPr/>
              <p:nvPr/>
            </p:nvSpPr>
            <p:spPr>
              <a:xfrm>
                <a:off x="4709541" y="3265548"/>
                <a:ext cx="701446" cy="158830"/>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87" name="BackShape2">
                <a:extLst>
                  <a:ext uri="{FF2B5EF4-FFF2-40B4-BE49-F238E27FC236}">
                    <a16:creationId xmlns:a16="http://schemas.microsoft.com/office/drawing/2014/main" id="{06CA65F4-908E-46EE-AD64-40FDFAB38775}"/>
                  </a:ext>
                </a:extLst>
              </p:cNvPr>
              <p:cNvSpPr/>
              <p:nvPr/>
            </p:nvSpPr>
            <p:spPr>
              <a:xfrm>
                <a:off x="5464424" y="3265548"/>
                <a:ext cx="701446" cy="158830"/>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88" name="MaskShape">
                <a:extLst>
                  <a:ext uri="{FF2B5EF4-FFF2-40B4-BE49-F238E27FC236}">
                    <a16:creationId xmlns:a16="http://schemas.microsoft.com/office/drawing/2014/main" id="{B9D956D1-507C-405B-8595-035586F68E68}"/>
                  </a:ext>
                </a:extLst>
              </p:cNvPr>
              <p:cNvSpPr/>
              <p:nvPr/>
            </p:nvSpPr>
            <p:spPr>
              <a:xfrm>
                <a:off x="4662059" y="3265548"/>
                <a:ext cx="1552302" cy="158829"/>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89" name="RelativeShape1">
                <a:extLst>
                  <a:ext uri="{FF2B5EF4-FFF2-40B4-BE49-F238E27FC236}">
                    <a16:creationId xmlns:a16="http://schemas.microsoft.com/office/drawing/2014/main" id="{9F03C19C-3AD8-43C6-895F-63792C44C844}"/>
                  </a:ext>
                </a:extLst>
              </p:cNvPr>
              <p:cNvSpPr/>
              <p:nvPr/>
            </p:nvSpPr>
            <p:spPr>
              <a:xfrm>
                <a:off x="4709541"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90" name="ValueShape1">
                <a:extLst>
                  <a:ext uri="{FF2B5EF4-FFF2-40B4-BE49-F238E27FC236}">
                    <a16:creationId xmlns:a16="http://schemas.microsoft.com/office/drawing/2014/main" id="{BFDAB9C2-5FDD-43E6-8850-46BB2F1BDFE1}"/>
                  </a:ext>
                </a:extLst>
              </p:cNvPr>
              <p:cNvSpPr/>
              <p:nvPr/>
            </p:nvSpPr>
            <p:spPr>
              <a:xfrm>
                <a:off x="4709541" y="1731823"/>
                <a:ext cx="701446" cy="1523107"/>
              </a:xfrm>
              <a:prstGeom prst="rect">
                <a:avLst/>
              </a:prstGeom>
              <a:solidFill>
                <a:srgbClr val="1891A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91" name="ValueText1">
                <a:extLst>
                  <a:ext uri="{FF2B5EF4-FFF2-40B4-BE49-F238E27FC236}">
                    <a16:creationId xmlns:a16="http://schemas.microsoft.com/office/drawing/2014/main" id="{15892D39-CCCA-497E-9588-D9C5AD55A4E9}"/>
                  </a:ext>
                </a:extLst>
              </p:cNvPr>
              <p:cNvSpPr/>
              <p:nvPr/>
            </p:nvSpPr>
            <p:spPr>
              <a:xfrm>
                <a:off x="4794840" y="3544890"/>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1891AC"/>
                    </a:solidFill>
                    <a:latin typeface="Impact" panose="020B0806030902050204" pitchFamily="34" charset="0"/>
                  </a:rPr>
                  <a:t>85%</a:t>
                </a:r>
              </a:p>
            </p:txBody>
          </p:sp>
          <p:sp>
            <p:nvSpPr>
              <p:cNvPr id="92" name="RelativeShape2">
                <a:extLst>
                  <a:ext uri="{FF2B5EF4-FFF2-40B4-BE49-F238E27FC236}">
                    <a16:creationId xmlns:a16="http://schemas.microsoft.com/office/drawing/2014/main" id="{2AAA8DAB-78F8-4AD6-AF67-1CFED2117F95}"/>
                  </a:ext>
                </a:extLst>
              </p:cNvPr>
              <p:cNvSpPr/>
              <p:nvPr/>
            </p:nvSpPr>
            <p:spPr>
              <a:xfrm>
                <a:off x="5464424" y="1463039"/>
                <a:ext cx="701446" cy="17918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93" name="ValueShape2">
                <a:extLst>
                  <a:ext uri="{FF2B5EF4-FFF2-40B4-BE49-F238E27FC236}">
                    <a16:creationId xmlns:a16="http://schemas.microsoft.com/office/drawing/2014/main" id="{CFB5E742-ED34-4089-B49D-A0F695EF914A}"/>
                  </a:ext>
                </a:extLst>
              </p:cNvPr>
              <p:cNvSpPr/>
              <p:nvPr/>
            </p:nvSpPr>
            <p:spPr>
              <a:xfrm>
                <a:off x="5464424" y="2000606"/>
                <a:ext cx="701446" cy="1254324"/>
              </a:xfrm>
              <a:prstGeom prst="rect">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94" name="ValueText2">
                <a:extLst>
                  <a:ext uri="{FF2B5EF4-FFF2-40B4-BE49-F238E27FC236}">
                    <a16:creationId xmlns:a16="http://schemas.microsoft.com/office/drawing/2014/main" id="{10CB649C-2719-4ED6-B585-D56401BABA59}"/>
                  </a:ext>
                </a:extLst>
              </p:cNvPr>
              <p:cNvSpPr/>
              <p:nvPr/>
            </p:nvSpPr>
            <p:spPr>
              <a:xfrm>
                <a:off x="5549724" y="3544889"/>
                <a:ext cx="535795" cy="311282"/>
              </a:xfrm>
              <a:prstGeom prst="rect">
                <a:avLst/>
              </a:prstGeom>
            </p:spPr>
            <p:txBody>
              <a:bodyPr wrap="none" anchor="ctr" anchorCtr="1">
                <a:prstTxWarp prst="textPlain">
                  <a:avLst/>
                </a:prstTxWarp>
                <a:normAutofit fontScale="40000" lnSpcReduction="20000"/>
              </a:bodyPr>
              <a:lstStyle/>
              <a:p>
                <a:pPr algn="ctr"/>
                <a:r>
                  <a:rPr lang="en-US" altLang="zh-CN" sz="4400" kern="0">
                    <a:solidFill>
                      <a:srgbClr val="A63636"/>
                    </a:solidFill>
                    <a:latin typeface="Impact" panose="020B0806030902050204" pitchFamily="34" charset="0"/>
                  </a:rPr>
                  <a:t>70%</a:t>
                </a:r>
                <a:endParaRPr lang="en-US" altLang="zh-CN" sz="4400" kern="0" dirty="0">
                  <a:solidFill>
                    <a:srgbClr val="A63636"/>
                  </a:solidFill>
                  <a:latin typeface="Impact" panose="020B0806030902050204" pitchFamily="34" charset="0"/>
                </a:endParaRPr>
              </a:p>
            </p:txBody>
          </p:sp>
          <p:sp>
            <p:nvSpPr>
              <p:cNvPr id="95" name="CustomText1">
                <a:extLst>
                  <a:ext uri="{FF2B5EF4-FFF2-40B4-BE49-F238E27FC236}">
                    <a16:creationId xmlns:a16="http://schemas.microsoft.com/office/drawing/2014/main" id="{FA5FA039-AB36-4D76-BEF9-7425A9BED4C9}"/>
                  </a:ext>
                </a:extLst>
              </p:cNvPr>
              <p:cNvSpPr/>
              <p:nvPr/>
            </p:nvSpPr>
            <p:spPr>
              <a:xfrm>
                <a:off x="4624868" y="3998353"/>
                <a:ext cx="1643840" cy="183998"/>
              </a:xfrm>
              <a:prstGeom prst="rect">
                <a:avLst/>
              </a:prstGeom>
              <a:noFill/>
            </p:spPr>
            <p:txBody>
              <a:bodyPr wrap="none" lIns="0" tIns="0" rIns="0" bIns="0">
                <a:normAutofit fontScale="85000" lnSpcReduction="20000"/>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高中生</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6" name="LineShape">
                <a:extLst>
                  <a:ext uri="{FF2B5EF4-FFF2-40B4-BE49-F238E27FC236}">
                    <a16:creationId xmlns:a16="http://schemas.microsoft.com/office/drawing/2014/main" id="{3C41822E-8AC1-472B-B0B3-ADCD5B677E77}"/>
                  </a:ext>
                </a:extLst>
              </p:cNvPr>
              <p:cNvCxnSpPr>
                <a:cxnSpLocks/>
              </p:cNvCxnSpPr>
              <p:nvPr/>
            </p:nvCxnSpPr>
            <p:spPr>
              <a:xfrm flipH="1">
                <a:off x="4454676" y="3880371"/>
                <a:ext cx="1984224" cy="0"/>
              </a:xfrm>
              <a:prstGeom prst="straightConnector1">
                <a:avLst/>
              </a:prstGeom>
              <a:noFill/>
              <a:ln w="3175" cap="flat" cmpd="sng">
                <a:solidFill>
                  <a:schemeClr val="tx1">
                    <a:lumMod val="20000"/>
                    <a:lumOff val="80000"/>
                  </a:schemeClr>
                </a:solidFill>
                <a:prstDash val="solid"/>
                <a:miter/>
                <a:headEnd type="none" w="med" len="med"/>
                <a:tailEnd type="none" w="med" len="med"/>
              </a:ln>
            </p:spPr>
          </p:cxnSp>
        </p:grpSp>
      </p:grpSp>
      <p:sp>
        <p:nvSpPr>
          <p:cNvPr id="6" name="文本框 5">
            <a:extLst>
              <a:ext uri="{FF2B5EF4-FFF2-40B4-BE49-F238E27FC236}">
                <a16:creationId xmlns:a16="http://schemas.microsoft.com/office/drawing/2014/main" id="{74D06072-68A8-4205-9975-28F8D34CF902}"/>
              </a:ext>
            </a:extLst>
          </p:cNvPr>
          <p:cNvSpPr txBox="1"/>
          <p:nvPr/>
        </p:nvSpPr>
        <p:spPr>
          <a:xfrm>
            <a:off x="1388307" y="1695157"/>
            <a:ext cx="4167961" cy="348066"/>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儿童青少年近视率对比</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VS2030</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aphicFrame>
        <p:nvGraphicFramePr>
          <p:cNvPr id="97" name="图表 96">
            <a:extLst>
              <a:ext uri="{FF2B5EF4-FFF2-40B4-BE49-F238E27FC236}">
                <a16:creationId xmlns:a16="http://schemas.microsoft.com/office/drawing/2014/main" id="{B9EE53AB-5583-448E-BA57-7CD612EC0808}"/>
              </a:ext>
            </a:extLst>
          </p:cNvPr>
          <p:cNvGraphicFramePr/>
          <p:nvPr>
            <p:extLst>
              <p:ext uri="{D42A27DB-BD31-4B8C-83A1-F6EECF244321}">
                <p14:modId xmlns:p14="http://schemas.microsoft.com/office/powerpoint/2010/main" val="3689417876"/>
              </p:ext>
            </p:extLst>
          </p:nvPr>
        </p:nvGraphicFramePr>
        <p:xfrm>
          <a:off x="6007395" y="2469707"/>
          <a:ext cx="5369443" cy="3579630"/>
        </p:xfrm>
        <a:graphic>
          <a:graphicData uri="http://schemas.openxmlformats.org/drawingml/2006/chart">
            <c:chart xmlns:c="http://schemas.openxmlformats.org/drawingml/2006/chart" xmlns:r="http://schemas.openxmlformats.org/officeDocument/2006/relationships" r:id="rId3"/>
          </a:graphicData>
        </a:graphic>
      </p:graphicFrame>
      <p:sp>
        <p:nvSpPr>
          <p:cNvPr id="98" name="文本框 97">
            <a:extLst>
              <a:ext uri="{FF2B5EF4-FFF2-40B4-BE49-F238E27FC236}">
                <a16:creationId xmlns:a16="http://schemas.microsoft.com/office/drawing/2014/main" id="{0ED204A1-3B96-4430-9659-F9CABA9841CE}"/>
              </a:ext>
            </a:extLst>
          </p:cNvPr>
          <p:cNvSpPr txBox="1"/>
          <p:nvPr/>
        </p:nvSpPr>
        <p:spPr>
          <a:xfrm>
            <a:off x="6608136" y="1695157"/>
            <a:ext cx="4167961" cy="348066"/>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各省近视率下降趋势</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一般省份</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VS</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高发省份</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18692358"/>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grpSp>
        <p:nvGrpSpPr>
          <p:cNvPr id="107" name="组合 106">
            <a:extLst>
              <a:ext uri="{FF2B5EF4-FFF2-40B4-BE49-F238E27FC236}">
                <a16:creationId xmlns:a16="http://schemas.microsoft.com/office/drawing/2014/main" id="{19E7D08C-74BA-4129-9300-9BE133D3C0AA}"/>
              </a:ext>
            </a:extLst>
          </p:cNvPr>
          <p:cNvGrpSpPr/>
          <p:nvPr/>
        </p:nvGrpSpPr>
        <p:grpSpPr>
          <a:xfrm>
            <a:off x="2304121" y="645862"/>
            <a:ext cx="7583758" cy="708872"/>
            <a:chOff x="1920100" y="538218"/>
            <a:chExt cx="6319800" cy="590727"/>
          </a:xfrm>
        </p:grpSpPr>
        <p:sp>
          <p:nvSpPr>
            <p:cNvPr id="108" name="Text Box 6">
              <a:extLst>
                <a:ext uri="{FF2B5EF4-FFF2-40B4-BE49-F238E27FC236}">
                  <a16:creationId xmlns:a16="http://schemas.microsoft.com/office/drawing/2014/main" id="{DEE4F04F-DC59-4B09-9264-B61915184162}"/>
                </a:ext>
              </a:extLst>
            </p:cNvPr>
            <p:cNvSpPr txBox="1">
              <a:spLocks noChangeArrowheads="1"/>
            </p:cNvSpPr>
            <p:nvPr/>
          </p:nvSpPr>
          <p:spPr bwMode="auto">
            <a:xfrm>
              <a:off x="1920100" y="538218"/>
              <a:ext cx="631980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全面落实两阶段防控目标</a:t>
              </a:r>
            </a:p>
          </p:txBody>
        </p:sp>
        <p:sp>
          <p:nvSpPr>
            <p:cNvPr id="109" name="矩形 108">
              <a:extLst>
                <a:ext uri="{FF2B5EF4-FFF2-40B4-BE49-F238E27FC236}">
                  <a16:creationId xmlns:a16="http://schemas.microsoft.com/office/drawing/2014/main" id="{D67CA260-68BD-4EE5-97A2-76BDA61FCF32}"/>
                </a:ext>
              </a:extLst>
            </p:cNvPr>
            <p:cNvSpPr/>
            <p:nvPr/>
          </p:nvSpPr>
          <p:spPr>
            <a:xfrm>
              <a:off x="2011679" y="944279"/>
              <a:ext cx="5943601" cy="184666"/>
            </a:xfrm>
            <a:prstGeom prst="rect">
              <a:avLst/>
            </a:prstGeom>
          </p:spPr>
          <p:txBody>
            <a:bodyPr wrap="square">
              <a:spAutoFit/>
            </a:bodyPr>
            <a:lstStyle/>
            <a:p>
              <a:pPr algn="dist"/>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COMPREHENSIVE PREVENTION AND CONTROL OF MYOPIA IN CHILDRENANDADOLESCENTS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110" name="组合 109">
            <a:extLst>
              <a:ext uri="{FF2B5EF4-FFF2-40B4-BE49-F238E27FC236}">
                <a16:creationId xmlns:a16="http://schemas.microsoft.com/office/drawing/2014/main" id="{AFABA82A-A6D5-4A73-9F58-2DB178279B27}"/>
              </a:ext>
            </a:extLst>
          </p:cNvPr>
          <p:cNvGrpSpPr/>
          <p:nvPr/>
        </p:nvGrpSpPr>
        <p:grpSpPr>
          <a:xfrm>
            <a:off x="1110000" y="3813268"/>
            <a:ext cx="9972000" cy="387735"/>
            <a:chOff x="1110000" y="3813268"/>
            <a:chExt cx="9972000" cy="387735"/>
          </a:xfrm>
        </p:grpSpPr>
        <p:cxnSp>
          <p:nvCxnSpPr>
            <p:cNvPr id="111" name="直接连接符 110">
              <a:extLst>
                <a:ext uri="{FF2B5EF4-FFF2-40B4-BE49-F238E27FC236}">
                  <a16:creationId xmlns:a16="http://schemas.microsoft.com/office/drawing/2014/main" id="{26AFC123-13E4-409E-BE93-D32719687C9A}"/>
                </a:ext>
              </a:extLst>
            </p:cNvPr>
            <p:cNvCxnSpPr>
              <a:cxnSpLocks/>
            </p:cNvCxnSpPr>
            <p:nvPr/>
          </p:nvCxnSpPr>
          <p:spPr>
            <a:xfrm>
              <a:off x="1110000" y="4007135"/>
              <a:ext cx="9972000" cy="0"/>
            </a:xfrm>
            <a:prstGeom prst="line">
              <a:avLst/>
            </a:prstGeom>
            <a:ln w="1143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nvGrpSpPr>
            <p:cNvPr id="112" name="组合 111">
              <a:extLst>
                <a:ext uri="{FF2B5EF4-FFF2-40B4-BE49-F238E27FC236}">
                  <a16:creationId xmlns:a16="http://schemas.microsoft.com/office/drawing/2014/main" id="{41807F0C-C6E9-4C15-A0D5-78BDA8891E68}"/>
                </a:ext>
              </a:extLst>
            </p:cNvPr>
            <p:cNvGrpSpPr/>
            <p:nvPr/>
          </p:nvGrpSpPr>
          <p:grpSpPr>
            <a:xfrm>
              <a:off x="6863162" y="3917135"/>
              <a:ext cx="188434" cy="180000"/>
              <a:chOff x="5542058" y="2289973"/>
              <a:chExt cx="180000" cy="180000"/>
            </a:xfrm>
          </p:grpSpPr>
          <p:sp>
            <p:nvSpPr>
              <p:cNvPr id="118" name="椭圆 117">
                <a:extLst>
                  <a:ext uri="{FF2B5EF4-FFF2-40B4-BE49-F238E27FC236}">
                    <a16:creationId xmlns:a16="http://schemas.microsoft.com/office/drawing/2014/main" id="{4BBC05C2-18EA-49AF-815D-349577A9EDF9}"/>
                  </a:ext>
                </a:extLst>
              </p:cNvPr>
              <p:cNvSpPr/>
              <p:nvPr/>
            </p:nvSpPr>
            <p:spPr>
              <a:xfrm>
                <a:off x="5576399" y="2320338"/>
                <a:ext cx="111318" cy="119270"/>
              </a:xfrm>
              <a:prstGeom prst="ellipse">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9" name="椭圆 118">
                <a:extLst>
                  <a:ext uri="{FF2B5EF4-FFF2-40B4-BE49-F238E27FC236}">
                    <a16:creationId xmlns:a16="http://schemas.microsoft.com/office/drawing/2014/main" id="{E42F22FE-667B-4D64-870D-CDB89C161355}"/>
                  </a:ext>
                </a:extLst>
              </p:cNvPr>
              <p:cNvSpPr/>
              <p:nvPr/>
            </p:nvSpPr>
            <p:spPr>
              <a:xfrm>
                <a:off x="5542058" y="2289973"/>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grpSp>
        <p:grpSp>
          <p:nvGrpSpPr>
            <p:cNvPr id="113" name="组合 112">
              <a:extLst>
                <a:ext uri="{FF2B5EF4-FFF2-40B4-BE49-F238E27FC236}">
                  <a16:creationId xmlns:a16="http://schemas.microsoft.com/office/drawing/2014/main" id="{51919675-62FE-44EE-9213-B2AF6B771D69}"/>
                </a:ext>
              </a:extLst>
            </p:cNvPr>
            <p:cNvGrpSpPr/>
            <p:nvPr/>
          </p:nvGrpSpPr>
          <p:grpSpPr>
            <a:xfrm>
              <a:off x="2793377" y="3917135"/>
              <a:ext cx="188434" cy="180000"/>
              <a:chOff x="5542058" y="2289973"/>
              <a:chExt cx="180000" cy="180000"/>
            </a:xfrm>
          </p:grpSpPr>
          <p:sp>
            <p:nvSpPr>
              <p:cNvPr id="116" name="椭圆 115">
                <a:extLst>
                  <a:ext uri="{FF2B5EF4-FFF2-40B4-BE49-F238E27FC236}">
                    <a16:creationId xmlns:a16="http://schemas.microsoft.com/office/drawing/2014/main" id="{D25ACBD9-AD5A-47BE-9C79-56A4F557860A}"/>
                  </a:ext>
                </a:extLst>
              </p:cNvPr>
              <p:cNvSpPr/>
              <p:nvPr/>
            </p:nvSpPr>
            <p:spPr>
              <a:xfrm>
                <a:off x="5576399" y="2320338"/>
                <a:ext cx="111318" cy="119270"/>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7" name="椭圆 116">
                <a:extLst>
                  <a:ext uri="{FF2B5EF4-FFF2-40B4-BE49-F238E27FC236}">
                    <a16:creationId xmlns:a16="http://schemas.microsoft.com/office/drawing/2014/main" id="{9C344B37-8D5E-41AC-91A5-E44556E4134A}"/>
                  </a:ext>
                </a:extLst>
              </p:cNvPr>
              <p:cNvSpPr/>
              <p:nvPr/>
            </p:nvSpPr>
            <p:spPr>
              <a:xfrm>
                <a:off x="5542058" y="2289973"/>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grpSp>
        <p:sp>
          <p:nvSpPr>
            <p:cNvPr id="114" name="矩形 113">
              <a:extLst>
                <a:ext uri="{FF2B5EF4-FFF2-40B4-BE49-F238E27FC236}">
                  <a16:creationId xmlns:a16="http://schemas.microsoft.com/office/drawing/2014/main" id="{F0FA2C31-C1A1-4A05-9ED5-39127406C89E}"/>
                </a:ext>
              </a:extLst>
            </p:cNvPr>
            <p:cNvSpPr/>
            <p:nvPr/>
          </p:nvSpPr>
          <p:spPr>
            <a:xfrm>
              <a:off x="2944795" y="3813268"/>
              <a:ext cx="893552" cy="387735"/>
            </a:xfrm>
            <a:prstGeom prst="rect">
              <a:avLst/>
            </a:prstGeom>
          </p:spPr>
          <p:txBody>
            <a:bodyPr wrap="square" anchor="ctr">
              <a:spAutoFit/>
            </a:bodyPr>
            <a:lstStyle/>
            <a:p>
              <a:pPr algn="ctr">
                <a:lnSpc>
                  <a:spcPts val="2500"/>
                </a:lnSpc>
              </a:pPr>
              <a:r>
                <a:rPr lang="en-US" altLang="zh-CN" sz="1600" b="1" dirty="0">
                  <a:solidFill>
                    <a:srgbClr val="1891AC"/>
                  </a:solidFill>
                  <a:latin typeface="微软雅黑" panose="020B0503020204020204" pitchFamily="34" charset="-122"/>
                  <a:ea typeface="微软雅黑" panose="020B0503020204020204" pitchFamily="34" charset="-122"/>
                </a:rPr>
                <a:t>STEP1</a:t>
              </a:r>
            </a:p>
          </p:txBody>
        </p:sp>
        <p:sp>
          <p:nvSpPr>
            <p:cNvPr id="115" name="矩形 114">
              <a:extLst>
                <a:ext uri="{FF2B5EF4-FFF2-40B4-BE49-F238E27FC236}">
                  <a16:creationId xmlns:a16="http://schemas.microsoft.com/office/drawing/2014/main" id="{9313D3FE-94C2-491C-9B9D-48D1278B1CF1}"/>
                </a:ext>
              </a:extLst>
            </p:cNvPr>
            <p:cNvSpPr/>
            <p:nvPr/>
          </p:nvSpPr>
          <p:spPr>
            <a:xfrm>
              <a:off x="6825671" y="3814030"/>
              <a:ext cx="1265695" cy="386211"/>
            </a:xfrm>
            <a:prstGeom prst="rect">
              <a:avLst/>
            </a:prstGeom>
          </p:spPr>
          <p:txBody>
            <a:bodyPr wrap="square" anchor="ctr">
              <a:spAutoFit/>
            </a:bodyPr>
            <a:lstStyle/>
            <a:p>
              <a:pPr algn="ctr">
                <a:lnSpc>
                  <a:spcPts val="2500"/>
                </a:lnSpc>
              </a:pPr>
              <a:r>
                <a:rPr lang="en-US" altLang="zh-CN" sz="1600" b="1" dirty="0">
                  <a:solidFill>
                    <a:srgbClr val="A63636"/>
                  </a:solidFill>
                  <a:latin typeface="微软雅黑" panose="020B0503020204020204" pitchFamily="34" charset="-122"/>
                  <a:ea typeface="微软雅黑" panose="020B0503020204020204" pitchFamily="34" charset="-122"/>
                </a:rPr>
                <a:t>STEP2</a:t>
              </a:r>
            </a:p>
          </p:txBody>
        </p:sp>
      </p:grpSp>
      <p:grpSp>
        <p:nvGrpSpPr>
          <p:cNvPr id="120" name="组合 119">
            <a:extLst>
              <a:ext uri="{FF2B5EF4-FFF2-40B4-BE49-F238E27FC236}">
                <a16:creationId xmlns:a16="http://schemas.microsoft.com/office/drawing/2014/main" id="{5067F608-85F0-40BE-89A2-C01369875437}"/>
              </a:ext>
            </a:extLst>
          </p:cNvPr>
          <p:cNvGrpSpPr/>
          <p:nvPr/>
        </p:nvGrpSpPr>
        <p:grpSpPr>
          <a:xfrm>
            <a:off x="1127050" y="1878770"/>
            <a:ext cx="6270446" cy="1648047"/>
            <a:chOff x="1127050" y="1924490"/>
            <a:chExt cx="6270446" cy="1648047"/>
          </a:xfrm>
        </p:grpSpPr>
        <p:grpSp>
          <p:nvGrpSpPr>
            <p:cNvPr id="121" name="组合 120">
              <a:extLst>
                <a:ext uri="{FF2B5EF4-FFF2-40B4-BE49-F238E27FC236}">
                  <a16:creationId xmlns:a16="http://schemas.microsoft.com/office/drawing/2014/main" id="{7FDC518C-3A15-4053-A388-0D50D73FC24E}"/>
                </a:ext>
              </a:extLst>
            </p:cNvPr>
            <p:cNvGrpSpPr/>
            <p:nvPr/>
          </p:nvGrpSpPr>
          <p:grpSpPr>
            <a:xfrm>
              <a:off x="1222744" y="2016281"/>
              <a:ext cx="6119888" cy="1485735"/>
              <a:chOff x="2658140" y="4610627"/>
              <a:chExt cx="6119888" cy="1485735"/>
            </a:xfrm>
          </p:grpSpPr>
          <p:sp>
            <p:nvSpPr>
              <p:cNvPr id="123" name="矩形 122">
                <a:extLst>
                  <a:ext uri="{FF2B5EF4-FFF2-40B4-BE49-F238E27FC236}">
                    <a16:creationId xmlns:a16="http://schemas.microsoft.com/office/drawing/2014/main" id="{85551EFB-A020-4B17-AF43-5DAA0A7C9F8E}"/>
                  </a:ext>
                </a:extLst>
              </p:cNvPr>
              <p:cNvSpPr/>
              <p:nvPr/>
            </p:nvSpPr>
            <p:spPr>
              <a:xfrm>
                <a:off x="4880344" y="5002372"/>
                <a:ext cx="3897684" cy="702244"/>
              </a:xfrm>
              <a:prstGeom prst="rect">
                <a:avLst/>
              </a:prstGeom>
            </p:spPr>
            <p:txBody>
              <a:bodyPr wrap="square" anchor="ctr">
                <a:spAutoFit/>
              </a:bodyPr>
              <a:lstStyle/>
              <a:p>
                <a:pPr>
                  <a:lnSpc>
                    <a:spcPts val="2500"/>
                  </a:lnSpc>
                </a:pPr>
                <a:r>
                  <a:rPr lang="zh-CN" altLang="zh-CN" sz="1600" dirty="0">
                    <a:latin typeface="微软雅黑" panose="020B0503020204020204" pitchFamily="34" charset="-122"/>
                    <a:ea typeface="微软雅黑" panose="020B0503020204020204" pitchFamily="34" charset="-122"/>
                  </a:rPr>
                  <a:t>从《方案》发布到</a:t>
                </a:r>
                <a:r>
                  <a:rPr lang="en-US" altLang="zh-CN" sz="1600" dirty="0">
                    <a:latin typeface="微软雅黑" panose="020B0503020204020204" pitchFamily="34" charset="-122"/>
                    <a:ea typeface="微软雅黑" panose="020B0503020204020204" pitchFamily="34" charset="-122"/>
                  </a:rPr>
                  <a:t>2023</a:t>
                </a:r>
                <a:r>
                  <a:rPr lang="zh-CN" altLang="zh-CN" sz="1600" dirty="0">
                    <a:latin typeface="微软雅黑" panose="020B0503020204020204" pitchFamily="34" charset="-122"/>
                    <a:ea typeface="微软雅黑" panose="020B0503020204020204" pitchFamily="34" charset="-122"/>
                  </a:rPr>
                  <a:t>年</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ts val="2500"/>
                  </a:lnSpc>
                </a:pPr>
                <a:r>
                  <a:rPr lang="zh-CN" altLang="en-US" sz="1600" dirty="0">
                    <a:latin typeface="微软雅黑" panose="020B0503020204020204" pitchFamily="34" charset="-122"/>
                    <a:ea typeface="微软雅黑" panose="020B0503020204020204" pitchFamily="34" charset="-122"/>
                  </a:rPr>
                  <a:t>第</a:t>
                </a:r>
                <a:r>
                  <a:rPr lang="zh-CN" altLang="zh-CN" sz="1600" dirty="0">
                    <a:latin typeface="微软雅黑" panose="020B0503020204020204" pitchFamily="34" charset="-122"/>
                    <a:ea typeface="微软雅黑" panose="020B0503020204020204" pitchFamily="34" charset="-122"/>
                  </a:rPr>
                  <a:t>一个五年实施计划</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各地近视率逐步降低</a:t>
                </a:r>
                <a:r>
                  <a:rPr lang="en-US" altLang="zh-CN" sz="1600" dirty="0">
                    <a:latin typeface="微软雅黑" panose="020B0503020204020204" pitchFamily="34" charset="-122"/>
                    <a:ea typeface="微软雅黑" panose="020B0503020204020204" pitchFamily="34" charset="-122"/>
                  </a:rPr>
                  <a:t>;</a:t>
                </a:r>
              </a:p>
            </p:txBody>
          </p:sp>
          <p:pic>
            <p:nvPicPr>
              <p:cNvPr id="124" name="图片 123" descr="图片包含 游戏机, 年轻, 小孩, 卧室&#10;&#10;描述已自动生成">
                <a:extLst>
                  <a:ext uri="{FF2B5EF4-FFF2-40B4-BE49-F238E27FC236}">
                    <a16:creationId xmlns:a16="http://schemas.microsoft.com/office/drawing/2014/main" id="{39ED3C38-9A77-4A96-9BAA-F0CD9DDF208F}"/>
                  </a:ext>
                </a:extLst>
              </p:cNvPr>
              <p:cNvPicPr>
                <a:picLocks noChangeAspect="1"/>
              </p:cNvPicPr>
              <p:nvPr/>
            </p:nvPicPr>
            <p:blipFill rotWithShape="1">
              <a:blip r:embed="rId3">
                <a:extLst>
                  <a:ext uri="{28A0092B-C50C-407E-A947-70E740481C1C}">
                    <a14:useLocalDpi xmlns:a14="http://schemas.microsoft.com/office/drawing/2010/main" val="0"/>
                  </a:ext>
                </a:extLst>
              </a:blip>
              <a:srcRect l="7999" t="9590" r="15897" b="11833"/>
              <a:stretch/>
            </p:blipFill>
            <p:spPr>
              <a:xfrm>
                <a:off x="2658140" y="4610627"/>
                <a:ext cx="2158409" cy="1485735"/>
              </a:xfrm>
              <a:prstGeom prst="rect">
                <a:avLst/>
              </a:prstGeom>
              <a:ln>
                <a:solidFill>
                  <a:srgbClr val="1891AC"/>
                </a:solidFill>
              </a:ln>
            </p:spPr>
          </p:pic>
        </p:grpSp>
        <p:sp>
          <p:nvSpPr>
            <p:cNvPr id="122" name="对话气泡: 矩形 121">
              <a:extLst>
                <a:ext uri="{FF2B5EF4-FFF2-40B4-BE49-F238E27FC236}">
                  <a16:creationId xmlns:a16="http://schemas.microsoft.com/office/drawing/2014/main" id="{5A897875-69D9-4E17-8711-34C6EF23D2F6}"/>
                </a:ext>
              </a:extLst>
            </p:cNvPr>
            <p:cNvSpPr/>
            <p:nvPr/>
          </p:nvSpPr>
          <p:spPr>
            <a:xfrm>
              <a:off x="1127050" y="1924490"/>
              <a:ext cx="6270446" cy="1648047"/>
            </a:xfrm>
            <a:prstGeom prst="wedgeRectCallout">
              <a:avLst>
                <a:gd name="adj1" fmla="val -22063"/>
                <a:gd name="adj2" fmla="val 61333"/>
              </a:avLst>
            </a:prstGeom>
            <a:noFill/>
            <a:ln>
              <a:solidFill>
                <a:srgbClr val="189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25" name="组合 124">
            <a:extLst>
              <a:ext uri="{FF2B5EF4-FFF2-40B4-BE49-F238E27FC236}">
                <a16:creationId xmlns:a16="http://schemas.microsoft.com/office/drawing/2014/main" id="{CBCA6AE6-260F-49D6-84A0-0EF38F94379D}"/>
              </a:ext>
            </a:extLst>
          </p:cNvPr>
          <p:cNvGrpSpPr/>
          <p:nvPr/>
        </p:nvGrpSpPr>
        <p:grpSpPr>
          <a:xfrm>
            <a:off x="5100225" y="4500758"/>
            <a:ext cx="6357206" cy="1648047"/>
            <a:chOff x="5209953" y="4444405"/>
            <a:chExt cx="6357206" cy="1648047"/>
          </a:xfrm>
        </p:grpSpPr>
        <p:grpSp>
          <p:nvGrpSpPr>
            <p:cNvPr id="126" name="组合 125">
              <a:extLst>
                <a:ext uri="{FF2B5EF4-FFF2-40B4-BE49-F238E27FC236}">
                  <a16:creationId xmlns:a16="http://schemas.microsoft.com/office/drawing/2014/main" id="{DF1F8227-9374-40D7-8DB0-61948EAB921A}"/>
                </a:ext>
              </a:extLst>
            </p:cNvPr>
            <p:cNvGrpSpPr/>
            <p:nvPr/>
          </p:nvGrpSpPr>
          <p:grpSpPr>
            <a:xfrm>
              <a:off x="5305647" y="4535026"/>
              <a:ext cx="6252369" cy="1488084"/>
              <a:chOff x="4508204" y="1898151"/>
              <a:chExt cx="6252369" cy="1488084"/>
            </a:xfrm>
          </p:grpSpPr>
          <p:sp>
            <p:nvSpPr>
              <p:cNvPr id="128" name="矩形 127">
                <a:extLst>
                  <a:ext uri="{FF2B5EF4-FFF2-40B4-BE49-F238E27FC236}">
                    <a16:creationId xmlns:a16="http://schemas.microsoft.com/office/drawing/2014/main" id="{1A7CD9E5-9B4C-4514-A0DD-DFE004D21173}"/>
                  </a:ext>
                </a:extLst>
              </p:cNvPr>
              <p:cNvSpPr/>
              <p:nvPr/>
            </p:nvSpPr>
            <p:spPr>
              <a:xfrm>
                <a:off x="6815469" y="2130771"/>
                <a:ext cx="3945104" cy="1022844"/>
              </a:xfrm>
              <a:prstGeom prst="rect">
                <a:avLst/>
              </a:prstGeom>
            </p:spPr>
            <p:txBody>
              <a:bodyPr wrap="square">
                <a:spAutoFit/>
              </a:bodyPr>
              <a:lstStyle/>
              <a:p>
                <a:pPr>
                  <a:lnSpc>
                    <a:spcPts val="2500"/>
                  </a:lnSpc>
                </a:pPr>
                <a:r>
                  <a:rPr lang="zh-CN" altLang="en-US" sz="1600" dirty="0">
                    <a:latin typeface="微软雅黑" panose="020B0503020204020204" pitchFamily="34" charset="-122"/>
                    <a:ea typeface="微软雅黑" panose="020B0503020204020204" pitchFamily="34" charset="-122"/>
                  </a:rPr>
                  <a:t>至</a:t>
                </a:r>
                <a:r>
                  <a:rPr lang="en-US" altLang="zh-CN" sz="1600" dirty="0">
                    <a:latin typeface="微软雅黑" panose="020B0503020204020204" pitchFamily="34" charset="-122"/>
                    <a:ea typeface="微软雅黑" panose="020B0503020204020204" pitchFamily="34" charset="-122"/>
                  </a:rPr>
                  <a:t>2030</a:t>
                </a:r>
                <a:r>
                  <a:rPr lang="zh-CN" altLang="zh-CN" sz="1600" dirty="0">
                    <a:latin typeface="微软雅黑" panose="020B0503020204020204" pitchFamily="34" charset="-122"/>
                    <a:ea typeface="微软雅黑" panose="020B0503020204020204" pitchFamily="34" charset="-122"/>
                  </a:rPr>
                  <a:t>年</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ts val="2500"/>
                  </a:lnSpc>
                </a:pPr>
                <a:r>
                  <a:rPr lang="zh-CN" altLang="zh-CN" sz="1600" dirty="0">
                    <a:latin typeface="微软雅黑" panose="020B0503020204020204" pitchFamily="34" charset="-122"/>
                    <a:ea typeface="微软雅黑" panose="020B0503020204020204" pitchFamily="34" charset="-122"/>
                  </a:rPr>
                  <a:t>与国家《健康中国</a:t>
                </a:r>
                <a:r>
                  <a:rPr lang="en-US" altLang="zh-CN" sz="1600" dirty="0">
                    <a:latin typeface="微软雅黑" panose="020B0503020204020204" pitchFamily="34" charset="-122"/>
                    <a:ea typeface="微软雅黑" panose="020B0503020204020204" pitchFamily="34" charset="-122"/>
                  </a:rPr>
                  <a:t>2030</a:t>
                </a:r>
                <a:r>
                  <a:rPr lang="zh-CN" altLang="zh-CN" sz="1600" dirty="0">
                    <a:latin typeface="微软雅黑" panose="020B0503020204020204" pitchFamily="34" charset="-122"/>
                    <a:ea typeface="微软雅黑" panose="020B0503020204020204" pitchFamily="34" charset="-122"/>
                  </a:rPr>
                  <a:t>规划纲要》同步</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全国儿童青少年近视率明显下降</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p:txBody>
          </p:sp>
          <p:pic>
            <p:nvPicPr>
              <p:cNvPr id="129" name="图片 128" descr="小孩们站在一起&#10;&#10;描述已自动生成">
                <a:extLst>
                  <a:ext uri="{FF2B5EF4-FFF2-40B4-BE49-F238E27FC236}">
                    <a16:creationId xmlns:a16="http://schemas.microsoft.com/office/drawing/2014/main" id="{0BA1E6F8-45AD-4E42-B835-D1481E6EB65B}"/>
                  </a:ext>
                </a:extLst>
              </p:cNvPr>
              <p:cNvPicPr>
                <a:picLocks noChangeAspect="1"/>
              </p:cNvPicPr>
              <p:nvPr/>
            </p:nvPicPr>
            <p:blipFill rotWithShape="1">
              <a:blip r:embed="rId4">
                <a:extLst>
                  <a:ext uri="{28A0092B-C50C-407E-A947-70E740481C1C}">
                    <a14:useLocalDpi xmlns:a14="http://schemas.microsoft.com/office/drawing/2010/main" val="0"/>
                  </a:ext>
                </a:extLst>
              </a:blip>
              <a:srcRect l="3635" t="16468" r="39535" b="24514"/>
              <a:stretch/>
            </p:blipFill>
            <p:spPr>
              <a:xfrm>
                <a:off x="4508204" y="1898151"/>
                <a:ext cx="2147778" cy="1488084"/>
              </a:xfrm>
              <a:prstGeom prst="rect">
                <a:avLst/>
              </a:prstGeom>
              <a:solidFill>
                <a:srgbClr val="A63636"/>
              </a:solidFill>
              <a:ln>
                <a:solidFill>
                  <a:srgbClr val="A63636"/>
                </a:solidFill>
              </a:ln>
            </p:spPr>
          </p:pic>
        </p:grpSp>
        <p:sp>
          <p:nvSpPr>
            <p:cNvPr id="127" name="对话气泡: 矩形 126">
              <a:extLst>
                <a:ext uri="{FF2B5EF4-FFF2-40B4-BE49-F238E27FC236}">
                  <a16:creationId xmlns:a16="http://schemas.microsoft.com/office/drawing/2014/main" id="{B3F05F21-A18D-4A56-858B-2263403ECB25}"/>
                </a:ext>
              </a:extLst>
            </p:cNvPr>
            <p:cNvSpPr/>
            <p:nvPr/>
          </p:nvSpPr>
          <p:spPr>
            <a:xfrm rot="10800000">
              <a:off x="5209953" y="4444405"/>
              <a:ext cx="6357206" cy="1648047"/>
            </a:xfrm>
            <a:prstGeom prst="wedgeRectCallout">
              <a:avLst>
                <a:gd name="adj1" fmla="val 20880"/>
                <a:gd name="adj2" fmla="val 63268"/>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98783694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B88A3F4D-E92B-4217-A3FC-875AA75BEB51}"/>
              </a:ext>
            </a:extLst>
          </p:cNvPr>
          <p:cNvGrpSpPr/>
          <p:nvPr/>
        </p:nvGrpSpPr>
        <p:grpSpPr>
          <a:xfrm>
            <a:off x="2675810" y="645862"/>
            <a:ext cx="6840380" cy="707450"/>
            <a:chOff x="2229841" y="538218"/>
            <a:chExt cx="5700318" cy="589542"/>
          </a:xfrm>
        </p:grpSpPr>
        <p:sp>
          <p:nvSpPr>
            <p:cNvPr id="4" name="Text Box 6">
              <a:extLst>
                <a:ext uri="{FF2B5EF4-FFF2-40B4-BE49-F238E27FC236}">
                  <a16:creationId xmlns:a16="http://schemas.microsoft.com/office/drawing/2014/main" id="{FA5965F2-B067-4C58-A0E8-D6C1946781DC}"/>
                </a:ext>
              </a:extLst>
            </p:cNvPr>
            <p:cNvSpPr txBox="1">
              <a:spLocks noChangeArrowheads="1"/>
            </p:cNvSpPr>
            <p:nvPr/>
          </p:nvSpPr>
          <p:spPr bwMode="auto">
            <a:xfrm>
              <a:off x="2229841" y="538218"/>
              <a:ext cx="5700318"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我国</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6-18</a:t>
              </a: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岁儿童青少年近视抽查结果堪忧</a:t>
              </a:r>
            </a:p>
          </p:txBody>
        </p:sp>
        <p:sp>
          <p:nvSpPr>
            <p:cNvPr id="5" name="矩形 4">
              <a:extLst>
                <a:ext uri="{FF2B5EF4-FFF2-40B4-BE49-F238E27FC236}">
                  <a16:creationId xmlns:a16="http://schemas.microsoft.com/office/drawing/2014/main" id="{CD9BA471-9275-4EB5-AFC2-928DA0142C4E}"/>
                </a:ext>
              </a:extLst>
            </p:cNvPr>
            <p:cNvSpPr/>
            <p:nvPr/>
          </p:nvSpPr>
          <p:spPr>
            <a:xfrm>
              <a:off x="3125470" y="944279"/>
              <a:ext cx="3909062" cy="183481"/>
            </a:xfrm>
            <a:prstGeom prst="rect">
              <a:avLst/>
            </a:prstGeom>
          </p:spPr>
          <p:txBody>
            <a:bodyPr wrap="square">
              <a:spAutoFit/>
            </a:bodyPr>
            <a:lstStyle/>
            <a:p>
              <a:pPr algn="dist"/>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PREVENTION AND CONTROL OF MYOPIA IN TEENAGERS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6" name="组合 5">
            <a:extLst>
              <a:ext uri="{FF2B5EF4-FFF2-40B4-BE49-F238E27FC236}">
                <a16:creationId xmlns:a16="http://schemas.microsoft.com/office/drawing/2014/main" id="{035DAE35-458E-47EE-B456-78EAC13C0A75}"/>
              </a:ext>
            </a:extLst>
          </p:cNvPr>
          <p:cNvGrpSpPr/>
          <p:nvPr/>
        </p:nvGrpSpPr>
        <p:grpSpPr>
          <a:xfrm>
            <a:off x="6262966" y="1905661"/>
            <a:ext cx="2254540" cy="1851631"/>
            <a:chOff x="6743236" y="1971752"/>
            <a:chExt cx="1999637" cy="1642282"/>
          </a:xfrm>
        </p:grpSpPr>
        <p:sp>
          <p:nvSpPr>
            <p:cNvPr id="7" name="文本框 6">
              <a:extLst>
                <a:ext uri="{FF2B5EF4-FFF2-40B4-BE49-F238E27FC236}">
                  <a16:creationId xmlns:a16="http://schemas.microsoft.com/office/drawing/2014/main" id="{4972A061-6980-4467-AB2E-0CF8EBD49199}"/>
                </a:ext>
              </a:extLst>
            </p:cNvPr>
            <p:cNvSpPr txBox="1"/>
            <p:nvPr/>
          </p:nvSpPr>
          <p:spPr>
            <a:xfrm>
              <a:off x="7254456" y="3275480"/>
              <a:ext cx="1142970" cy="338554"/>
            </a:xfrm>
            <a:prstGeom prst="rect">
              <a:avLst/>
            </a:prstGeom>
            <a:solidFill>
              <a:srgbClr val="86C7DA"/>
            </a:solidFill>
          </p:spPr>
          <p:txBody>
            <a:bodyPr wrap="squar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初中生</a:t>
              </a:r>
            </a:p>
          </p:txBody>
        </p:sp>
        <p:grpSp>
          <p:nvGrpSpPr>
            <p:cNvPr id="8" name="组合 7">
              <a:extLst>
                <a:ext uri="{FF2B5EF4-FFF2-40B4-BE49-F238E27FC236}">
                  <a16:creationId xmlns:a16="http://schemas.microsoft.com/office/drawing/2014/main" id="{CB82DD63-DAD1-454A-86C4-7C4402D87B34}"/>
                </a:ext>
              </a:extLst>
            </p:cNvPr>
            <p:cNvGrpSpPr/>
            <p:nvPr/>
          </p:nvGrpSpPr>
          <p:grpSpPr>
            <a:xfrm>
              <a:off x="6743236" y="1971752"/>
              <a:ext cx="1999637" cy="1284422"/>
              <a:chOff x="7315168" y="1524050"/>
              <a:chExt cx="1999637" cy="1284422"/>
            </a:xfrm>
          </p:grpSpPr>
          <p:sp>
            <p:nvSpPr>
              <p:cNvPr id="9" name="ïślíḋe">
                <a:extLst>
                  <a:ext uri="{FF2B5EF4-FFF2-40B4-BE49-F238E27FC236}">
                    <a16:creationId xmlns:a16="http://schemas.microsoft.com/office/drawing/2014/main" id="{46EBAD48-823C-4610-832A-4D38F6367EBA}"/>
                  </a:ext>
                </a:extLst>
              </p:cNvPr>
              <p:cNvSpPr/>
              <p:nvPr/>
            </p:nvSpPr>
            <p:spPr bwMode="auto">
              <a:xfrm>
                <a:off x="8790890" y="2746882"/>
                <a:ext cx="85939" cy="52288"/>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0" name="íŝḻîdé">
                <a:extLst>
                  <a:ext uri="{FF2B5EF4-FFF2-40B4-BE49-F238E27FC236}">
                    <a16:creationId xmlns:a16="http://schemas.microsoft.com/office/drawing/2014/main" id="{918BBBD7-996B-4792-95EA-6F3B6E844377}"/>
                  </a:ext>
                </a:extLst>
              </p:cNvPr>
              <p:cNvSpPr/>
              <p:nvPr/>
            </p:nvSpPr>
            <p:spPr bwMode="auto">
              <a:xfrm>
                <a:off x="8790890" y="2680616"/>
                <a:ext cx="148580" cy="67302"/>
              </a:xfrm>
              <a:custGeom>
                <a:avLst/>
                <a:gdLst>
                  <a:gd name="T0" fmla="*/ 0 w 287"/>
                  <a:gd name="T1" fmla="*/ 130 h 130"/>
                  <a:gd name="T2" fmla="*/ 166 w 287"/>
                  <a:gd name="T3" fmla="*/ 130 h 130"/>
                  <a:gd name="T4" fmla="*/ 287 w 287"/>
                  <a:gd name="T5" fmla="*/ 0 h 130"/>
                  <a:gd name="T6" fmla="*/ 121 w 287"/>
                  <a:gd name="T7" fmla="*/ 0 h 130"/>
                  <a:gd name="T8" fmla="*/ 0 w 287"/>
                  <a:gd name="T9" fmla="*/ 130 h 130"/>
                </a:gdLst>
                <a:ahLst/>
                <a:cxnLst>
                  <a:cxn ang="0">
                    <a:pos x="T0" y="T1"/>
                  </a:cxn>
                  <a:cxn ang="0">
                    <a:pos x="T2" y="T3"/>
                  </a:cxn>
                  <a:cxn ang="0">
                    <a:pos x="T4" y="T5"/>
                  </a:cxn>
                  <a:cxn ang="0">
                    <a:pos x="T6" y="T7"/>
                  </a:cxn>
                  <a:cxn ang="0">
                    <a:pos x="T8" y="T9"/>
                  </a:cxn>
                </a:cxnLst>
                <a:rect l="0" t="0" r="r" b="b"/>
                <a:pathLst>
                  <a:path w="287" h="130">
                    <a:moveTo>
                      <a:pt x="0" y="130"/>
                    </a:moveTo>
                    <a:lnTo>
                      <a:pt x="166" y="130"/>
                    </a:lnTo>
                    <a:lnTo>
                      <a:pt x="287" y="0"/>
                    </a:lnTo>
                    <a:lnTo>
                      <a:pt x="121" y="0"/>
                    </a:lnTo>
                    <a:lnTo>
                      <a:pt x="0" y="130"/>
                    </a:lnTo>
                    <a:close/>
                  </a:path>
                </a:pathLst>
              </a:custGeom>
              <a:solidFill>
                <a:srgbClr val="BAA4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îṥ1iďe">
                <a:extLst>
                  <a:ext uri="{FF2B5EF4-FFF2-40B4-BE49-F238E27FC236}">
                    <a16:creationId xmlns:a16="http://schemas.microsoft.com/office/drawing/2014/main" id="{648EA164-9C13-4F5F-A056-232200FF40AA}"/>
                  </a:ext>
                </a:extLst>
              </p:cNvPr>
              <p:cNvSpPr/>
              <p:nvPr/>
            </p:nvSpPr>
            <p:spPr bwMode="auto">
              <a:xfrm>
                <a:off x="9231973" y="2687864"/>
                <a:ext cx="78691" cy="91116"/>
              </a:xfrm>
              <a:custGeom>
                <a:avLst/>
                <a:gdLst>
                  <a:gd name="T0" fmla="*/ 90 w 90"/>
                  <a:gd name="T1" fmla="*/ 38 h 105"/>
                  <a:gd name="T2" fmla="*/ 0 w 90"/>
                  <a:gd name="T3" fmla="*/ 105 h 105"/>
                  <a:gd name="T4" fmla="*/ 0 w 90"/>
                  <a:gd name="T5" fmla="*/ 69 h 105"/>
                  <a:gd name="T6" fmla="*/ 90 w 90"/>
                  <a:gd name="T7" fmla="*/ 0 h 105"/>
                  <a:gd name="T8" fmla="*/ 87 w 90"/>
                  <a:gd name="T9" fmla="*/ 21 h 105"/>
                  <a:gd name="T10" fmla="*/ 90 w 90"/>
                  <a:gd name="T11" fmla="*/ 38 h 105"/>
                </a:gdLst>
                <a:ahLst/>
                <a:cxnLst>
                  <a:cxn ang="0">
                    <a:pos x="T0" y="T1"/>
                  </a:cxn>
                  <a:cxn ang="0">
                    <a:pos x="T2" y="T3"/>
                  </a:cxn>
                  <a:cxn ang="0">
                    <a:pos x="T4" y="T5"/>
                  </a:cxn>
                  <a:cxn ang="0">
                    <a:pos x="T6" y="T7"/>
                  </a:cxn>
                  <a:cxn ang="0">
                    <a:pos x="T8" y="T9"/>
                  </a:cxn>
                  <a:cxn ang="0">
                    <a:pos x="T10" y="T11"/>
                  </a:cxn>
                </a:cxnLst>
                <a:rect l="0" t="0" r="r" b="b"/>
                <a:pathLst>
                  <a:path w="90" h="105">
                    <a:moveTo>
                      <a:pt x="90" y="38"/>
                    </a:moveTo>
                    <a:cubicBezTo>
                      <a:pt x="0" y="105"/>
                      <a:pt x="0" y="105"/>
                      <a:pt x="0" y="105"/>
                    </a:cubicBezTo>
                    <a:cubicBezTo>
                      <a:pt x="0" y="69"/>
                      <a:pt x="0" y="69"/>
                      <a:pt x="0" y="69"/>
                    </a:cubicBezTo>
                    <a:cubicBezTo>
                      <a:pt x="90" y="0"/>
                      <a:pt x="90" y="0"/>
                      <a:pt x="90" y="0"/>
                    </a:cubicBezTo>
                    <a:cubicBezTo>
                      <a:pt x="90" y="0"/>
                      <a:pt x="86" y="13"/>
                      <a:pt x="87" y="21"/>
                    </a:cubicBezTo>
                    <a:cubicBezTo>
                      <a:pt x="88" y="31"/>
                      <a:pt x="90" y="38"/>
                      <a:pt x="9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ïṧ1iḋe">
                <a:extLst>
                  <a:ext uri="{FF2B5EF4-FFF2-40B4-BE49-F238E27FC236}">
                    <a16:creationId xmlns:a16="http://schemas.microsoft.com/office/drawing/2014/main" id="{D2808E32-2ECF-4604-9FA0-C5979DC93810}"/>
                  </a:ext>
                </a:extLst>
              </p:cNvPr>
              <p:cNvSpPr/>
              <p:nvPr/>
            </p:nvSpPr>
            <p:spPr bwMode="auto">
              <a:xfrm>
                <a:off x="8792443" y="2605031"/>
                <a:ext cx="65231" cy="52288"/>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 name="iṥḻíďé">
                <a:extLst>
                  <a:ext uri="{FF2B5EF4-FFF2-40B4-BE49-F238E27FC236}">
                    <a16:creationId xmlns:a16="http://schemas.microsoft.com/office/drawing/2014/main" id="{E683FD78-CAB7-403A-990C-86F978940457}"/>
                  </a:ext>
                </a:extLst>
              </p:cNvPr>
              <p:cNvSpPr/>
              <p:nvPr/>
            </p:nvSpPr>
            <p:spPr bwMode="auto">
              <a:xfrm>
                <a:off x="8792443" y="2548602"/>
                <a:ext cx="129943" cy="56430"/>
              </a:xfrm>
              <a:custGeom>
                <a:avLst/>
                <a:gdLst>
                  <a:gd name="T0" fmla="*/ 0 w 251"/>
                  <a:gd name="T1" fmla="*/ 109 h 109"/>
                  <a:gd name="T2" fmla="*/ 126 w 251"/>
                  <a:gd name="T3" fmla="*/ 109 h 109"/>
                  <a:gd name="T4" fmla="*/ 251 w 251"/>
                  <a:gd name="T5" fmla="*/ 0 h 109"/>
                  <a:gd name="T6" fmla="*/ 124 w 251"/>
                  <a:gd name="T7" fmla="*/ 0 h 109"/>
                  <a:gd name="T8" fmla="*/ 0 w 251"/>
                  <a:gd name="T9" fmla="*/ 109 h 109"/>
                </a:gdLst>
                <a:ahLst/>
                <a:cxnLst>
                  <a:cxn ang="0">
                    <a:pos x="T0" y="T1"/>
                  </a:cxn>
                  <a:cxn ang="0">
                    <a:pos x="T2" y="T3"/>
                  </a:cxn>
                  <a:cxn ang="0">
                    <a:pos x="T4" y="T5"/>
                  </a:cxn>
                  <a:cxn ang="0">
                    <a:pos x="T6" y="T7"/>
                  </a:cxn>
                  <a:cxn ang="0">
                    <a:pos x="T8" y="T9"/>
                  </a:cxn>
                </a:cxnLst>
                <a:rect l="0" t="0" r="r" b="b"/>
                <a:pathLst>
                  <a:path w="251" h="109">
                    <a:moveTo>
                      <a:pt x="0" y="109"/>
                    </a:moveTo>
                    <a:lnTo>
                      <a:pt x="126" y="109"/>
                    </a:lnTo>
                    <a:lnTo>
                      <a:pt x="251" y="0"/>
                    </a:lnTo>
                    <a:lnTo>
                      <a:pt x="124" y="0"/>
                    </a:lnTo>
                    <a:lnTo>
                      <a:pt x="0" y="109"/>
                    </a:lnTo>
                    <a:close/>
                  </a:path>
                </a:pathLst>
              </a:custGeom>
              <a:solidFill>
                <a:srgbClr val="2F3C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ï$ľîdê">
                <a:extLst>
                  <a:ext uri="{FF2B5EF4-FFF2-40B4-BE49-F238E27FC236}">
                    <a16:creationId xmlns:a16="http://schemas.microsoft.com/office/drawing/2014/main" id="{7B9765E4-3DB2-429A-9C2F-5B7EEFA428C7}"/>
                  </a:ext>
                </a:extLst>
              </p:cNvPr>
              <p:cNvSpPr/>
              <p:nvPr/>
            </p:nvSpPr>
            <p:spPr bwMode="auto">
              <a:xfrm>
                <a:off x="8792443" y="2548602"/>
                <a:ext cx="129943" cy="56430"/>
              </a:xfrm>
              <a:custGeom>
                <a:avLst/>
                <a:gdLst>
                  <a:gd name="T0" fmla="*/ 0 w 251"/>
                  <a:gd name="T1" fmla="*/ 109 h 109"/>
                  <a:gd name="T2" fmla="*/ 126 w 251"/>
                  <a:gd name="T3" fmla="*/ 109 h 109"/>
                  <a:gd name="T4" fmla="*/ 251 w 251"/>
                  <a:gd name="T5" fmla="*/ 0 h 109"/>
                  <a:gd name="T6" fmla="*/ 124 w 251"/>
                  <a:gd name="T7" fmla="*/ 0 h 109"/>
                  <a:gd name="T8" fmla="*/ 0 w 251"/>
                  <a:gd name="T9" fmla="*/ 109 h 109"/>
                </a:gdLst>
                <a:ahLst/>
                <a:cxnLst>
                  <a:cxn ang="0">
                    <a:pos x="T0" y="T1"/>
                  </a:cxn>
                  <a:cxn ang="0">
                    <a:pos x="T2" y="T3"/>
                  </a:cxn>
                  <a:cxn ang="0">
                    <a:pos x="T4" y="T5"/>
                  </a:cxn>
                  <a:cxn ang="0">
                    <a:pos x="T6" y="T7"/>
                  </a:cxn>
                  <a:cxn ang="0">
                    <a:pos x="T8" y="T9"/>
                  </a:cxn>
                </a:cxnLst>
                <a:rect l="0" t="0" r="r" b="b"/>
                <a:pathLst>
                  <a:path w="251" h="109">
                    <a:moveTo>
                      <a:pt x="0" y="109"/>
                    </a:moveTo>
                    <a:lnTo>
                      <a:pt x="126" y="109"/>
                    </a:lnTo>
                    <a:lnTo>
                      <a:pt x="251" y="0"/>
                    </a:lnTo>
                    <a:lnTo>
                      <a:pt x="124" y="0"/>
                    </a:lnTo>
                    <a:lnTo>
                      <a:pt x="0"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ṧlîdè">
                <a:extLst>
                  <a:ext uri="{FF2B5EF4-FFF2-40B4-BE49-F238E27FC236}">
                    <a16:creationId xmlns:a16="http://schemas.microsoft.com/office/drawing/2014/main" id="{86018106-D306-47AC-9283-B22E7F8DC831}"/>
                  </a:ext>
                </a:extLst>
              </p:cNvPr>
              <p:cNvSpPr/>
              <p:nvPr/>
            </p:nvSpPr>
            <p:spPr bwMode="auto">
              <a:xfrm>
                <a:off x="9226796" y="2486995"/>
                <a:ext cx="62124" cy="71960"/>
              </a:xfrm>
              <a:custGeom>
                <a:avLst/>
                <a:gdLst>
                  <a:gd name="T0" fmla="*/ 70 w 71"/>
                  <a:gd name="T1" fmla="*/ 36 h 83"/>
                  <a:gd name="T2" fmla="*/ 0 w 71"/>
                  <a:gd name="T3" fmla="*/ 83 h 83"/>
                  <a:gd name="T4" fmla="*/ 0 w 71"/>
                  <a:gd name="T5" fmla="*/ 51 h 83"/>
                  <a:gd name="T6" fmla="*/ 71 w 71"/>
                  <a:gd name="T7" fmla="*/ 0 h 83"/>
                  <a:gd name="T8" fmla="*/ 68 w 71"/>
                  <a:gd name="T9" fmla="*/ 21 h 83"/>
                  <a:gd name="T10" fmla="*/ 70 w 71"/>
                  <a:gd name="T11" fmla="*/ 36 h 83"/>
                </a:gdLst>
                <a:ahLst/>
                <a:cxnLst>
                  <a:cxn ang="0">
                    <a:pos x="T0" y="T1"/>
                  </a:cxn>
                  <a:cxn ang="0">
                    <a:pos x="T2" y="T3"/>
                  </a:cxn>
                  <a:cxn ang="0">
                    <a:pos x="T4" y="T5"/>
                  </a:cxn>
                  <a:cxn ang="0">
                    <a:pos x="T6" y="T7"/>
                  </a:cxn>
                  <a:cxn ang="0">
                    <a:pos x="T8" y="T9"/>
                  </a:cxn>
                  <a:cxn ang="0">
                    <a:pos x="T10" y="T11"/>
                  </a:cxn>
                </a:cxnLst>
                <a:rect l="0" t="0" r="r" b="b"/>
                <a:pathLst>
                  <a:path w="71" h="83">
                    <a:moveTo>
                      <a:pt x="70" y="36"/>
                    </a:moveTo>
                    <a:cubicBezTo>
                      <a:pt x="0" y="83"/>
                      <a:pt x="0" y="83"/>
                      <a:pt x="0" y="83"/>
                    </a:cubicBezTo>
                    <a:cubicBezTo>
                      <a:pt x="0" y="51"/>
                      <a:pt x="0" y="51"/>
                      <a:pt x="0" y="51"/>
                    </a:cubicBezTo>
                    <a:cubicBezTo>
                      <a:pt x="71" y="0"/>
                      <a:pt x="71" y="0"/>
                      <a:pt x="71" y="0"/>
                    </a:cubicBezTo>
                    <a:cubicBezTo>
                      <a:pt x="71" y="0"/>
                      <a:pt x="68" y="11"/>
                      <a:pt x="68" y="21"/>
                    </a:cubicBezTo>
                    <a:cubicBezTo>
                      <a:pt x="68" y="30"/>
                      <a:pt x="70" y="36"/>
                      <a:pt x="70"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ïsľîdé">
                <a:extLst>
                  <a:ext uri="{FF2B5EF4-FFF2-40B4-BE49-F238E27FC236}">
                    <a16:creationId xmlns:a16="http://schemas.microsoft.com/office/drawing/2014/main" id="{B3EDCFC4-3A53-4DD5-A236-8C1F39C4FA7D}"/>
                  </a:ext>
                </a:extLst>
              </p:cNvPr>
              <p:cNvSpPr/>
              <p:nvPr/>
            </p:nvSpPr>
            <p:spPr bwMode="auto">
              <a:xfrm>
                <a:off x="8829718" y="2540836"/>
                <a:ext cx="22779" cy="22261"/>
              </a:xfrm>
              <a:prstGeom prst="ellipse">
                <a:avLst/>
              </a:prstGeom>
              <a:solidFill>
                <a:srgbClr val="9E3C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ṣľîḋé">
                <a:extLst>
                  <a:ext uri="{FF2B5EF4-FFF2-40B4-BE49-F238E27FC236}">
                    <a16:creationId xmlns:a16="http://schemas.microsoft.com/office/drawing/2014/main" id="{81840E39-8137-435A-87B8-6AB643998AA1}"/>
                  </a:ext>
                </a:extLst>
              </p:cNvPr>
              <p:cNvSpPr/>
              <p:nvPr/>
            </p:nvSpPr>
            <p:spPr bwMode="auto">
              <a:xfrm>
                <a:off x="8549642" y="2746882"/>
                <a:ext cx="670424" cy="52288"/>
              </a:xfrm>
              <a:custGeom>
                <a:avLst/>
                <a:gdLst>
                  <a:gd name="T0" fmla="*/ 1290 w 1295"/>
                  <a:gd name="T1" fmla="*/ 101 h 101"/>
                  <a:gd name="T2" fmla="*/ 0 w 1295"/>
                  <a:gd name="T3" fmla="*/ 101 h 101"/>
                  <a:gd name="T4" fmla="*/ 0 w 1295"/>
                  <a:gd name="T5" fmla="*/ 0 h 101"/>
                  <a:gd name="T6" fmla="*/ 1290 w 1295"/>
                  <a:gd name="T7" fmla="*/ 0 h 101"/>
                  <a:gd name="T8" fmla="*/ 1295 w 1295"/>
                  <a:gd name="T9" fmla="*/ 97 h 101"/>
                  <a:gd name="T10" fmla="*/ 1290 w 1295"/>
                  <a:gd name="T11" fmla="*/ 101 h 101"/>
                </a:gdLst>
                <a:ahLst/>
                <a:cxnLst>
                  <a:cxn ang="0">
                    <a:pos x="T0" y="T1"/>
                  </a:cxn>
                  <a:cxn ang="0">
                    <a:pos x="T2" y="T3"/>
                  </a:cxn>
                  <a:cxn ang="0">
                    <a:pos x="T4" y="T5"/>
                  </a:cxn>
                  <a:cxn ang="0">
                    <a:pos x="T6" y="T7"/>
                  </a:cxn>
                  <a:cxn ang="0">
                    <a:pos x="T8" y="T9"/>
                  </a:cxn>
                  <a:cxn ang="0">
                    <a:pos x="T10" y="T11"/>
                  </a:cxn>
                </a:cxnLst>
                <a:rect l="0" t="0" r="r" b="b"/>
                <a:pathLst>
                  <a:path w="1295" h="101">
                    <a:moveTo>
                      <a:pt x="1290" y="101"/>
                    </a:moveTo>
                    <a:lnTo>
                      <a:pt x="0" y="101"/>
                    </a:lnTo>
                    <a:lnTo>
                      <a:pt x="0" y="0"/>
                    </a:lnTo>
                    <a:lnTo>
                      <a:pt x="1290" y="0"/>
                    </a:lnTo>
                    <a:lnTo>
                      <a:pt x="1295" y="97"/>
                    </a:lnTo>
                    <a:lnTo>
                      <a:pt x="1290" y="101"/>
                    </a:lnTo>
                    <a:close/>
                  </a:path>
                </a:pathLst>
              </a:custGeom>
              <a:solidFill>
                <a:srgbClr val="C04A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ïŝ1iḓè">
                <a:extLst>
                  <a:ext uri="{FF2B5EF4-FFF2-40B4-BE49-F238E27FC236}">
                    <a16:creationId xmlns:a16="http://schemas.microsoft.com/office/drawing/2014/main" id="{7ECA2A82-659C-401E-B8AC-B9E1B5022669}"/>
                  </a:ext>
                </a:extLst>
              </p:cNvPr>
              <p:cNvSpPr/>
              <p:nvPr/>
            </p:nvSpPr>
            <p:spPr bwMode="auto">
              <a:xfrm>
                <a:off x="8549642" y="2746882"/>
                <a:ext cx="670424" cy="52288"/>
              </a:xfrm>
              <a:custGeom>
                <a:avLst/>
                <a:gdLst>
                  <a:gd name="T0" fmla="*/ 1290 w 1295"/>
                  <a:gd name="T1" fmla="*/ 101 h 101"/>
                  <a:gd name="T2" fmla="*/ 0 w 1295"/>
                  <a:gd name="T3" fmla="*/ 101 h 101"/>
                  <a:gd name="T4" fmla="*/ 0 w 1295"/>
                  <a:gd name="T5" fmla="*/ 0 h 101"/>
                  <a:gd name="T6" fmla="*/ 1290 w 1295"/>
                  <a:gd name="T7" fmla="*/ 0 h 101"/>
                  <a:gd name="T8" fmla="*/ 1295 w 1295"/>
                  <a:gd name="T9" fmla="*/ 97 h 101"/>
                  <a:gd name="T10" fmla="*/ 1290 w 1295"/>
                  <a:gd name="T11" fmla="*/ 101 h 101"/>
                </a:gdLst>
                <a:ahLst/>
                <a:cxnLst>
                  <a:cxn ang="0">
                    <a:pos x="T0" y="T1"/>
                  </a:cxn>
                  <a:cxn ang="0">
                    <a:pos x="T2" y="T3"/>
                  </a:cxn>
                  <a:cxn ang="0">
                    <a:pos x="T4" y="T5"/>
                  </a:cxn>
                  <a:cxn ang="0">
                    <a:pos x="T6" y="T7"/>
                  </a:cxn>
                  <a:cxn ang="0">
                    <a:pos x="T8" y="T9"/>
                  </a:cxn>
                  <a:cxn ang="0">
                    <a:pos x="T10" y="T11"/>
                  </a:cxn>
                </a:cxnLst>
                <a:rect l="0" t="0" r="r" b="b"/>
                <a:pathLst>
                  <a:path w="1295" h="101">
                    <a:moveTo>
                      <a:pt x="1290" y="101"/>
                    </a:moveTo>
                    <a:lnTo>
                      <a:pt x="0" y="101"/>
                    </a:lnTo>
                    <a:lnTo>
                      <a:pt x="0" y="0"/>
                    </a:lnTo>
                    <a:lnTo>
                      <a:pt x="1290" y="0"/>
                    </a:lnTo>
                    <a:lnTo>
                      <a:pt x="1295" y="97"/>
                    </a:lnTo>
                    <a:lnTo>
                      <a:pt x="1290"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íŝľïḑe">
                <a:extLst>
                  <a:ext uri="{FF2B5EF4-FFF2-40B4-BE49-F238E27FC236}">
                    <a16:creationId xmlns:a16="http://schemas.microsoft.com/office/drawing/2014/main" id="{1BBEC3E0-3184-433F-9614-1E56D48D5CDE}"/>
                  </a:ext>
                </a:extLst>
              </p:cNvPr>
              <p:cNvSpPr/>
              <p:nvPr/>
            </p:nvSpPr>
            <p:spPr bwMode="auto">
              <a:xfrm>
                <a:off x="8549642" y="2673885"/>
                <a:ext cx="763611" cy="74031"/>
              </a:xfrm>
              <a:custGeom>
                <a:avLst/>
                <a:gdLst>
                  <a:gd name="T0" fmla="*/ 1290 w 1475"/>
                  <a:gd name="T1" fmla="*/ 143 h 143"/>
                  <a:gd name="T2" fmla="*/ 0 w 1475"/>
                  <a:gd name="T3" fmla="*/ 141 h 143"/>
                  <a:gd name="T4" fmla="*/ 217 w 1475"/>
                  <a:gd name="T5" fmla="*/ 0 h 143"/>
                  <a:gd name="T6" fmla="*/ 1475 w 1475"/>
                  <a:gd name="T7" fmla="*/ 3 h 143"/>
                  <a:gd name="T8" fmla="*/ 1290 w 1475"/>
                  <a:gd name="T9" fmla="*/ 143 h 143"/>
                </a:gdLst>
                <a:ahLst/>
                <a:cxnLst>
                  <a:cxn ang="0">
                    <a:pos x="T0" y="T1"/>
                  </a:cxn>
                  <a:cxn ang="0">
                    <a:pos x="T2" y="T3"/>
                  </a:cxn>
                  <a:cxn ang="0">
                    <a:pos x="T4" y="T5"/>
                  </a:cxn>
                  <a:cxn ang="0">
                    <a:pos x="T6" y="T7"/>
                  </a:cxn>
                  <a:cxn ang="0">
                    <a:pos x="T8" y="T9"/>
                  </a:cxn>
                </a:cxnLst>
                <a:rect l="0" t="0" r="r" b="b"/>
                <a:pathLst>
                  <a:path w="1475" h="143">
                    <a:moveTo>
                      <a:pt x="1290" y="143"/>
                    </a:moveTo>
                    <a:lnTo>
                      <a:pt x="0" y="141"/>
                    </a:lnTo>
                    <a:lnTo>
                      <a:pt x="217" y="0"/>
                    </a:lnTo>
                    <a:lnTo>
                      <a:pt x="1475" y="3"/>
                    </a:lnTo>
                    <a:lnTo>
                      <a:pt x="1290" y="143"/>
                    </a:lnTo>
                    <a:close/>
                  </a:path>
                </a:pathLst>
              </a:custGeom>
              <a:solidFill>
                <a:srgbClr val="AF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îṩḷîḓê">
                <a:extLst>
                  <a:ext uri="{FF2B5EF4-FFF2-40B4-BE49-F238E27FC236}">
                    <a16:creationId xmlns:a16="http://schemas.microsoft.com/office/drawing/2014/main" id="{D1E314C3-7202-4762-8DB1-445E8EF1BFE4}"/>
                  </a:ext>
                </a:extLst>
              </p:cNvPr>
              <p:cNvSpPr/>
              <p:nvPr/>
            </p:nvSpPr>
            <p:spPr bwMode="auto">
              <a:xfrm>
                <a:off x="8549642" y="2673885"/>
                <a:ext cx="763611" cy="74031"/>
              </a:xfrm>
              <a:custGeom>
                <a:avLst/>
                <a:gdLst>
                  <a:gd name="T0" fmla="*/ 1290 w 1475"/>
                  <a:gd name="T1" fmla="*/ 143 h 143"/>
                  <a:gd name="T2" fmla="*/ 0 w 1475"/>
                  <a:gd name="T3" fmla="*/ 141 h 143"/>
                  <a:gd name="T4" fmla="*/ 217 w 1475"/>
                  <a:gd name="T5" fmla="*/ 0 h 143"/>
                  <a:gd name="T6" fmla="*/ 1475 w 1475"/>
                  <a:gd name="T7" fmla="*/ 3 h 143"/>
                  <a:gd name="T8" fmla="*/ 1290 w 1475"/>
                  <a:gd name="T9" fmla="*/ 143 h 143"/>
                </a:gdLst>
                <a:ahLst/>
                <a:cxnLst>
                  <a:cxn ang="0">
                    <a:pos x="T0" y="T1"/>
                  </a:cxn>
                  <a:cxn ang="0">
                    <a:pos x="T2" y="T3"/>
                  </a:cxn>
                  <a:cxn ang="0">
                    <a:pos x="T4" y="T5"/>
                  </a:cxn>
                  <a:cxn ang="0">
                    <a:pos x="T6" y="T7"/>
                  </a:cxn>
                  <a:cxn ang="0">
                    <a:pos x="T8" y="T9"/>
                  </a:cxn>
                </a:cxnLst>
                <a:rect l="0" t="0" r="r" b="b"/>
                <a:pathLst>
                  <a:path w="1475" h="143">
                    <a:moveTo>
                      <a:pt x="1290" y="143"/>
                    </a:moveTo>
                    <a:lnTo>
                      <a:pt x="0" y="141"/>
                    </a:lnTo>
                    <a:lnTo>
                      <a:pt x="217" y="0"/>
                    </a:lnTo>
                    <a:lnTo>
                      <a:pt x="1475" y="3"/>
                    </a:lnTo>
                    <a:lnTo>
                      <a:pt x="1290" y="1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ïśḻîḑe">
                <a:extLst>
                  <a:ext uri="{FF2B5EF4-FFF2-40B4-BE49-F238E27FC236}">
                    <a16:creationId xmlns:a16="http://schemas.microsoft.com/office/drawing/2014/main" id="{CA3C64C3-2385-4539-89A9-3B929152E2B1}"/>
                  </a:ext>
                </a:extLst>
              </p:cNvPr>
              <p:cNvSpPr/>
              <p:nvPr/>
            </p:nvSpPr>
            <p:spPr bwMode="auto">
              <a:xfrm>
                <a:off x="8717377" y="2661461"/>
                <a:ext cx="463343" cy="67302"/>
              </a:xfrm>
              <a:custGeom>
                <a:avLst/>
                <a:gdLst>
                  <a:gd name="T0" fmla="*/ 890 w 895"/>
                  <a:gd name="T1" fmla="*/ 130 h 130"/>
                  <a:gd name="T2" fmla="*/ 0 w 895"/>
                  <a:gd name="T3" fmla="*/ 130 h 130"/>
                  <a:gd name="T4" fmla="*/ 0 w 895"/>
                  <a:gd name="T5" fmla="*/ 0 h 130"/>
                  <a:gd name="T6" fmla="*/ 890 w 895"/>
                  <a:gd name="T7" fmla="*/ 0 h 130"/>
                  <a:gd name="T8" fmla="*/ 895 w 895"/>
                  <a:gd name="T9" fmla="*/ 126 h 130"/>
                  <a:gd name="T10" fmla="*/ 890 w 895"/>
                  <a:gd name="T11" fmla="*/ 130 h 130"/>
                </a:gdLst>
                <a:ahLst/>
                <a:cxnLst>
                  <a:cxn ang="0">
                    <a:pos x="T0" y="T1"/>
                  </a:cxn>
                  <a:cxn ang="0">
                    <a:pos x="T2" y="T3"/>
                  </a:cxn>
                  <a:cxn ang="0">
                    <a:pos x="T4" y="T5"/>
                  </a:cxn>
                  <a:cxn ang="0">
                    <a:pos x="T6" y="T7"/>
                  </a:cxn>
                  <a:cxn ang="0">
                    <a:pos x="T8" y="T9"/>
                  </a:cxn>
                  <a:cxn ang="0">
                    <a:pos x="T10" y="T11"/>
                  </a:cxn>
                </a:cxnLst>
                <a:rect l="0" t="0" r="r" b="b"/>
                <a:pathLst>
                  <a:path w="895" h="130">
                    <a:moveTo>
                      <a:pt x="890" y="130"/>
                    </a:moveTo>
                    <a:lnTo>
                      <a:pt x="0" y="130"/>
                    </a:lnTo>
                    <a:lnTo>
                      <a:pt x="0" y="0"/>
                    </a:lnTo>
                    <a:lnTo>
                      <a:pt x="890" y="0"/>
                    </a:lnTo>
                    <a:lnTo>
                      <a:pt x="895" y="126"/>
                    </a:lnTo>
                    <a:lnTo>
                      <a:pt x="890" y="130"/>
                    </a:lnTo>
                    <a:close/>
                  </a:path>
                </a:pathLst>
              </a:custGeom>
              <a:solidFill>
                <a:srgbClr val="70AF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îṣḻîdè">
                <a:extLst>
                  <a:ext uri="{FF2B5EF4-FFF2-40B4-BE49-F238E27FC236}">
                    <a16:creationId xmlns:a16="http://schemas.microsoft.com/office/drawing/2014/main" id="{26F5BA33-1007-4643-AA0B-874F465E55ED}"/>
                  </a:ext>
                </a:extLst>
              </p:cNvPr>
              <p:cNvSpPr/>
              <p:nvPr/>
            </p:nvSpPr>
            <p:spPr bwMode="auto">
              <a:xfrm>
                <a:off x="9116525" y="2661461"/>
                <a:ext cx="34686" cy="67302"/>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3" name="iṥļîḋe">
                <a:extLst>
                  <a:ext uri="{FF2B5EF4-FFF2-40B4-BE49-F238E27FC236}">
                    <a16:creationId xmlns:a16="http://schemas.microsoft.com/office/drawing/2014/main" id="{913F58A5-DDDE-43BB-A575-7A9EAA2B14F2}"/>
                  </a:ext>
                </a:extLst>
              </p:cNvPr>
              <p:cNvSpPr/>
              <p:nvPr/>
            </p:nvSpPr>
            <p:spPr bwMode="auto">
              <a:xfrm>
                <a:off x="9147587" y="2661461"/>
                <a:ext cx="15014" cy="67302"/>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4" name="íṧḷidê">
                <a:extLst>
                  <a:ext uri="{FF2B5EF4-FFF2-40B4-BE49-F238E27FC236}">
                    <a16:creationId xmlns:a16="http://schemas.microsoft.com/office/drawing/2014/main" id="{656DB99C-99EF-434A-89A4-457FC604D229}"/>
                  </a:ext>
                </a:extLst>
              </p:cNvPr>
              <p:cNvSpPr/>
              <p:nvPr/>
            </p:nvSpPr>
            <p:spPr bwMode="auto">
              <a:xfrm>
                <a:off x="9186933" y="2617974"/>
                <a:ext cx="71443" cy="94222"/>
              </a:xfrm>
              <a:custGeom>
                <a:avLst/>
                <a:gdLst>
                  <a:gd name="T0" fmla="*/ 81 w 82"/>
                  <a:gd name="T1" fmla="*/ 54 h 108"/>
                  <a:gd name="T2" fmla="*/ 1 w 82"/>
                  <a:gd name="T3" fmla="*/ 108 h 108"/>
                  <a:gd name="T4" fmla="*/ 0 w 82"/>
                  <a:gd name="T5" fmla="*/ 58 h 108"/>
                  <a:gd name="T6" fmla="*/ 82 w 82"/>
                  <a:gd name="T7" fmla="*/ 0 h 108"/>
                  <a:gd name="T8" fmla="*/ 79 w 82"/>
                  <a:gd name="T9" fmla="*/ 30 h 108"/>
                  <a:gd name="T10" fmla="*/ 81 w 82"/>
                  <a:gd name="T11" fmla="*/ 54 h 108"/>
                </a:gdLst>
                <a:ahLst/>
                <a:cxnLst>
                  <a:cxn ang="0">
                    <a:pos x="T0" y="T1"/>
                  </a:cxn>
                  <a:cxn ang="0">
                    <a:pos x="T2" y="T3"/>
                  </a:cxn>
                  <a:cxn ang="0">
                    <a:pos x="T4" y="T5"/>
                  </a:cxn>
                  <a:cxn ang="0">
                    <a:pos x="T6" y="T7"/>
                  </a:cxn>
                  <a:cxn ang="0">
                    <a:pos x="T8" y="T9"/>
                  </a:cxn>
                  <a:cxn ang="0">
                    <a:pos x="T10" y="T11"/>
                  </a:cxn>
                </a:cxnLst>
                <a:rect l="0" t="0" r="r" b="b"/>
                <a:pathLst>
                  <a:path w="82" h="108">
                    <a:moveTo>
                      <a:pt x="81" y="54"/>
                    </a:moveTo>
                    <a:cubicBezTo>
                      <a:pt x="1" y="108"/>
                      <a:pt x="1" y="108"/>
                      <a:pt x="1" y="108"/>
                    </a:cubicBezTo>
                    <a:cubicBezTo>
                      <a:pt x="0" y="58"/>
                      <a:pt x="0" y="58"/>
                      <a:pt x="0" y="58"/>
                    </a:cubicBezTo>
                    <a:cubicBezTo>
                      <a:pt x="82" y="0"/>
                      <a:pt x="82" y="0"/>
                      <a:pt x="82" y="0"/>
                    </a:cubicBezTo>
                    <a:cubicBezTo>
                      <a:pt x="82" y="0"/>
                      <a:pt x="79" y="11"/>
                      <a:pt x="79" y="30"/>
                    </a:cubicBezTo>
                    <a:cubicBezTo>
                      <a:pt x="79" y="52"/>
                      <a:pt x="81" y="54"/>
                      <a:pt x="81"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isļídé">
                <a:extLst>
                  <a:ext uri="{FF2B5EF4-FFF2-40B4-BE49-F238E27FC236}">
                    <a16:creationId xmlns:a16="http://schemas.microsoft.com/office/drawing/2014/main" id="{D5F1F7A4-DBDB-49AC-95C0-056A00CC2BF5}"/>
                  </a:ext>
                </a:extLst>
              </p:cNvPr>
              <p:cNvSpPr/>
              <p:nvPr/>
            </p:nvSpPr>
            <p:spPr bwMode="auto">
              <a:xfrm>
                <a:off x="8717377" y="2605031"/>
                <a:ext cx="542034" cy="57465"/>
              </a:xfrm>
              <a:custGeom>
                <a:avLst/>
                <a:gdLst>
                  <a:gd name="T0" fmla="*/ 892 w 1047"/>
                  <a:gd name="T1" fmla="*/ 109 h 111"/>
                  <a:gd name="T2" fmla="*/ 0 w 1047"/>
                  <a:gd name="T3" fmla="*/ 111 h 111"/>
                  <a:gd name="T4" fmla="*/ 158 w 1047"/>
                  <a:gd name="T5" fmla="*/ 0 h 111"/>
                  <a:gd name="T6" fmla="*/ 1047 w 1047"/>
                  <a:gd name="T7" fmla="*/ 3 h 111"/>
                  <a:gd name="T8" fmla="*/ 892 w 1047"/>
                  <a:gd name="T9" fmla="*/ 109 h 111"/>
                </a:gdLst>
                <a:ahLst/>
                <a:cxnLst>
                  <a:cxn ang="0">
                    <a:pos x="T0" y="T1"/>
                  </a:cxn>
                  <a:cxn ang="0">
                    <a:pos x="T2" y="T3"/>
                  </a:cxn>
                  <a:cxn ang="0">
                    <a:pos x="T4" y="T5"/>
                  </a:cxn>
                  <a:cxn ang="0">
                    <a:pos x="T6" y="T7"/>
                  </a:cxn>
                  <a:cxn ang="0">
                    <a:pos x="T8" y="T9"/>
                  </a:cxn>
                </a:cxnLst>
                <a:rect l="0" t="0" r="r" b="b"/>
                <a:pathLst>
                  <a:path w="1047" h="111">
                    <a:moveTo>
                      <a:pt x="892" y="109"/>
                    </a:moveTo>
                    <a:lnTo>
                      <a:pt x="0" y="111"/>
                    </a:lnTo>
                    <a:lnTo>
                      <a:pt x="158" y="0"/>
                    </a:lnTo>
                    <a:lnTo>
                      <a:pt x="1047" y="3"/>
                    </a:lnTo>
                    <a:lnTo>
                      <a:pt x="892" y="109"/>
                    </a:lnTo>
                    <a:close/>
                  </a:path>
                </a:pathLst>
              </a:custGeom>
              <a:solidFill>
                <a:srgbClr val="5D92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ï$ḻîḓê">
                <a:extLst>
                  <a:ext uri="{FF2B5EF4-FFF2-40B4-BE49-F238E27FC236}">
                    <a16:creationId xmlns:a16="http://schemas.microsoft.com/office/drawing/2014/main" id="{AA5DC5E4-49DB-433F-BD7C-C0B8E6C610C5}"/>
                  </a:ext>
                </a:extLst>
              </p:cNvPr>
              <p:cNvSpPr/>
              <p:nvPr/>
            </p:nvSpPr>
            <p:spPr bwMode="auto">
              <a:xfrm>
                <a:off x="8718412" y="2605031"/>
                <a:ext cx="464379" cy="52288"/>
              </a:xfrm>
              <a:custGeom>
                <a:avLst/>
                <a:gdLst>
                  <a:gd name="T0" fmla="*/ 892 w 897"/>
                  <a:gd name="T1" fmla="*/ 101 h 101"/>
                  <a:gd name="T2" fmla="*/ 0 w 897"/>
                  <a:gd name="T3" fmla="*/ 101 h 101"/>
                  <a:gd name="T4" fmla="*/ 0 w 897"/>
                  <a:gd name="T5" fmla="*/ 0 h 101"/>
                  <a:gd name="T6" fmla="*/ 892 w 897"/>
                  <a:gd name="T7" fmla="*/ 0 h 101"/>
                  <a:gd name="T8" fmla="*/ 897 w 897"/>
                  <a:gd name="T9" fmla="*/ 98 h 101"/>
                  <a:gd name="T10" fmla="*/ 892 w 897"/>
                  <a:gd name="T11" fmla="*/ 101 h 101"/>
                </a:gdLst>
                <a:ahLst/>
                <a:cxnLst>
                  <a:cxn ang="0">
                    <a:pos x="T0" y="T1"/>
                  </a:cxn>
                  <a:cxn ang="0">
                    <a:pos x="T2" y="T3"/>
                  </a:cxn>
                  <a:cxn ang="0">
                    <a:pos x="T4" y="T5"/>
                  </a:cxn>
                  <a:cxn ang="0">
                    <a:pos x="T6" y="T7"/>
                  </a:cxn>
                  <a:cxn ang="0">
                    <a:pos x="T8" y="T9"/>
                  </a:cxn>
                  <a:cxn ang="0">
                    <a:pos x="T10" y="T11"/>
                  </a:cxn>
                </a:cxnLst>
                <a:rect l="0" t="0" r="r" b="b"/>
                <a:pathLst>
                  <a:path w="897" h="101">
                    <a:moveTo>
                      <a:pt x="892" y="101"/>
                    </a:moveTo>
                    <a:lnTo>
                      <a:pt x="0" y="101"/>
                    </a:lnTo>
                    <a:lnTo>
                      <a:pt x="0" y="0"/>
                    </a:lnTo>
                    <a:lnTo>
                      <a:pt x="892" y="0"/>
                    </a:lnTo>
                    <a:lnTo>
                      <a:pt x="897" y="98"/>
                    </a:lnTo>
                    <a:lnTo>
                      <a:pt x="892" y="101"/>
                    </a:lnTo>
                    <a:close/>
                  </a:path>
                </a:pathLst>
              </a:custGeom>
              <a:solidFill>
                <a:srgbClr val="C979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îS1ïḍe">
                <a:extLst>
                  <a:ext uri="{FF2B5EF4-FFF2-40B4-BE49-F238E27FC236}">
                    <a16:creationId xmlns:a16="http://schemas.microsoft.com/office/drawing/2014/main" id="{BE27FB5A-147E-4651-854B-DBDAA9249611}"/>
                  </a:ext>
                </a:extLst>
              </p:cNvPr>
              <p:cNvSpPr/>
              <p:nvPr/>
            </p:nvSpPr>
            <p:spPr bwMode="auto">
              <a:xfrm>
                <a:off x="8718412" y="2547566"/>
                <a:ext cx="540999" cy="57465"/>
              </a:xfrm>
              <a:custGeom>
                <a:avLst/>
                <a:gdLst>
                  <a:gd name="T0" fmla="*/ 893 w 1045"/>
                  <a:gd name="T1" fmla="*/ 111 h 111"/>
                  <a:gd name="T2" fmla="*/ 0 w 1045"/>
                  <a:gd name="T3" fmla="*/ 111 h 111"/>
                  <a:gd name="T4" fmla="*/ 160 w 1045"/>
                  <a:gd name="T5" fmla="*/ 0 h 111"/>
                  <a:gd name="T6" fmla="*/ 1045 w 1045"/>
                  <a:gd name="T7" fmla="*/ 4 h 111"/>
                  <a:gd name="T8" fmla="*/ 893 w 1045"/>
                  <a:gd name="T9" fmla="*/ 111 h 111"/>
                </a:gdLst>
                <a:ahLst/>
                <a:cxnLst>
                  <a:cxn ang="0">
                    <a:pos x="T0" y="T1"/>
                  </a:cxn>
                  <a:cxn ang="0">
                    <a:pos x="T2" y="T3"/>
                  </a:cxn>
                  <a:cxn ang="0">
                    <a:pos x="T4" y="T5"/>
                  </a:cxn>
                  <a:cxn ang="0">
                    <a:pos x="T6" y="T7"/>
                  </a:cxn>
                  <a:cxn ang="0">
                    <a:pos x="T8" y="T9"/>
                  </a:cxn>
                </a:cxnLst>
                <a:rect l="0" t="0" r="r" b="b"/>
                <a:pathLst>
                  <a:path w="1045" h="111">
                    <a:moveTo>
                      <a:pt x="893" y="111"/>
                    </a:moveTo>
                    <a:lnTo>
                      <a:pt x="0" y="111"/>
                    </a:lnTo>
                    <a:lnTo>
                      <a:pt x="160" y="0"/>
                    </a:lnTo>
                    <a:lnTo>
                      <a:pt x="1045" y="4"/>
                    </a:lnTo>
                    <a:lnTo>
                      <a:pt x="893" y="111"/>
                    </a:lnTo>
                    <a:close/>
                  </a:path>
                </a:pathLst>
              </a:custGeom>
              <a:solidFill>
                <a:srgbClr val="A564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íŝļiḓê">
                <a:extLst>
                  <a:ext uri="{FF2B5EF4-FFF2-40B4-BE49-F238E27FC236}">
                    <a16:creationId xmlns:a16="http://schemas.microsoft.com/office/drawing/2014/main" id="{C455760B-7423-4C79-88AF-E4A5F7301024}"/>
                  </a:ext>
                </a:extLst>
              </p:cNvPr>
              <p:cNvSpPr/>
              <p:nvPr/>
            </p:nvSpPr>
            <p:spPr bwMode="auto">
              <a:xfrm>
                <a:off x="8718412" y="2547566"/>
                <a:ext cx="540999" cy="57465"/>
              </a:xfrm>
              <a:custGeom>
                <a:avLst/>
                <a:gdLst>
                  <a:gd name="T0" fmla="*/ 893 w 1045"/>
                  <a:gd name="T1" fmla="*/ 111 h 111"/>
                  <a:gd name="T2" fmla="*/ 0 w 1045"/>
                  <a:gd name="T3" fmla="*/ 111 h 111"/>
                  <a:gd name="T4" fmla="*/ 160 w 1045"/>
                  <a:gd name="T5" fmla="*/ 0 h 111"/>
                  <a:gd name="T6" fmla="*/ 1045 w 1045"/>
                  <a:gd name="T7" fmla="*/ 4 h 111"/>
                  <a:gd name="T8" fmla="*/ 893 w 1045"/>
                  <a:gd name="T9" fmla="*/ 111 h 111"/>
                </a:gdLst>
                <a:ahLst/>
                <a:cxnLst>
                  <a:cxn ang="0">
                    <a:pos x="T0" y="T1"/>
                  </a:cxn>
                  <a:cxn ang="0">
                    <a:pos x="T2" y="T3"/>
                  </a:cxn>
                  <a:cxn ang="0">
                    <a:pos x="T4" y="T5"/>
                  </a:cxn>
                  <a:cxn ang="0">
                    <a:pos x="T6" y="T7"/>
                  </a:cxn>
                  <a:cxn ang="0">
                    <a:pos x="T8" y="T9"/>
                  </a:cxn>
                </a:cxnLst>
                <a:rect l="0" t="0" r="r" b="b"/>
                <a:pathLst>
                  <a:path w="1045" h="111">
                    <a:moveTo>
                      <a:pt x="893" y="111"/>
                    </a:moveTo>
                    <a:lnTo>
                      <a:pt x="0" y="111"/>
                    </a:lnTo>
                    <a:lnTo>
                      <a:pt x="160" y="0"/>
                    </a:lnTo>
                    <a:lnTo>
                      <a:pt x="1045" y="4"/>
                    </a:lnTo>
                    <a:lnTo>
                      <a:pt x="893" y="1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îš1îdê">
                <a:extLst>
                  <a:ext uri="{FF2B5EF4-FFF2-40B4-BE49-F238E27FC236}">
                    <a16:creationId xmlns:a16="http://schemas.microsoft.com/office/drawing/2014/main" id="{5A6B1944-4DCA-42B1-AEFC-7AEBA884C9F5}"/>
                  </a:ext>
                </a:extLst>
              </p:cNvPr>
              <p:cNvSpPr/>
              <p:nvPr/>
            </p:nvSpPr>
            <p:spPr bwMode="auto">
              <a:xfrm>
                <a:off x="9217477" y="2674403"/>
                <a:ext cx="97328" cy="123732"/>
              </a:xfrm>
              <a:custGeom>
                <a:avLst/>
                <a:gdLst>
                  <a:gd name="T0" fmla="*/ 17 w 112"/>
                  <a:gd name="T1" fmla="*/ 117 h 142"/>
                  <a:gd name="T2" fmla="*/ 17 w 112"/>
                  <a:gd name="T3" fmla="*/ 84 h 142"/>
                  <a:gd name="T4" fmla="*/ 18 w 112"/>
                  <a:gd name="T5" fmla="*/ 83 h 142"/>
                  <a:gd name="T6" fmla="*/ 111 w 112"/>
                  <a:gd name="T7" fmla="*/ 12 h 142"/>
                  <a:gd name="T8" fmla="*/ 112 w 112"/>
                  <a:gd name="T9" fmla="*/ 11 h 142"/>
                  <a:gd name="T10" fmla="*/ 112 w 112"/>
                  <a:gd name="T11" fmla="*/ 2 h 142"/>
                  <a:gd name="T12" fmla="*/ 110 w 112"/>
                  <a:gd name="T13" fmla="*/ 1 h 142"/>
                  <a:gd name="T14" fmla="*/ 1 w 112"/>
                  <a:gd name="T15" fmla="*/ 84 h 142"/>
                  <a:gd name="T16" fmla="*/ 0 w 112"/>
                  <a:gd name="T17" fmla="*/ 85 h 142"/>
                  <a:gd name="T18" fmla="*/ 0 w 112"/>
                  <a:gd name="T19" fmla="*/ 140 h 142"/>
                  <a:gd name="T20" fmla="*/ 3 w 112"/>
                  <a:gd name="T21" fmla="*/ 141 h 142"/>
                  <a:gd name="T22" fmla="*/ 111 w 112"/>
                  <a:gd name="T23" fmla="*/ 59 h 142"/>
                  <a:gd name="T24" fmla="*/ 112 w 112"/>
                  <a:gd name="T25" fmla="*/ 58 h 142"/>
                  <a:gd name="T26" fmla="*/ 112 w 112"/>
                  <a:gd name="T27" fmla="*/ 52 h 142"/>
                  <a:gd name="T28" fmla="*/ 110 w 112"/>
                  <a:gd name="T29" fmla="*/ 51 h 142"/>
                  <a:gd name="T30" fmla="*/ 19 w 112"/>
                  <a:gd name="T31" fmla="*/ 119 h 142"/>
                  <a:gd name="T32" fmla="*/ 17 w 112"/>
                  <a:gd name="T33" fmla="*/ 11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42">
                    <a:moveTo>
                      <a:pt x="17" y="117"/>
                    </a:moveTo>
                    <a:cubicBezTo>
                      <a:pt x="17" y="84"/>
                      <a:pt x="17" y="84"/>
                      <a:pt x="17" y="84"/>
                    </a:cubicBezTo>
                    <a:cubicBezTo>
                      <a:pt x="17" y="84"/>
                      <a:pt x="17" y="84"/>
                      <a:pt x="18" y="83"/>
                    </a:cubicBezTo>
                    <a:cubicBezTo>
                      <a:pt x="111" y="12"/>
                      <a:pt x="111" y="12"/>
                      <a:pt x="111" y="12"/>
                    </a:cubicBezTo>
                    <a:cubicBezTo>
                      <a:pt x="112" y="12"/>
                      <a:pt x="112" y="11"/>
                      <a:pt x="112" y="11"/>
                    </a:cubicBezTo>
                    <a:cubicBezTo>
                      <a:pt x="112" y="2"/>
                      <a:pt x="112" y="2"/>
                      <a:pt x="112" y="2"/>
                    </a:cubicBezTo>
                    <a:cubicBezTo>
                      <a:pt x="112" y="1"/>
                      <a:pt x="110" y="0"/>
                      <a:pt x="110" y="1"/>
                    </a:cubicBezTo>
                    <a:cubicBezTo>
                      <a:pt x="1" y="84"/>
                      <a:pt x="1" y="84"/>
                      <a:pt x="1" y="84"/>
                    </a:cubicBezTo>
                    <a:cubicBezTo>
                      <a:pt x="1" y="84"/>
                      <a:pt x="0" y="84"/>
                      <a:pt x="0" y="85"/>
                    </a:cubicBezTo>
                    <a:cubicBezTo>
                      <a:pt x="0" y="140"/>
                      <a:pt x="0" y="140"/>
                      <a:pt x="0" y="140"/>
                    </a:cubicBezTo>
                    <a:cubicBezTo>
                      <a:pt x="0" y="141"/>
                      <a:pt x="2" y="142"/>
                      <a:pt x="3" y="141"/>
                    </a:cubicBezTo>
                    <a:cubicBezTo>
                      <a:pt x="111" y="59"/>
                      <a:pt x="111" y="59"/>
                      <a:pt x="111" y="59"/>
                    </a:cubicBezTo>
                    <a:cubicBezTo>
                      <a:pt x="112" y="59"/>
                      <a:pt x="112" y="59"/>
                      <a:pt x="112" y="58"/>
                    </a:cubicBezTo>
                    <a:cubicBezTo>
                      <a:pt x="112" y="52"/>
                      <a:pt x="112" y="52"/>
                      <a:pt x="112" y="52"/>
                    </a:cubicBezTo>
                    <a:cubicBezTo>
                      <a:pt x="112" y="51"/>
                      <a:pt x="110" y="50"/>
                      <a:pt x="110" y="51"/>
                    </a:cubicBezTo>
                    <a:cubicBezTo>
                      <a:pt x="19" y="119"/>
                      <a:pt x="19" y="119"/>
                      <a:pt x="19" y="119"/>
                    </a:cubicBezTo>
                    <a:cubicBezTo>
                      <a:pt x="19" y="119"/>
                      <a:pt x="17" y="119"/>
                      <a:pt x="17" y="117"/>
                    </a:cubicBezTo>
                    <a:close/>
                  </a:path>
                </a:pathLst>
              </a:custGeom>
              <a:solidFill>
                <a:srgbClr val="C357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ïŝlïḍè">
                <a:extLst>
                  <a:ext uri="{FF2B5EF4-FFF2-40B4-BE49-F238E27FC236}">
                    <a16:creationId xmlns:a16="http://schemas.microsoft.com/office/drawing/2014/main" id="{FA1AAC09-A139-478E-B132-C00C18F78CF6}"/>
                  </a:ext>
                </a:extLst>
              </p:cNvPr>
              <p:cNvSpPr/>
              <p:nvPr/>
            </p:nvSpPr>
            <p:spPr bwMode="auto">
              <a:xfrm>
                <a:off x="9178132" y="2606585"/>
                <a:ext cx="81798" cy="121143"/>
              </a:xfrm>
              <a:custGeom>
                <a:avLst/>
                <a:gdLst>
                  <a:gd name="T0" fmla="*/ 92 w 94"/>
                  <a:gd name="T1" fmla="*/ 66 h 139"/>
                  <a:gd name="T2" fmla="*/ 14 w 94"/>
                  <a:gd name="T3" fmla="*/ 118 h 139"/>
                  <a:gd name="T4" fmla="*/ 11 w 94"/>
                  <a:gd name="T5" fmla="*/ 116 h 139"/>
                  <a:gd name="T6" fmla="*/ 11 w 94"/>
                  <a:gd name="T7" fmla="*/ 72 h 139"/>
                  <a:gd name="T8" fmla="*/ 12 w 94"/>
                  <a:gd name="T9" fmla="*/ 71 h 139"/>
                  <a:gd name="T10" fmla="*/ 94 w 94"/>
                  <a:gd name="T11" fmla="*/ 12 h 139"/>
                  <a:gd name="T12" fmla="*/ 94 w 94"/>
                  <a:gd name="T13" fmla="*/ 11 h 139"/>
                  <a:gd name="T14" fmla="*/ 94 w 94"/>
                  <a:gd name="T15" fmla="*/ 2 h 139"/>
                  <a:gd name="T16" fmla="*/ 92 w 94"/>
                  <a:gd name="T17" fmla="*/ 0 h 139"/>
                  <a:gd name="T18" fmla="*/ 1 w 94"/>
                  <a:gd name="T19" fmla="*/ 62 h 139"/>
                  <a:gd name="T20" fmla="*/ 0 w 94"/>
                  <a:gd name="T21" fmla="*/ 64 h 139"/>
                  <a:gd name="T22" fmla="*/ 0 w 94"/>
                  <a:gd name="T23" fmla="*/ 137 h 139"/>
                  <a:gd name="T24" fmla="*/ 3 w 94"/>
                  <a:gd name="T25" fmla="*/ 138 h 139"/>
                  <a:gd name="T26" fmla="*/ 94 w 94"/>
                  <a:gd name="T27" fmla="*/ 76 h 139"/>
                  <a:gd name="T28" fmla="*/ 94 w 94"/>
                  <a:gd name="T29" fmla="*/ 75 h 139"/>
                  <a:gd name="T30" fmla="*/ 94 w 94"/>
                  <a:gd name="T31" fmla="*/ 68 h 139"/>
                  <a:gd name="T32" fmla="*/ 92 w 94"/>
                  <a:gd name="T33" fmla="*/ 6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39">
                    <a:moveTo>
                      <a:pt x="92" y="66"/>
                    </a:moveTo>
                    <a:cubicBezTo>
                      <a:pt x="14" y="118"/>
                      <a:pt x="14" y="118"/>
                      <a:pt x="14" y="118"/>
                    </a:cubicBezTo>
                    <a:cubicBezTo>
                      <a:pt x="13" y="119"/>
                      <a:pt x="11" y="118"/>
                      <a:pt x="11" y="116"/>
                    </a:cubicBezTo>
                    <a:cubicBezTo>
                      <a:pt x="11" y="72"/>
                      <a:pt x="11" y="72"/>
                      <a:pt x="11" y="72"/>
                    </a:cubicBezTo>
                    <a:cubicBezTo>
                      <a:pt x="11" y="71"/>
                      <a:pt x="11" y="71"/>
                      <a:pt x="12" y="71"/>
                    </a:cubicBezTo>
                    <a:cubicBezTo>
                      <a:pt x="94" y="12"/>
                      <a:pt x="94" y="12"/>
                      <a:pt x="94" y="12"/>
                    </a:cubicBezTo>
                    <a:cubicBezTo>
                      <a:pt x="94" y="12"/>
                      <a:pt x="94" y="11"/>
                      <a:pt x="94" y="11"/>
                    </a:cubicBezTo>
                    <a:cubicBezTo>
                      <a:pt x="94" y="2"/>
                      <a:pt x="94" y="2"/>
                      <a:pt x="94" y="2"/>
                    </a:cubicBezTo>
                    <a:cubicBezTo>
                      <a:pt x="94" y="0"/>
                      <a:pt x="93" y="0"/>
                      <a:pt x="92" y="0"/>
                    </a:cubicBezTo>
                    <a:cubicBezTo>
                      <a:pt x="1" y="62"/>
                      <a:pt x="1" y="62"/>
                      <a:pt x="1" y="62"/>
                    </a:cubicBezTo>
                    <a:cubicBezTo>
                      <a:pt x="1" y="63"/>
                      <a:pt x="0" y="63"/>
                      <a:pt x="0" y="64"/>
                    </a:cubicBezTo>
                    <a:cubicBezTo>
                      <a:pt x="0" y="137"/>
                      <a:pt x="0" y="137"/>
                      <a:pt x="0" y="137"/>
                    </a:cubicBezTo>
                    <a:cubicBezTo>
                      <a:pt x="0" y="138"/>
                      <a:pt x="2" y="139"/>
                      <a:pt x="3" y="138"/>
                    </a:cubicBezTo>
                    <a:cubicBezTo>
                      <a:pt x="94" y="76"/>
                      <a:pt x="94" y="76"/>
                      <a:pt x="94" y="76"/>
                    </a:cubicBezTo>
                    <a:cubicBezTo>
                      <a:pt x="94" y="76"/>
                      <a:pt x="94" y="75"/>
                      <a:pt x="94" y="75"/>
                    </a:cubicBezTo>
                    <a:cubicBezTo>
                      <a:pt x="94" y="68"/>
                      <a:pt x="94" y="68"/>
                      <a:pt x="94" y="68"/>
                    </a:cubicBezTo>
                    <a:cubicBezTo>
                      <a:pt x="94" y="66"/>
                      <a:pt x="93" y="65"/>
                      <a:pt x="92" y="66"/>
                    </a:cubicBezTo>
                    <a:close/>
                  </a:path>
                </a:pathLst>
              </a:custGeom>
              <a:solidFill>
                <a:srgbClr val="669E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î$ļíḓê">
                <a:extLst>
                  <a:ext uri="{FF2B5EF4-FFF2-40B4-BE49-F238E27FC236}">
                    <a16:creationId xmlns:a16="http://schemas.microsoft.com/office/drawing/2014/main" id="{5862555C-DFBA-4B45-8DDE-7B2387EB7C09}"/>
                  </a:ext>
                </a:extLst>
              </p:cNvPr>
              <p:cNvSpPr/>
              <p:nvPr/>
            </p:nvSpPr>
            <p:spPr bwMode="auto">
              <a:xfrm>
                <a:off x="9180202" y="2549637"/>
                <a:ext cx="80762" cy="106647"/>
              </a:xfrm>
              <a:custGeom>
                <a:avLst/>
                <a:gdLst>
                  <a:gd name="T0" fmla="*/ 90 w 93"/>
                  <a:gd name="T1" fmla="*/ 52 h 123"/>
                  <a:gd name="T2" fmla="*/ 19 w 93"/>
                  <a:gd name="T3" fmla="*/ 100 h 123"/>
                  <a:gd name="T4" fmla="*/ 16 w 93"/>
                  <a:gd name="T5" fmla="*/ 98 h 123"/>
                  <a:gd name="T6" fmla="*/ 16 w 93"/>
                  <a:gd name="T7" fmla="*/ 66 h 123"/>
                  <a:gd name="T8" fmla="*/ 17 w 93"/>
                  <a:gd name="T9" fmla="*/ 65 h 123"/>
                  <a:gd name="T10" fmla="*/ 93 w 93"/>
                  <a:gd name="T11" fmla="*/ 11 h 123"/>
                  <a:gd name="T12" fmla="*/ 93 w 93"/>
                  <a:gd name="T13" fmla="*/ 9 h 123"/>
                  <a:gd name="T14" fmla="*/ 93 w 93"/>
                  <a:gd name="T15" fmla="*/ 2 h 123"/>
                  <a:gd name="T16" fmla="*/ 90 w 93"/>
                  <a:gd name="T17" fmla="*/ 0 h 123"/>
                  <a:gd name="T18" fmla="*/ 0 w 93"/>
                  <a:gd name="T19" fmla="*/ 64 h 123"/>
                  <a:gd name="T20" fmla="*/ 0 w 93"/>
                  <a:gd name="T21" fmla="*/ 65 h 123"/>
                  <a:gd name="T22" fmla="*/ 0 w 93"/>
                  <a:gd name="T23" fmla="*/ 120 h 123"/>
                  <a:gd name="T24" fmla="*/ 3 w 93"/>
                  <a:gd name="T25" fmla="*/ 122 h 123"/>
                  <a:gd name="T26" fmla="*/ 93 w 93"/>
                  <a:gd name="T27" fmla="*/ 60 h 123"/>
                  <a:gd name="T28" fmla="*/ 93 w 93"/>
                  <a:gd name="T29" fmla="*/ 59 h 123"/>
                  <a:gd name="T30" fmla="*/ 93 w 93"/>
                  <a:gd name="T31" fmla="*/ 54 h 123"/>
                  <a:gd name="T32" fmla="*/ 90 w 93"/>
                  <a:gd name="T33" fmla="*/ 5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23">
                    <a:moveTo>
                      <a:pt x="90" y="52"/>
                    </a:moveTo>
                    <a:cubicBezTo>
                      <a:pt x="19" y="100"/>
                      <a:pt x="19" y="100"/>
                      <a:pt x="19" y="100"/>
                    </a:cubicBezTo>
                    <a:cubicBezTo>
                      <a:pt x="18" y="101"/>
                      <a:pt x="16" y="100"/>
                      <a:pt x="16" y="98"/>
                    </a:cubicBezTo>
                    <a:cubicBezTo>
                      <a:pt x="16" y="66"/>
                      <a:pt x="16" y="66"/>
                      <a:pt x="16" y="66"/>
                    </a:cubicBezTo>
                    <a:cubicBezTo>
                      <a:pt x="16" y="66"/>
                      <a:pt x="17" y="65"/>
                      <a:pt x="17" y="65"/>
                    </a:cubicBezTo>
                    <a:cubicBezTo>
                      <a:pt x="93" y="11"/>
                      <a:pt x="93" y="11"/>
                      <a:pt x="93" y="11"/>
                    </a:cubicBezTo>
                    <a:cubicBezTo>
                      <a:pt x="93" y="11"/>
                      <a:pt x="93" y="10"/>
                      <a:pt x="93" y="9"/>
                    </a:cubicBezTo>
                    <a:cubicBezTo>
                      <a:pt x="93" y="2"/>
                      <a:pt x="93" y="2"/>
                      <a:pt x="93" y="2"/>
                    </a:cubicBezTo>
                    <a:cubicBezTo>
                      <a:pt x="93" y="1"/>
                      <a:pt x="92" y="0"/>
                      <a:pt x="90" y="0"/>
                    </a:cubicBezTo>
                    <a:cubicBezTo>
                      <a:pt x="0" y="64"/>
                      <a:pt x="0" y="64"/>
                      <a:pt x="0" y="64"/>
                    </a:cubicBezTo>
                    <a:cubicBezTo>
                      <a:pt x="0" y="64"/>
                      <a:pt x="0" y="65"/>
                      <a:pt x="0" y="65"/>
                    </a:cubicBezTo>
                    <a:cubicBezTo>
                      <a:pt x="0" y="120"/>
                      <a:pt x="0" y="120"/>
                      <a:pt x="0" y="120"/>
                    </a:cubicBezTo>
                    <a:cubicBezTo>
                      <a:pt x="0" y="122"/>
                      <a:pt x="1" y="123"/>
                      <a:pt x="3" y="122"/>
                    </a:cubicBezTo>
                    <a:cubicBezTo>
                      <a:pt x="93" y="60"/>
                      <a:pt x="93" y="60"/>
                      <a:pt x="93" y="60"/>
                    </a:cubicBezTo>
                    <a:cubicBezTo>
                      <a:pt x="93" y="60"/>
                      <a:pt x="93" y="59"/>
                      <a:pt x="93" y="59"/>
                    </a:cubicBezTo>
                    <a:cubicBezTo>
                      <a:pt x="93" y="54"/>
                      <a:pt x="93" y="54"/>
                      <a:pt x="93" y="54"/>
                    </a:cubicBezTo>
                    <a:cubicBezTo>
                      <a:pt x="93" y="52"/>
                      <a:pt x="92" y="51"/>
                      <a:pt x="90" y="52"/>
                    </a:cubicBezTo>
                    <a:close/>
                  </a:path>
                </a:pathLst>
              </a:custGeom>
              <a:solidFill>
                <a:srgbClr val="CBB3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íṥḻîde">
                <a:extLst>
                  <a:ext uri="{FF2B5EF4-FFF2-40B4-BE49-F238E27FC236}">
                    <a16:creationId xmlns:a16="http://schemas.microsoft.com/office/drawing/2014/main" id="{0035C36E-1BF4-4A6C-B288-D01DD0E049ED}"/>
                  </a:ext>
                </a:extLst>
              </p:cNvPr>
              <p:cNvSpPr/>
              <p:nvPr/>
            </p:nvSpPr>
            <p:spPr bwMode="auto">
              <a:xfrm>
                <a:off x="8810564" y="2526858"/>
                <a:ext cx="411056" cy="46076"/>
              </a:xfrm>
              <a:custGeom>
                <a:avLst/>
                <a:gdLst>
                  <a:gd name="T0" fmla="*/ 791 w 794"/>
                  <a:gd name="T1" fmla="*/ 87 h 89"/>
                  <a:gd name="T2" fmla="*/ 0 w 794"/>
                  <a:gd name="T3" fmla="*/ 89 h 89"/>
                  <a:gd name="T4" fmla="*/ 0 w 794"/>
                  <a:gd name="T5" fmla="*/ 0 h 89"/>
                  <a:gd name="T6" fmla="*/ 789 w 794"/>
                  <a:gd name="T7" fmla="*/ 0 h 89"/>
                  <a:gd name="T8" fmla="*/ 794 w 794"/>
                  <a:gd name="T9" fmla="*/ 86 h 89"/>
                  <a:gd name="T10" fmla="*/ 791 w 794"/>
                  <a:gd name="T11" fmla="*/ 87 h 89"/>
                </a:gdLst>
                <a:ahLst/>
                <a:cxnLst>
                  <a:cxn ang="0">
                    <a:pos x="T0" y="T1"/>
                  </a:cxn>
                  <a:cxn ang="0">
                    <a:pos x="T2" y="T3"/>
                  </a:cxn>
                  <a:cxn ang="0">
                    <a:pos x="T4" y="T5"/>
                  </a:cxn>
                  <a:cxn ang="0">
                    <a:pos x="T6" y="T7"/>
                  </a:cxn>
                  <a:cxn ang="0">
                    <a:pos x="T8" y="T9"/>
                  </a:cxn>
                  <a:cxn ang="0">
                    <a:pos x="T10" y="T11"/>
                  </a:cxn>
                </a:cxnLst>
                <a:rect l="0" t="0" r="r" b="b"/>
                <a:pathLst>
                  <a:path w="794" h="89">
                    <a:moveTo>
                      <a:pt x="791" y="87"/>
                    </a:moveTo>
                    <a:lnTo>
                      <a:pt x="0" y="89"/>
                    </a:lnTo>
                    <a:lnTo>
                      <a:pt x="0" y="0"/>
                    </a:lnTo>
                    <a:lnTo>
                      <a:pt x="789" y="0"/>
                    </a:lnTo>
                    <a:lnTo>
                      <a:pt x="794" y="86"/>
                    </a:lnTo>
                    <a:lnTo>
                      <a:pt x="791" y="87"/>
                    </a:lnTo>
                    <a:close/>
                  </a:path>
                </a:pathLst>
              </a:custGeom>
              <a:solidFill>
                <a:srgbClr val="C04A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iṥlïḓè">
                <a:extLst>
                  <a:ext uri="{FF2B5EF4-FFF2-40B4-BE49-F238E27FC236}">
                    <a16:creationId xmlns:a16="http://schemas.microsoft.com/office/drawing/2014/main" id="{6A99E6FC-BB82-4562-AB2C-5776C75FC243}"/>
                  </a:ext>
                </a:extLst>
              </p:cNvPr>
              <p:cNvSpPr/>
              <p:nvPr/>
            </p:nvSpPr>
            <p:spPr bwMode="auto">
              <a:xfrm>
                <a:off x="8810564" y="2475606"/>
                <a:ext cx="479910" cy="52288"/>
              </a:xfrm>
              <a:custGeom>
                <a:avLst/>
                <a:gdLst>
                  <a:gd name="T0" fmla="*/ 789 w 927"/>
                  <a:gd name="T1" fmla="*/ 101 h 101"/>
                  <a:gd name="T2" fmla="*/ 0 w 927"/>
                  <a:gd name="T3" fmla="*/ 99 h 101"/>
                  <a:gd name="T4" fmla="*/ 142 w 927"/>
                  <a:gd name="T5" fmla="*/ 0 h 101"/>
                  <a:gd name="T6" fmla="*/ 927 w 927"/>
                  <a:gd name="T7" fmla="*/ 3 h 101"/>
                  <a:gd name="T8" fmla="*/ 789 w 927"/>
                  <a:gd name="T9" fmla="*/ 101 h 101"/>
                </a:gdLst>
                <a:ahLst/>
                <a:cxnLst>
                  <a:cxn ang="0">
                    <a:pos x="T0" y="T1"/>
                  </a:cxn>
                  <a:cxn ang="0">
                    <a:pos x="T2" y="T3"/>
                  </a:cxn>
                  <a:cxn ang="0">
                    <a:pos x="T4" y="T5"/>
                  </a:cxn>
                  <a:cxn ang="0">
                    <a:pos x="T6" y="T7"/>
                  </a:cxn>
                  <a:cxn ang="0">
                    <a:pos x="T8" y="T9"/>
                  </a:cxn>
                </a:cxnLst>
                <a:rect l="0" t="0" r="r" b="b"/>
                <a:pathLst>
                  <a:path w="927" h="101">
                    <a:moveTo>
                      <a:pt x="789" y="101"/>
                    </a:moveTo>
                    <a:lnTo>
                      <a:pt x="0" y="99"/>
                    </a:lnTo>
                    <a:lnTo>
                      <a:pt x="142" y="0"/>
                    </a:lnTo>
                    <a:lnTo>
                      <a:pt x="927" y="3"/>
                    </a:lnTo>
                    <a:lnTo>
                      <a:pt x="789" y="101"/>
                    </a:lnTo>
                    <a:close/>
                  </a:path>
                </a:pathLst>
              </a:custGeom>
              <a:solidFill>
                <a:srgbClr val="9E3C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í$ľîḓe">
                <a:extLst>
                  <a:ext uri="{FF2B5EF4-FFF2-40B4-BE49-F238E27FC236}">
                    <a16:creationId xmlns:a16="http://schemas.microsoft.com/office/drawing/2014/main" id="{0572F0E9-8779-425C-B63B-8967C0C332AB}"/>
                  </a:ext>
                </a:extLst>
              </p:cNvPr>
              <p:cNvSpPr/>
              <p:nvPr/>
            </p:nvSpPr>
            <p:spPr bwMode="auto">
              <a:xfrm>
                <a:off x="8810564" y="2475606"/>
                <a:ext cx="479910" cy="52288"/>
              </a:xfrm>
              <a:custGeom>
                <a:avLst/>
                <a:gdLst>
                  <a:gd name="T0" fmla="*/ 789 w 927"/>
                  <a:gd name="T1" fmla="*/ 101 h 101"/>
                  <a:gd name="T2" fmla="*/ 0 w 927"/>
                  <a:gd name="T3" fmla="*/ 99 h 101"/>
                  <a:gd name="T4" fmla="*/ 142 w 927"/>
                  <a:gd name="T5" fmla="*/ 0 h 101"/>
                  <a:gd name="T6" fmla="*/ 927 w 927"/>
                  <a:gd name="T7" fmla="*/ 3 h 101"/>
                  <a:gd name="T8" fmla="*/ 789 w 927"/>
                  <a:gd name="T9" fmla="*/ 101 h 101"/>
                </a:gdLst>
                <a:ahLst/>
                <a:cxnLst>
                  <a:cxn ang="0">
                    <a:pos x="T0" y="T1"/>
                  </a:cxn>
                  <a:cxn ang="0">
                    <a:pos x="T2" y="T3"/>
                  </a:cxn>
                  <a:cxn ang="0">
                    <a:pos x="T4" y="T5"/>
                  </a:cxn>
                  <a:cxn ang="0">
                    <a:pos x="T6" y="T7"/>
                  </a:cxn>
                  <a:cxn ang="0">
                    <a:pos x="T8" y="T9"/>
                  </a:cxn>
                </a:cxnLst>
                <a:rect l="0" t="0" r="r" b="b"/>
                <a:pathLst>
                  <a:path w="927" h="101">
                    <a:moveTo>
                      <a:pt x="789" y="101"/>
                    </a:moveTo>
                    <a:lnTo>
                      <a:pt x="0" y="99"/>
                    </a:lnTo>
                    <a:lnTo>
                      <a:pt x="142" y="0"/>
                    </a:lnTo>
                    <a:lnTo>
                      <a:pt x="927" y="3"/>
                    </a:lnTo>
                    <a:lnTo>
                      <a:pt x="7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î$1ïḑe">
                <a:extLst>
                  <a:ext uri="{FF2B5EF4-FFF2-40B4-BE49-F238E27FC236}">
                    <a16:creationId xmlns:a16="http://schemas.microsoft.com/office/drawing/2014/main" id="{7068786D-B7D3-48D9-87D4-6444A9531237}"/>
                  </a:ext>
                </a:extLst>
              </p:cNvPr>
              <p:cNvSpPr/>
              <p:nvPr/>
            </p:nvSpPr>
            <p:spPr bwMode="auto">
              <a:xfrm>
                <a:off x="9219030" y="2477159"/>
                <a:ext cx="72478" cy="94740"/>
              </a:xfrm>
              <a:custGeom>
                <a:avLst/>
                <a:gdLst>
                  <a:gd name="T0" fmla="*/ 9 w 83"/>
                  <a:gd name="T1" fmla="*/ 91 h 109"/>
                  <a:gd name="T2" fmla="*/ 9 w 83"/>
                  <a:gd name="T3" fmla="*/ 62 h 109"/>
                  <a:gd name="T4" fmla="*/ 10 w 83"/>
                  <a:gd name="T5" fmla="*/ 61 h 109"/>
                  <a:gd name="T6" fmla="*/ 83 w 83"/>
                  <a:gd name="T7" fmla="*/ 10 h 109"/>
                  <a:gd name="T8" fmla="*/ 83 w 83"/>
                  <a:gd name="T9" fmla="*/ 8 h 109"/>
                  <a:gd name="T10" fmla="*/ 83 w 83"/>
                  <a:gd name="T11" fmla="*/ 2 h 109"/>
                  <a:gd name="T12" fmla="*/ 80 w 83"/>
                  <a:gd name="T13" fmla="*/ 0 h 109"/>
                  <a:gd name="T14" fmla="*/ 1 w 83"/>
                  <a:gd name="T15" fmla="*/ 58 h 109"/>
                  <a:gd name="T16" fmla="*/ 0 w 83"/>
                  <a:gd name="T17" fmla="*/ 59 h 109"/>
                  <a:gd name="T18" fmla="*/ 0 w 83"/>
                  <a:gd name="T19" fmla="*/ 106 h 109"/>
                  <a:gd name="T20" fmla="*/ 3 w 83"/>
                  <a:gd name="T21" fmla="*/ 108 h 109"/>
                  <a:gd name="T22" fmla="*/ 83 w 83"/>
                  <a:gd name="T23" fmla="*/ 53 h 109"/>
                  <a:gd name="T24" fmla="*/ 83 w 83"/>
                  <a:gd name="T25" fmla="*/ 52 h 109"/>
                  <a:gd name="T26" fmla="*/ 83 w 83"/>
                  <a:gd name="T27" fmla="*/ 47 h 109"/>
                  <a:gd name="T28" fmla="*/ 81 w 83"/>
                  <a:gd name="T29" fmla="*/ 46 h 109"/>
                  <a:gd name="T30" fmla="*/ 12 w 83"/>
                  <a:gd name="T31" fmla="*/ 92 h 109"/>
                  <a:gd name="T32" fmla="*/ 9 w 83"/>
                  <a:gd name="T33"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09">
                    <a:moveTo>
                      <a:pt x="9" y="91"/>
                    </a:moveTo>
                    <a:cubicBezTo>
                      <a:pt x="9" y="62"/>
                      <a:pt x="9" y="62"/>
                      <a:pt x="9" y="62"/>
                    </a:cubicBezTo>
                    <a:cubicBezTo>
                      <a:pt x="9" y="62"/>
                      <a:pt x="9" y="61"/>
                      <a:pt x="10" y="61"/>
                    </a:cubicBezTo>
                    <a:cubicBezTo>
                      <a:pt x="83" y="10"/>
                      <a:pt x="83" y="10"/>
                      <a:pt x="83" y="10"/>
                    </a:cubicBezTo>
                    <a:cubicBezTo>
                      <a:pt x="83" y="9"/>
                      <a:pt x="83" y="9"/>
                      <a:pt x="83" y="8"/>
                    </a:cubicBezTo>
                    <a:cubicBezTo>
                      <a:pt x="83" y="2"/>
                      <a:pt x="83" y="2"/>
                      <a:pt x="83" y="2"/>
                    </a:cubicBezTo>
                    <a:cubicBezTo>
                      <a:pt x="83" y="0"/>
                      <a:pt x="82" y="0"/>
                      <a:pt x="80" y="0"/>
                    </a:cubicBezTo>
                    <a:cubicBezTo>
                      <a:pt x="1" y="58"/>
                      <a:pt x="1" y="58"/>
                      <a:pt x="1" y="58"/>
                    </a:cubicBezTo>
                    <a:cubicBezTo>
                      <a:pt x="1" y="58"/>
                      <a:pt x="0" y="59"/>
                      <a:pt x="0" y="59"/>
                    </a:cubicBezTo>
                    <a:cubicBezTo>
                      <a:pt x="0" y="106"/>
                      <a:pt x="0" y="106"/>
                      <a:pt x="0" y="106"/>
                    </a:cubicBezTo>
                    <a:cubicBezTo>
                      <a:pt x="0" y="108"/>
                      <a:pt x="2" y="109"/>
                      <a:pt x="3" y="108"/>
                    </a:cubicBezTo>
                    <a:cubicBezTo>
                      <a:pt x="83" y="53"/>
                      <a:pt x="83" y="53"/>
                      <a:pt x="83" y="53"/>
                    </a:cubicBezTo>
                    <a:cubicBezTo>
                      <a:pt x="83" y="53"/>
                      <a:pt x="83" y="52"/>
                      <a:pt x="83" y="52"/>
                    </a:cubicBezTo>
                    <a:cubicBezTo>
                      <a:pt x="83" y="47"/>
                      <a:pt x="83" y="47"/>
                      <a:pt x="83" y="47"/>
                    </a:cubicBezTo>
                    <a:cubicBezTo>
                      <a:pt x="83" y="46"/>
                      <a:pt x="82" y="45"/>
                      <a:pt x="81" y="46"/>
                    </a:cubicBezTo>
                    <a:cubicBezTo>
                      <a:pt x="12" y="92"/>
                      <a:pt x="12" y="92"/>
                      <a:pt x="12" y="92"/>
                    </a:cubicBezTo>
                    <a:cubicBezTo>
                      <a:pt x="10" y="93"/>
                      <a:pt x="9" y="92"/>
                      <a:pt x="9" y="91"/>
                    </a:cubicBezTo>
                    <a:close/>
                  </a:path>
                </a:pathLst>
              </a:custGeom>
              <a:solidFill>
                <a:srgbClr val="AF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îṣļîḍè">
                <a:extLst>
                  <a:ext uri="{FF2B5EF4-FFF2-40B4-BE49-F238E27FC236}">
                    <a16:creationId xmlns:a16="http://schemas.microsoft.com/office/drawing/2014/main" id="{47188ACB-0683-4C93-B624-F5ED6C368EBA}"/>
                  </a:ext>
                </a:extLst>
              </p:cNvPr>
              <p:cNvSpPr/>
              <p:nvPr/>
            </p:nvSpPr>
            <p:spPr bwMode="auto">
              <a:xfrm>
                <a:off x="9172955" y="2526858"/>
                <a:ext cx="8801"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 name="ísḻîḑe">
                <a:extLst>
                  <a:ext uri="{FF2B5EF4-FFF2-40B4-BE49-F238E27FC236}">
                    <a16:creationId xmlns:a16="http://schemas.microsoft.com/office/drawing/2014/main" id="{0AE60680-73C8-4E2B-8B82-83538FC99020}"/>
                  </a:ext>
                </a:extLst>
              </p:cNvPr>
              <p:cNvSpPr/>
              <p:nvPr/>
            </p:nvSpPr>
            <p:spPr bwMode="auto">
              <a:xfrm>
                <a:off x="9117043" y="2526858"/>
                <a:ext cx="8801"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 name="išḷïḑé">
                <a:extLst>
                  <a:ext uri="{FF2B5EF4-FFF2-40B4-BE49-F238E27FC236}">
                    <a16:creationId xmlns:a16="http://schemas.microsoft.com/office/drawing/2014/main" id="{4ECAE724-4DF6-4696-9B4E-690175C5598B}"/>
                  </a:ext>
                </a:extLst>
              </p:cNvPr>
              <p:cNvSpPr/>
              <p:nvPr/>
            </p:nvSpPr>
            <p:spPr bwMode="auto">
              <a:xfrm>
                <a:off x="9125843" y="2526858"/>
                <a:ext cx="47111"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 name="î$ḻïḓè">
                <a:extLst>
                  <a:ext uri="{FF2B5EF4-FFF2-40B4-BE49-F238E27FC236}">
                    <a16:creationId xmlns:a16="http://schemas.microsoft.com/office/drawing/2014/main" id="{CF3B6F09-2957-4729-B087-7D100112AA42}"/>
                  </a:ext>
                </a:extLst>
              </p:cNvPr>
              <p:cNvSpPr/>
              <p:nvPr/>
            </p:nvSpPr>
            <p:spPr bwMode="auto">
              <a:xfrm>
                <a:off x="8700811" y="2466805"/>
                <a:ext cx="407949" cy="46076"/>
              </a:xfrm>
              <a:prstGeom prst="rect">
                <a:avLst/>
              </a:prstGeom>
              <a:solidFill>
                <a:srgbClr val="C979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0" name="işľîḓè">
                <a:extLst>
                  <a:ext uri="{FF2B5EF4-FFF2-40B4-BE49-F238E27FC236}">
                    <a16:creationId xmlns:a16="http://schemas.microsoft.com/office/drawing/2014/main" id="{EC8EC5A2-526E-4FEF-AA0E-1E100D9113FE}"/>
                  </a:ext>
                </a:extLst>
              </p:cNvPr>
              <p:cNvSpPr/>
              <p:nvPr/>
            </p:nvSpPr>
            <p:spPr bwMode="auto">
              <a:xfrm>
                <a:off x="8700811" y="2416069"/>
                <a:ext cx="480946" cy="52288"/>
              </a:xfrm>
              <a:custGeom>
                <a:avLst/>
                <a:gdLst>
                  <a:gd name="T0" fmla="*/ 788 w 929"/>
                  <a:gd name="T1" fmla="*/ 101 h 101"/>
                  <a:gd name="T2" fmla="*/ 0 w 929"/>
                  <a:gd name="T3" fmla="*/ 98 h 101"/>
                  <a:gd name="T4" fmla="*/ 142 w 929"/>
                  <a:gd name="T5" fmla="*/ 0 h 101"/>
                  <a:gd name="T6" fmla="*/ 929 w 929"/>
                  <a:gd name="T7" fmla="*/ 0 h 101"/>
                  <a:gd name="T8" fmla="*/ 788 w 929"/>
                  <a:gd name="T9" fmla="*/ 101 h 101"/>
                </a:gdLst>
                <a:ahLst/>
                <a:cxnLst>
                  <a:cxn ang="0">
                    <a:pos x="T0" y="T1"/>
                  </a:cxn>
                  <a:cxn ang="0">
                    <a:pos x="T2" y="T3"/>
                  </a:cxn>
                  <a:cxn ang="0">
                    <a:pos x="T4" y="T5"/>
                  </a:cxn>
                  <a:cxn ang="0">
                    <a:pos x="T6" y="T7"/>
                  </a:cxn>
                  <a:cxn ang="0">
                    <a:pos x="T8" y="T9"/>
                  </a:cxn>
                </a:cxnLst>
                <a:rect l="0" t="0" r="r" b="b"/>
                <a:pathLst>
                  <a:path w="929" h="101">
                    <a:moveTo>
                      <a:pt x="788" y="101"/>
                    </a:moveTo>
                    <a:lnTo>
                      <a:pt x="0" y="98"/>
                    </a:lnTo>
                    <a:lnTo>
                      <a:pt x="142" y="0"/>
                    </a:lnTo>
                    <a:lnTo>
                      <a:pt x="929" y="0"/>
                    </a:lnTo>
                    <a:lnTo>
                      <a:pt x="788" y="101"/>
                    </a:lnTo>
                    <a:close/>
                  </a:path>
                </a:pathLst>
              </a:custGeom>
              <a:solidFill>
                <a:srgbClr val="A564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ïṥ1ïdè">
                <a:extLst>
                  <a:ext uri="{FF2B5EF4-FFF2-40B4-BE49-F238E27FC236}">
                    <a16:creationId xmlns:a16="http://schemas.microsoft.com/office/drawing/2014/main" id="{B92AAF08-FD0F-4677-8A4E-7112B875A446}"/>
                  </a:ext>
                </a:extLst>
              </p:cNvPr>
              <p:cNvSpPr/>
              <p:nvPr/>
            </p:nvSpPr>
            <p:spPr bwMode="auto">
              <a:xfrm>
                <a:off x="8700811" y="2416069"/>
                <a:ext cx="480946" cy="52288"/>
              </a:xfrm>
              <a:custGeom>
                <a:avLst/>
                <a:gdLst>
                  <a:gd name="T0" fmla="*/ 788 w 929"/>
                  <a:gd name="T1" fmla="*/ 101 h 101"/>
                  <a:gd name="T2" fmla="*/ 0 w 929"/>
                  <a:gd name="T3" fmla="*/ 98 h 101"/>
                  <a:gd name="T4" fmla="*/ 142 w 929"/>
                  <a:gd name="T5" fmla="*/ 0 h 101"/>
                  <a:gd name="T6" fmla="*/ 929 w 929"/>
                  <a:gd name="T7" fmla="*/ 0 h 101"/>
                  <a:gd name="T8" fmla="*/ 788 w 929"/>
                  <a:gd name="T9" fmla="*/ 101 h 101"/>
                </a:gdLst>
                <a:ahLst/>
                <a:cxnLst>
                  <a:cxn ang="0">
                    <a:pos x="T0" y="T1"/>
                  </a:cxn>
                  <a:cxn ang="0">
                    <a:pos x="T2" y="T3"/>
                  </a:cxn>
                  <a:cxn ang="0">
                    <a:pos x="T4" y="T5"/>
                  </a:cxn>
                  <a:cxn ang="0">
                    <a:pos x="T6" y="T7"/>
                  </a:cxn>
                  <a:cxn ang="0">
                    <a:pos x="T8" y="T9"/>
                  </a:cxn>
                </a:cxnLst>
                <a:rect l="0" t="0" r="r" b="b"/>
                <a:pathLst>
                  <a:path w="929" h="101">
                    <a:moveTo>
                      <a:pt x="788" y="101"/>
                    </a:moveTo>
                    <a:lnTo>
                      <a:pt x="0" y="98"/>
                    </a:lnTo>
                    <a:lnTo>
                      <a:pt x="142" y="0"/>
                    </a:lnTo>
                    <a:lnTo>
                      <a:pt x="929" y="0"/>
                    </a:lnTo>
                    <a:lnTo>
                      <a:pt x="788"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îṡ1iḍé">
                <a:extLst>
                  <a:ext uri="{FF2B5EF4-FFF2-40B4-BE49-F238E27FC236}">
                    <a16:creationId xmlns:a16="http://schemas.microsoft.com/office/drawing/2014/main" id="{9B9A09D6-737B-4CC6-8BDF-93643F31ACAB}"/>
                  </a:ext>
                </a:extLst>
              </p:cNvPr>
              <p:cNvSpPr/>
              <p:nvPr/>
            </p:nvSpPr>
            <p:spPr bwMode="auto">
              <a:xfrm>
                <a:off x="9108760" y="2416069"/>
                <a:ext cx="72996" cy="96811"/>
              </a:xfrm>
              <a:custGeom>
                <a:avLst/>
                <a:gdLst>
                  <a:gd name="T0" fmla="*/ 141 w 141"/>
                  <a:gd name="T1" fmla="*/ 91 h 187"/>
                  <a:gd name="T2" fmla="*/ 0 w 141"/>
                  <a:gd name="T3" fmla="*/ 187 h 187"/>
                  <a:gd name="T4" fmla="*/ 0 w 141"/>
                  <a:gd name="T5" fmla="*/ 98 h 187"/>
                  <a:gd name="T6" fmla="*/ 141 w 141"/>
                  <a:gd name="T7" fmla="*/ 0 h 187"/>
                  <a:gd name="T8" fmla="*/ 141 w 141"/>
                  <a:gd name="T9" fmla="*/ 91 h 187"/>
                </a:gdLst>
                <a:ahLst/>
                <a:cxnLst>
                  <a:cxn ang="0">
                    <a:pos x="T0" y="T1"/>
                  </a:cxn>
                  <a:cxn ang="0">
                    <a:pos x="T2" y="T3"/>
                  </a:cxn>
                  <a:cxn ang="0">
                    <a:pos x="T4" y="T5"/>
                  </a:cxn>
                  <a:cxn ang="0">
                    <a:pos x="T6" y="T7"/>
                  </a:cxn>
                  <a:cxn ang="0">
                    <a:pos x="T8" y="T9"/>
                  </a:cxn>
                </a:cxnLst>
                <a:rect l="0" t="0" r="r" b="b"/>
                <a:pathLst>
                  <a:path w="141" h="187">
                    <a:moveTo>
                      <a:pt x="141" y="91"/>
                    </a:moveTo>
                    <a:lnTo>
                      <a:pt x="0" y="187"/>
                    </a:lnTo>
                    <a:lnTo>
                      <a:pt x="0" y="98"/>
                    </a:lnTo>
                    <a:lnTo>
                      <a:pt x="141" y="0"/>
                    </a:lnTo>
                    <a:lnTo>
                      <a:pt x="141" y="91"/>
                    </a:lnTo>
                    <a:close/>
                  </a:path>
                </a:pathLst>
              </a:custGeom>
              <a:solidFill>
                <a:srgbClr val="B56E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íṥļíḑê">
                <a:extLst>
                  <a:ext uri="{FF2B5EF4-FFF2-40B4-BE49-F238E27FC236}">
                    <a16:creationId xmlns:a16="http://schemas.microsoft.com/office/drawing/2014/main" id="{0492801B-7B8A-479E-A876-E8D9FB64DB88}"/>
                  </a:ext>
                </a:extLst>
              </p:cNvPr>
              <p:cNvSpPr/>
              <p:nvPr/>
            </p:nvSpPr>
            <p:spPr bwMode="auto">
              <a:xfrm>
                <a:off x="9108760" y="2416069"/>
                <a:ext cx="72996" cy="96811"/>
              </a:xfrm>
              <a:custGeom>
                <a:avLst/>
                <a:gdLst>
                  <a:gd name="T0" fmla="*/ 141 w 141"/>
                  <a:gd name="T1" fmla="*/ 91 h 187"/>
                  <a:gd name="T2" fmla="*/ 0 w 141"/>
                  <a:gd name="T3" fmla="*/ 187 h 187"/>
                  <a:gd name="T4" fmla="*/ 0 w 141"/>
                  <a:gd name="T5" fmla="*/ 98 h 187"/>
                  <a:gd name="T6" fmla="*/ 141 w 141"/>
                  <a:gd name="T7" fmla="*/ 0 h 187"/>
                  <a:gd name="T8" fmla="*/ 141 w 141"/>
                  <a:gd name="T9" fmla="*/ 91 h 187"/>
                </a:gdLst>
                <a:ahLst/>
                <a:cxnLst>
                  <a:cxn ang="0">
                    <a:pos x="T0" y="T1"/>
                  </a:cxn>
                  <a:cxn ang="0">
                    <a:pos x="T2" y="T3"/>
                  </a:cxn>
                  <a:cxn ang="0">
                    <a:pos x="T4" y="T5"/>
                  </a:cxn>
                  <a:cxn ang="0">
                    <a:pos x="T6" y="T7"/>
                  </a:cxn>
                  <a:cxn ang="0">
                    <a:pos x="T8" y="T9"/>
                  </a:cxn>
                </a:cxnLst>
                <a:rect l="0" t="0" r="r" b="b"/>
                <a:pathLst>
                  <a:path w="141" h="187">
                    <a:moveTo>
                      <a:pt x="141" y="91"/>
                    </a:moveTo>
                    <a:lnTo>
                      <a:pt x="0" y="187"/>
                    </a:lnTo>
                    <a:lnTo>
                      <a:pt x="0" y="98"/>
                    </a:lnTo>
                    <a:lnTo>
                      <a:pt x="141" y="0"/>
                    </a:lnTo>
                    <a:lnTo>
                      <a:pt x="141"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íŝļîḋè">
                <a:extLst>
                  <a:ext uri="{FF2B5EF4-FFF2-40B4-BE49-F238E27FC236}">
                    <a16:creationId xmlns:a16="http://schemas.microsoft.com/office/drawing/2014/main" id="{40627E95-3C4C-414B-B249-BA79D3501A28}"/>
                  </a:ext>
                </a:extLst>
              </p:cNvPr>
              <p:cNvSpPr/>
              <p:nvPr/>
            </p:nvSpPr>
            <p:spPr bwMode="auto">
              <a:xfrm>
                <a:off x="9117043" y="2424870"/>
                <a:ext cx="65748" cy="74031"/>
              </a:xfrm>
              <a:custGeom>
                <a:avLst/>
                <a:gdLst>
                  <a:gd name="T0" fmla="*/ 127 w 127"/>
                  <a:gd name="T1" fmla="*/ 59 h 143"/>
                  <a:gd name="T2" fmla="*/ 0 w 127"/>
                  <a:gd name="T3" fmla="*/ 143 h 143"/>
                  <a:gd name="T4" fmla="*/ 0 w 127"/>
                  <a:gd name="T5" fmla="*/ 89 h 143"/>
                  <a:gd name="T6" fmla="*/ 127 w 127"/>
                  <a:gd name="T7" fmla="*/ 0 h 143"/>
                  <a:gd name="T8" fmla="*/ 127 w 127"/>
                  <a:gd name="T9" fmla="*/ 59 h 143"/>
                </a:gdLst>
                <a:ahLst/>
                <a:cxnLst>
                  <a:cxn ang="0">
                    <a:pos x="T0" y="T1"/>
                  </a:cxn>
                  <a:cxn ang="0">
                    <a:pos x="T2" y="T3"/>
                  </a:cxn>
                  <a:cxn ang="0">
                    <a:pos x="T4" y="T5"/>
                  </a:cxn>
                  <a:cxn ang="0">
                    <a:pos x="T6" y="T7"/>
                  </a:cxn>
                  <a:cxn ang="0">
                    <a:pos x="T8" y="T9"/>
                  </a:cxn>
                </a:cxnLst>
                <a:rect l="0" t="0" r="r" b="b"/>
                <a:pathLst>
                  <a:path w="127" h="143">
                    <a:moveTo>
                      <a:pt x="127" y="59"/>
                    </a:moveTo>
                    <a:lnTo>
                      <a:pt x="0" y="143"/>
                    </a:lnTo>
                    <a:lnTo>
                      <a:pt x="0" y="89"/>
                    </a:lnTo>
                    <a:lnTo>
                      <a:pt x="127" y="0"/>
                    </a:lnTo>
                    <a:lnTo>
                      <a:pt x="127"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iṣḻíḑè">
                <a:extLst>
                  <a:ext uri="{FF2B5EF4-FFF2-40B4-BE49-F238E27FC236}">
                    <a16:creationId xmlns:a16="http://schemas.microsoft.com/office/drawing/2014/main" id="{E81D4DFC-4734-424E-B07B-306C8D98893E}"/>
                  </a:ext>
                </a:extLst>
              </p:cNvPr>
              <p:cNvSpPr/>
              <p:nvPr/>
            </p:nvSpPr>
            <p:spPr bwMode="auto">
              <a:xfrm>
                <a:off x="8824541" y="2466805"/>
                <a:ext cx="9836"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6" name="ïšľíďe">
                <a:extLst>
                  <a:ext uri="{FF2B5EF4-FFF2-40B4-BE49-F238E27FC236}">
                    <a16:creationId xmlns:a16="http://schemas.microsoft.com/office/drawing/2014/main" id="{A256A7AE-51AB-493E-9039-43D5E3AC1CEE}"/>
                  </a:ext>
                </a:extLst>
              </p:cNvPr>
              <p:cNvSpPr/>
              <p:nvPr/>
            </p:nvSpPr>
            <p:spPr bwMode="auto">
              <a:xfrm>
                <a:off x="8756723" y="2466805"/>
                <a:ext cx="9319"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7" name="iśḷíḋe">
                <a:extLst>
                  <a:ext uri="{FF2B5EF4-FFF2-40B4-BE49-F238E27FC236}">
                    <a16:creationId xmlns:a16="http://schemas.microsoft.com/office/drawing/2014/main" id="{8FF6D64C-BD36-4E16-8078-7CC840D9DB35}"/>
                  </a:ext>
                </a:extLst>
              </p:cNvPr>
              <p:cNvSpPr/>
              <p:nvPr/>
            </p:nvSpPr>
            <p:spPr bwMode="auto">
              <a:xfrm>
                <a:off x="8766041" y="2466805"/>
                <a:ext cx="58501"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8" name="íṣḷíḑe">
                <a:extLst>
                  <a:ext uri="{FF2B5EF4-FFF2-40B4-BE49-F238E27FC236}">
                    <a16:creationId xmlns:a16="http://schemas.microsoft.com/office/drawing/2014/main" id="{16A785B6-154B-4D3D-B3C9-BCDD445F935D}"/>
                  </a:ext>
                </a:extLst>
              </p:cNvPr>
              <p:cNvSpPr/>
              <p:nvPr/>
            </p:nvSpPr>
            <p:spPr bwMode="auto">
              <a:xfrm>
                <a:off x="8768111" y="2412964"/>
                <a:ext cx="412609" cy="46076"/>
              </a:xfrm>
              <a:custGeom>
                <a:avLst/>
                <a:gdLst>
                  <a:gd name="T0" fmla="*/ 789 w 797"/>
                  <a:gd name="T1" fmla="*/ 89 h 89"/>
                  <a:gd name="T2" fmla="*/ 0 w 797"/>
                  <a:gd name="T3" fmla="*/ 89 h 89"/>
                  <a:gd name="T4" fmla="*/ 0 w 797"/>
                  <a:gd name="T5" fmla="*/ 0 h 89"/>
                  <a:gd name="T6" fmla="*/ 789 w 797"/>
                  <a:gd name="T7" fmla="*/ 0 h 89"/>
                  <a:gd name="T8" fmla="*/ 797 w 797"/>
                  <a:gd name="T9" fmla="*/ 84 h 89"/>
                  <a:gd name="T10" fmla="*/ 789 w 797"/>
                  <a:gd name="T11" fmla="*/ 89 h 89"/>
                </a:gdLst>
                <a:ahLst/>
                <a:cxnLst>
                  <a:cxn ang="0">
                    <a:pos x="T0" y="T1"/>
                  </a:cxn>
                  <a:cxn ang="0">
                    <a:pos x="T2" y="T3"/>
                  </a:cxn>
                  <a:cxn ang="0">
                    <a:pos x="T4" y="T5"/>
                  </a:cxn>
                  <a:cxn ang="0">
                    <a:pos x="T6" y="T7"/>
                  </a:cxn>
                  <a:cxn ang="0">
                    <a:pos x="T8" y="T9"/>
                  </a:cxn>
                  <a:cxn ang="0">
                    <a:pos x="T10" y="T11"/>
                  </a:cxn>
                </a:cxnLst>
                <a:rect l="0" t="0" r="r" b="b"/>
                <a:pathLst>
                  <a:path w="797" h="89">
                    <a:moveTo>
                      <a:pt x="789" y="89"/>
                    </a:moveTo>
                    <a:lnTo>
                      <a:pt x="0" y="89"/>
                    </a:lnTo>
                    <a:lnTo>
                      <a:pt x="0" y="0"/>
                    </a:lnTo>
                    <a:lnTo>
                      <a:pt x="789" y="0"/>
                    </a:lnTo>
                    <a:lnTo>
                      <a:pt x="797" y="84"/>
                    </a:lnTo>
                    <a:lnTo>
                      <a:pt x="789" y="89"/>
                    </a:lnTo>
                    <a:close/>
                  </a:path>
                </a:pathLst>
              </a:custGeom>
              <a:solidFill>
                <a:srgbClr val="70AF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ïṧľíḋê">
                <a:extLst>
                  <a:ext uri="{FF2B5EF4-FFF2-40B4-BE49-F238E27FC236}">
                    <a16:creationId xmlns:a16="http://schemas.microsoft.com/office/drawing/2014/main" id="{3A7D00E4-4E03-4DA7-826C-61CF3A2AFB00}"/>
                  </a:ext>
                </a:extLst>
              </p:cNvPr>
              <p:cNvSpPr/>
              <p:nvPr/>
            </p:nvSpPr>
            <p:spPr bwMode="auto">
              <a:xfrm>
                <a:off x="8768111" y="2412964"/>
                <a:ext cx="412609" cy="46076"/>
              </a:xfrm>
              <a:custGeom>
                <a:avLst/>
                <a:gdLst>
                  <a:gd name="T0" fmla="*/ 789 w 797"/>
                  <a:gd name="T1" fmla="*/ 89 h 89"/>
                  <a:gd name="T2" fmla="*/ 0 w 797"/>
                  <a:gd name="T3" fmla="*/ 89 h 89"/>
                  <a:gd name="T4" fmla="*/ 0 w 797"/>
                  <a:gd name="T5" fmla="*/ 0 h 89"/>
                  <a:gd name="T6" fmla="*/ 789 w 797"/>
                  <a:gd name="T7" fmla="*/ 0 h 89"/>
                  <a:gd name="T8" fmla="*/ 797 w 797"/>
                  <a:gd name="T9" fmla="*/ 84 h 89"/>
                  <a:gd name="T10" fmla="*/ 789 w 797"/>
                  <a:gd name="T11" fmla="*/ 89 h 89"/>
                </a:gdLst>
                <a:ahLst/>
                <a:cxnLst>
                  <a:cxn ang="0">
                    <a:pos x="T0" y="T1"/>
                  </a:cxn>
                  <a:cxn ang="0">
                    <a:pos x="T2" y="T3"/>
                  </a:cxn>
                  <a:cxn ang="0">
                    <a:pos x="T4" y="T5"/>
                  </a:cxn>
                  <a:cxn ang="0">
                    <a:pos x="T6" y="T7"/>
                  </a:cxn>
                  <a:cxn ang="0">
                    <a:pos x="T8" y="T9"/>
                  </a:cxn>
                  <a:cxn ang="0">
                    <a:pos x="T10" y="T11"/>
                  </a:cxn>
                </a:cxnLst>
                <a:rect l="0" t="0" r="r" b="b"/>
                <a:pathLst>
                  <a:path w="797" h="89">
                    <a:moveTo>
                      <a:pt x="789" y="89"/>
                    </a:moveTo>
                    <a:lnTo>
                      <a:pt x="0" y="89"/>
                    </a:lnTo>
                    <a:lnTo>
                      <a:pt x="0" y="0"/>
                    </a:lnTo>
                    <a:lnTo>
                      <a:pt x="789" y="0"/>
                    </a:lnTo>
                    <a:lnTo>
                      <a:pt x="797" y="84"/>
                    </a:lnTo>
                    <a:lnTo>
                      <a:pt x="789"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ïślîḓè">
                <a:extLst>
                  <a:ext uri="{FF2B5EF4-FFF2-40B4-BE49-F238E27FC236}">
                    <a16:creationId xmlns:a16="http://schemas.microsoft.com/office/drawing/2014/main" id="{28CC23FC-FACA-43F1-B81F-629ED13D7383}"/>
                  </a:ext>
                </a:extLst>
              </p:cNvPr>
              <p:cNvSpPr/>
              <p:nvPr/>
            </p:nvSpPr>
            <p:spPr bwMode="auto">
              <a:xfrm>
                <a:off x="8768111" y="2362228"/>
                <a:ext cx="477839" cy="52288"/>
              </a:xfrm>
              <a:custGeom>
                <a:avLst/>
                <a:gdLst>
                  <a:gd name="T0" fmla="*/ 789 w 923"/>
                  <a:gd name="T1" fmla="*/ 101 h 101"/>
                  <a:gd name="T2" fmla="*/ 0 w 923"/>
                  <a:gd name="T3" fmla="*/ 98 h 101"/>
                  <a:gd name="T4" fmla="*/ 141 w 923"/>
                  <a:gd name="T5" fmla="*/ 0 h 101"/>
                  <a:gd name="T6" fmla="*/ 923 w 923"/>
                  <a:gd name="T7" fmla="*/ 4 h 101"/>
                  <a:gd name="T8" fmla="*/ 789 w 923"/>
                  <a:gd name="T9" fmla="*/ 101 h 101"/>
                </a:gdLst>
                <a:ahLst/>
                <a:cxnLst>
                  <a:cxn ang="0">
                    <a:pos x="T0" y="T1"/>
                  </a:cxn>
                  <a:cxn ang="0">
                    <a:pos x="T2" y="T3"/>
                  </a:cxn>
                  <a:cxn ang="0">
                    <a:pos x="T4" y="T5"/>
                  </a:cxn>
                  <a:cxn ang="0">
                    <a:pos x="T6" y="T7"/>
                  </a:cxn>
                  <a:cxn ang="0">
                    <a:pos x="T8" y="T9"/>
                  </a:cxn>
                </a:cxnLst>
                <a:rect l="0" t="0" r="r" b="b"/>
                <a:pathLst>
                  <a:path w="923" h="101">
                    <a:moveTo>
                      <a:pt x="789" y="101"/>
                    </a:moveTo>
                    <a:lnTo>
                      <a:pt x="0" y="98"/>
                    </a:lnTo>
                    <a:lnTo>
                      <a:pt x="141" y="0"/>
                    </a:lnTo>
                    <a:lnTo>
                      <a:pt x="923" y="4"/>
                    </a:lnTo>
                    <a:lnTo>
                      <a:pt x="789" y="101"/>
                    </a:lnTo>
                    <a:close/>
                  </a:path>
                </a:pathLst>
              </a:custGeom>
              <a:solidFill>
                <a:srgbClr val="5D92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îṡḻîdé">
                <a:extLst>
                  <a:ext uri="{FF2B5EF4-FFF2-40B4-BE49-F238E27FC236}">
                    <a16:creationId xmlns:a16="http://schemas.microsoft.com/office/drawing/2014/main" id="{C7ABC8A7-C084-4F66-A4B9-D97F630C3EF9}"/>
                  </a:ext>
                </a:extLst>
              </p:cNvPr>
              <p:cNvSpPr/>
              <p:nvPr/>
            </p:nvSpPr>
            <p:spPr bwMode="auto">
              <a:xfrm>
                <a:off x="8768111" y="2362228"/>
                <a:ext cx="477839" cy="52288"/>
              </a:xfrm>
              <a:custGeom>
                <a:avLst/>
                <a:gdLst>
                  <a:gd name="T0" fmla="*/ 789 w 923"/>
                  <a:gd name="T1" fmla="*/ 101 h 101"/>
                  <a:gd name="T2" fmla="*/ 0 w 923"/>
                  <a:gd name="T3" fmla="*/ 98 h 101"/>
                  <a:gd name="T4" fmla="*/ 141 w 923"/>
                  <a:gd name="T5" fmla="*/ 0 h 101"/>
                  <a:gd name="T6" fmla="*/ 923 w 923"/>
                  <a:gd name="T7" fmla="*/ 4 h 101"/>
                  <a:gd name="T8" fmla="*/ 789 w 923"/>
                  <a:gd name="T9" fmla="*/ 101 h 101"/>
                </a:gdLst>
                <a:ahLst/>
                <a:cxnLst>
                  <a:cxn ang="0">
                    <a:pos x="T0" y="T1"/>
                  </a:cxn>
                  <a:cxn ang="0">
                    <a:pos x="T2" y="T3"/>
                  </a:cxn>
                  <a:cxn ang="0">
                    <a:pos x="T4" y="T5"/>
                  </a:cxn>
                  <a:cxn ang="0">
                    <a:pos x="T6" y="T7"/>
                  </a:cxn>
                  <a:cxn ang="0">
                    <a:pos x="T8" y="T9"/>
                  </a:cxn>
                </a:cxnLst>
                <a:rect l="0" t="0" r="r" b="b"/>
                <a:pathLst>
                  <a:path w="923" h="101">
                    <a:moveTo>
                      <a:pt x="789" y="101"/>
                    </a:moveTo>
                    <a:lnTo>
                      <a:pt x="0" y="98"/>
                    </a:lnTo>
                    <a:lnTo>
                      <a:pt x="141" y="0"/>
                    </a:lnTo>
                    <a:lnTo>
                      <a:pt x="923" y="4"/>
                    </a:lnTo>
                    <a:lnTo>
                      <a:pt x="7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išļíḋe">
                <a:extLst>
                  <a:ext uri="{FF2B5EF4-FFF2-40B4-BE49-F238E27FC236}">
                    <a16:creationId xmlns:a16="http://schemas.microsoft.com/office/drawing/2014/main" id="{0A567812-3824-4118-9C0E-BA987365B13B}"/>
                  </a:ext>
                </a:extLst>
              </p:cNvPr>
              <p:cNvSpPr/>
              <p:nvPr/>
            </p:nvSpPr>
            <p:spPr bwMode="auto">
              <a:xfrm>
                <a:off x="9176579" y="2363264"/>
                <a:ext cx="71960" cy="94740"/>
              </a:xfrm>
              <a:custGeom>
                <a:avLst/>
                <a:gdLst>
                  <a:gd name="T0" fmla="*/ 15 w 83"/>
                  <a:gd name="T1" fmla="*/ 86 h 109"/>
                  <a:gd name="T2" fmla="*/ 15 w 83"/>
                  <a:gd name="T3" fmla="*/ 59 h 109"/>
                  <a:gd name="T4" fmla="*/ 16 w 83"/>
                  <a:gd name="T5" fmla="*/ 57 h 109"/>
                  <a:gd name="T6" fmla="*/ 82 w 83"/>
                  <a:gd name="T7" fmla="*/ 10 h 109"/>
                  <a:gd name="T8" fmla="*/ 83 w 83"/>
                  <a:gd name="T9" fmla="*/ 8 h 109"/>
                  <a:gd name="T10" fmla="*/ 83 w 83"/>
                  <a:gd name="T11" fmla="*/ 3 h 109"/>
                  <a:gd name="T12" fmla="*/ 80 w 83"/>
                  <a:gd name="T13" fmla="*/ 1 h 109"/>
                  <a:gd name="T14" fmla="*/ 1 w 83"/>
                  <a:gd name="T15" fmla="*/ 58 h 109"/>
                  <a:gd name="T16" fmla="*/ 0 w 83"/>
                  <a:gd name="T17" fmla="*/ 60 h 109"/>
                  <a:gd name="T18" fmla="*/ 0 w 83"/>
                  <a:gd name="T19" fmla="*/ 106 h 109"/>
                  <a:gd name="T20" fmla="*/ 4 w 83"/>
                  <a:gd name="T21" fmla="*/ 108 h 109"/>
                  <a:gd name="T22" fmla="*/ 82 w 83"/>
                  <a:gd name="T23" fmla="*/ 54 h 109"/>
                  <a:gd name="T24" fmla="*/ 83 w 83"/>
                  <a:gd name="T25" fmla="*/ 52 h 109"/>
                  <a:gd name="T26" fmla="*/ 83 w 83"/>
                  <a:gd name="T27" fmla="*/ 49 h 109"/>
                  <a:gd name="T28" fmla="*/ 80 w 83"/>
                  <a:gd name="T29" fmla="*/ 47 h 109"/>
                  <a:gd name="T30" fmla="*/ 19 w 83"/>
                  <a:gd name="T31" fmla="*/ 88 h 109"/>
                  <a:gd name="T32" fmla="*/ 15 w 83"/>
                  <a:gd name="T33" fmla="*/ 8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09">
                    <a:moveTo>
                      <a:pt x="15" y="86"/>
                    </a:moveTo>
                    <a:cubicBezTo>
                      <a:pt x="15" y="59"/>
                      <a:pt x="15" y="59"/>
                      <a:pt x="15" y="59"/>
                    </a:cubicBezTo>
                    <a:cubicBezTo>
                      <a:pt x="15" y="58"/>
                      <a:pt x="15" y="58"/>
                      <a:pt x="16" y="57"/>
                    </a:cubicBezTo>
                    <a:cubicBezTo>
                      <a:pt x="82" y="10"/>
                      <a:pt x="82" y="10"/>
                      <a:pt x="82" y="10"/>
                    </a:cubicBezTo>
                    <a:cubicBezTo>
                      <a:pt x="83" y="10"/>
                      <a:pt x="83" y="9"/>
                      <a:pt x="83" y="8"/>
                    </a:cubicBezTo>
                    <a:cubicBezTo>
                      <a:pt x="83" y="3"/>
                      <a:pt x="83" y="3"/>
                      <a:pt x="83" y="3"/>
                    </a:cubicBezTo>
                    <a:cubicBezTo>
                      <a:pt x="83" y="1"/>
                      <a:pt x="81" y="0"/>
                      <a:pt x="80" y="1"/>
                    </a:cubicBezTo>
                    <a:cubicBezTo>
                      <a:pt x="1" y="58"/>
                      <a:pt x="1" y="58"/>
                      <a:pt x="1" y="58"/>
                    </a:cubicBezTo>
                    <a:cubicBezTo>
                      <a:pt x="1" y="58"/>
                      <a:pt x="0" y="59"/>
                      <a:pt x="0" y="60"/>
                    </a:cubicBezTo>
                    <a:cubicBezTo>
                      <a:pt x="0" y="106"/>
                      <a:pt x="0" y="106"/>
                      <a:pt x="0" y="106"/>
                    </a:cubicBezTo>
                    <a:cubicBezTo>
                      <a:pt x="0" y="108"/>
                      <a:pt x="2" y="109"/>
                      <a:pt x="4" y="108"/>
                    </a:cubicBezTo>
                    <a:cubicBezTo>
                      <a:pt x="82" y="54"/>
                      <a:pt x="82" y="54"/>
                      <a:pt x="82" y="54"/>
                    </a:cubicBezTo>
                    <a:cubicBezTo>
                      <a:pt x="83" y="53"/>
                      <a:pt x="83" y="53"/>
                      <a:pt x="83" y="52"/>
                    </a:cubicBezTo>
                    <a:cubicBezTo>
                      <a:pt x="83" y="49"/>
                      <a:pt x="83" y="49"/>
                      <a:pt x="83" y="49"/>
                    </a:cubicBezTo>
                    <a:cubicBezTo>
                      <a:pt x="83" y="47"/>
                      <a:pt x="81" y="46"/>
                      <a:pt x="80" y="47"/>
                    </a:cubicBezTo>
                    <a:cubicBezTo>
                      <a:pt x="19" y="88"/>
                      <a:pt x="19" y="88"/>
                      <a:pt x="19" y="88"/>
                    </a:cubicBezTo>
                    <a:cubicBezTo>
                      <a:pt x="17" y="89"/>
                      <a:pt x="15" y="88"/>
                      <a:pt x="15" y="86"/>
                    </a:cubicBezTo>
                  </a:path>
                </a:pathLst>
              </a:custGeom>
              <a:solidFill>
                <a:srgbClr val="669E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işļídé">
                <a:extLst>
                  <a:ext uri="{FF2B5EF4-FFF2-40B4-BE49-F238E27FC236}">
                    <a16:creationId xmlns:a16="http://schemas.microsoft.com/office/drawing/2014/main" id="{705DFF57-434D-42BF-872F-841B4D268554}"/>
                  </a:ext>
                </a:extLst>
              </p:cNvPr>
              <p:cNvSpPr/>
              <p:nvPr/>
            </p:nvSpPr>
            <p:spPr bwMode="auto">
              <a:xfrm>
                <a:off x="8892360" y="2412964"/>
                <a:ext cx="9836"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4" name="îŝḻïḍé">
                <a:extLst>
                  <a:ext uri="{FF2B5EF4-FFF2-40B4-BE49-F238E27FC236}">
                    <a16:creationId xmlns:a16="http://schemas.microsoft.com/office/drawing/2014/main" id="{6416118B-60C1-4E13-9522-A03FE3D3C972}"/>
                  </a:ext>
                </a:extLst>
              </p:cNvPr>
              <p:cNvSpPr/>
              <p:nvPr/>
            </p:nvSpPr>
            <p:spPr bwMode="auto">
              <a:xfrm>
                <a:off x="8892360" y="2412964"/>
                <a:ext cx="9836"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5" name="ïṥḷíḑé">
                <a:extLst>
                  <a:ext uri="{FF2B5EF4-FFF2-40B4-BE49-F238E27FC236}">
                    <a16:creationId xmlns:a16="http://schemas.microsoft.com/office/drawing/2014/main" id="{5070A8DE-263F-46C5-84B4-4D189E443054}"/>
                  </a:ext>
                </a:extLst>
              </p:cNvPr>
              <p:cNvSpPr/>
              <p:nvPr/>
            </p:nvSpPr>
            <p:spPr bwMode="auto">
              <a:xfrm>
                <a:off x="8824023" y="2412964"/>
                <a:ext cx="10354"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6" name="ïṡľíďê">
                <a:extLst>
                  <a:ext uri="{FF2B5EF4-FFF2-40B4-BE49-F238E27FC236}">
                    <a16:creationId xmlns:a16="http://schemas.microsoft.com/office/drawing/2014/main" id="{1485B173-C501-45A6-92C2-27A97FBB514C}"/>
                  </a:ext>
                </a:extLst>
              </p:cNvPr>
              <p:cNvSpPr/>
              <p:nvPr/>
            </p:nvSpPr>
            <p:spPr bwMode="auto">
              <a:xfrm>
                <a:off x="8824023" y="2412964"/>
                <a:ext cx="10354"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7" name="íŝļidé">
                <a:extLst>
                  <a:ext uri="{FF2B5EF4-FFF2-40B4-BE49-F238E27FC236}">
                    <a16:creationId xmlns:a16="http://schemas.microsoft.com/office/drawing/2014/main" id="{8596B8E3-DCAE-4ED9-8184-EEEC8822C4E4}"/>
                  </a:ext>
                </a:extLst>
              </p:cNvPr>
              <p:cNvSpPr/>
              <p:nvPr/>
            </p:nvSpPr>
            <p:spPr bwMode="auto">
              <a:xfrm>
                <a:off x="8834377" y="2412964"/>
                <a:ext cx="57983"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8" name="íśļiḋe">
                <a:extLst>
                  <a:ext uri="{FF2B5EF4-FFF2-40B4-BE49-F238E27FC236}">
                    <a16:creationId xmlns:a16="http://schemas.microsoft.com/office/drawing/2014/main" id="{A74CBA68-DA16-4E38-84D4-276C4584BFA1}"/>
                  </a:ext>
                </a:extLst>
              </p:cNvPr>
              <p:cNvSpPr/>
              <p:nvPr/>
            </p:nvSpPr>
            <p:spPr bwMode="auto">
              <a:xfrm>
                <a:off x="8834377" y="2412964"/>
                <a:ext cx="57983"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9" name="íṡlíde">
                <a:extLst>
                  <a:ext uri="{FF2B5EF4-FFF2-40B4-BE49-F238E27FC236}">
                    <a16:creationId xmlns:a16="http://schemas.microsoft.com/office/drawing/2014/main" id="{BE80C393-630F-4E08-B969-8A5BCA7273E9}"/>
                  </a:ext>
                </a:extLst>
              </p:cNvPr>
              <p:cNvSpPr/>
              <p:nvPr/>
            </p:nvSpPr>
            <p:spPr bwMode="auto">
              <a:xfrm>
                <a:off x="9182791" y="2373618"/>
                <a:ext cx="63160" cy="72478"/>
              </a:xfrm>
              <a:custGeom>
                <a:avLst/>
                <a:gdLst>
                  <a:gd name="T0" fmla="*/ 73 w 73"/>
                  <a:gd name="T1" fmla="*/ 35 h 83"/>
                  <a:gd name="T2" fmla="*/ 0 w 73"/>
                  <a:gd name="T3" fmla="*/ 83 h 83"/>
                  <a:gd name="T4" fmla="*/ 0 w 73"/>
                  <a:gd name="T5" fmla="*/ 51 h 83"/>
                  <a:gd name="T6" fmla="*/ 73 w 73"/>
                  <a:gd name="T7" fmla="*/ 0 h 83"/>
                  <a:gd name="T8" fmla="*/ 71 w 73"/>
                  <a:gd name="T9" fmla="*/ 20 h 83"/>
                  <a:gd name="T10" fmla="*/ 73 w 73"/>
                  <a:gd name="T11" fmla="*/ 35 h 83"/>
                </a:gdLst>
                <a:ahLst/>
                <a:cxnLst>
                  <a:cxn ang="0">
                    <a:pos x="T0" y="T1"/>
                  </a:cxn>
                  <a:cxn ang="0">
                    <a:pos x="T2" y="T3"/>
                  </a:cxn>
                  <a:cxn ang="0">
                    <a:pos x="T4" y="T5"/>
                  </a:cxn>
                  <a:cxn ang="0">
                    <a:pos x="T6" y="T7"/>
                  </a:cxn>
                  <a:cxn ang="0">
                    <a:pos x="T8" y="T9"/>
                  </a:cxn>
                  <a:cxn ang="0">
                    <a:pos x="T10" y="T11"/>
                  </a:cxn>
                </a:cxnLst>
                <a:rect l="0" t="0" r="r" b="b"/>
                <a:pathLst>
                  <a:path w="73" h="83">
                    <a:moveTo>
                      <a:pt x="73" y="35"/>
                    </a:moveTo>
                    <a:cubicBezTo>
                      <a:pt x="0" y="83"/>
                      <a:pt x="0" y="83"/>
                      <a:pt x="0" y="83"/>
                    </a:cubicBezTo>
                    <a:cubicBezTo>
                      <a:pt x="0" y="51"/>
                      <a:pt x="0" y="51"/>
                      <a:pt x="0" y="51"/>
                    </a:cubicBezTo>
                    <a:cubicBezTo>
                      <a:pt x="73" y="0"/>
                      <a:pt x="73" y="0"/>
                      <a:pt x="73" y="0"/>
                    </a:cubicBezTo>
                    <a:cubicBezTo>
                      <a:pt x="73" y="0"/>
                      <a:pt x="71" y="8"/>
                      <a:pt x="71" y="20"/>
                    </a:cubicBezTo>
                    <a:cubicBezTo>
                      <a:pt x="71" y="28"/>
                      <a:pt x="73" y="35"/>
                      <a:pt x="73"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îṧḻiḓé">
                <a:extLst>
                  <a:ext uri="{FF2B5EF4-FFF2-40B4-BE49-F238E27FC236}">
                    <a16:creationId xmlns:a16="http://schemas.microsoft.com/office/drawing/2014/main" id="{8490599D-720D-4EFB-BFF3-7E959A0FDEE8}"/>
                  </a:ext>
                </a:extLst>
              </p:cNvPr>
              <p:cNvSpPr/>
              <p:nvPr/>
            </p:nvSpPr>
            <p:spPr bwMode="auto">
              <a:xfrm>
                <a:off x="8774842" y="2409339"/>
                <a:ext cx="402255" cy="1553"/>
              </a:xfrm>
              <a:custGeom>
                <a:avLst/>
                <a:gdLst>
                  <a:gd name="T0" fmla="*/ 14 w 777"/>
                  <a:gd name="T1" fmla="*/ 0 h 3"/>
                  <a:gd name="T2" fmla="*/ 0 w 777"/>
                  <a:gd name="T3" fmla="*/ 3 h 3"/>
                  <a:gd name="T4" fmla="*/ 777 w 777"/>
                  <a:gd name="T5" fmla="*/ 3 h 3"/>
                  <a:gd name="T6" fmla="*/ 14 w 777"/>
                  <a:gd name="T7" fmla="*/ 0 h 3"/>
                </a:gdLst>
                <a:ahLst/>
                <a:cxnLst>
                  <a:cxn ang="0">
                    <a:pos x="T0" y="T1"/>
                  </a:cxn>
                  <a:cxn ang="0">
                    <a:pos x="T2" y="T3"/>
                  </a:cxn>
                  <a:cxn ang="0">
                    <a:pos x="T4" y="T5"/>
                  </a:cxn>
                  <a:cxn ang="0">
                    <a:pos x="T6" y="T7"/>
                  </a:cxn>
                </a:cxnLst>
                <a:rect l="0" t="0" r="r" b="b"/>
                <a:pathLst>
                  <a:path w="777" h="3">
                    <a:moveTo>
                      <a:pt x="14" y="0"/>
                    </a:moveTo>
                    <a:lnTo>
                      <a:pt x="0" y="3"/>
                    </a:lnTo>
                    <a:lnTo>
                      <a:pt x="777" y="3"/>
                    </a:lnTo>
                    <a:lnTo>
                      <a:pt x="14" y="0"/>
                    </a:lnTo>
                    <a:close/>
                  </a:path>
                </a:pathLst>
              </a:custGeom>
              <a:solidFill>
                <a:srgbClr val="507D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ïṧliḑê">
                <a:extLst>
                  <a:ext uri="{FF2B5EF4-FFF2-40B4-BE49-F238E27FC236}">
                    <a16:creationId xmlns:a16="http://schemas.microsoft.com/office/drawing/2014/main" id="{BFDF87C9-07A8-420F-B510-E17028467A1B}"/>
                  </a:ext>
                </a:extLst>
              </p:cNvPr>
              <p:cNvSpPr/>
              <p:nvPr/>
            </p:nvSpPr>
            <p:spPr bwMode="auto">
              <a:xfrm>
                <a:off x="8774842" y="2409339"/>
                <a:ext cx="402255" cy="1553"/>
              </a:xfrm>
              <a:custGeom>
                <a:avLst/>
                <a:gdLst>
                  <a:gd name="T0" fmla="*/ 14 w 777"/>
                  <a:gd name="T1" fmla="*/ 0 h 3"/>
                  <a:gd name="T2" fmla="*/ 0 w 777"/>
                  <a:gd name="T3" fmla="*/ 3 h 3"/>
                  <a:gd name="T4" fmla="*/ 777 w 777"/>
                  <a:gd name="T5" fmla="*/ 3 h 3"/>
                  <a:gd name="T6" fmla="*/ 14 w 777"/>
                  <a:gd name="T7" fmla="*/ 0 h 3"/>
                </a:gdLst>
                <a:ahLst/>
                <a:cxnLst>
                  <a:cxn ang="0">
                    <a:pos x="T0" y="T1"/>
                  </a:cxn>
                  <a:cxn ang="0">
                    <a:pos x="T2" y="T3"/>
                  </a:cxn>
                  <a:cxn ang="0">
                    <a:pos x="T4" y="T5"/>
                  </a:cxn>
                  <a:cxn ang="0">
                    <a:pos x="T6" y="T7"/>
                  </a:cxn>
                </a:cxnLst>
                <a:rect l="0" t="0" r="r" b="b"/>
                <a:pathLst>
                  <a:path w="777" h="3">
                    <a:moveTo>
                      <a:pt x="14" y="0"/>
                    </a:moveTo>
                    <a:lnTo>
                      <a:pt x="0" y="3"/>
                    </a:lnTo>
                    <a:lnTo>
                      <a:pt x="777" y="3"/>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îṧ1îdè">
                <a:extLst>
                  <a:ext uri="{FF2B5EF4-FFF2-40B4-BE49-F238E27FC236}">
                    <a16:creationId xmlns:a16="http://schemas.microsoft.com/office/drawing/2014/main" id="{A4FA1A96-A778-419B-8ED6-367BA0C28146}"/>
                  </a:ext>
                </a:extLst>
              </p:cNvPr>
              <p:cNvSpPr/>
              <p:nvPr/>
            </p:nvSpPr>
            <p:spPr bwMode="auto">
              <a:xfrm>
                <a:off x="8705987" y="2463181"/>
                <a:ext cx="401737" cy="2071"/>
              </a:xfrm>
              <a:custGeom>
                <a:avLst/>
                <a:gdLst>
                  <a:gd name="T0" fmla="*/ 14 w 776"/>
                  <a:gd name="T1" fmla="*/ 0 h 4"/>
                  <a:gd name="T2" fmla="*/ 0 w 776"/>
                  <a:gd name="T3" fmla="*/ 4 h 4"/>
                  <a:gd name="T4" fmla="*/ 776 w 776"/>
                  <a:gd name="T5" fmla="*/ 4 h 4"/>
                  <a:gd name="T6" fmla="*/ 14 w 776"/>
                  <a:gd name="T7" fmla="*/ 0 h 4"/>
                </a:gdLst>
                <a:ahLst/>
                <a:cxnLst>
                  <a:cxn ang="0">
                    <a:pos x="T0" y="T1"/>
                  </a:cxn>
                  <a:cxn ang="0">
                    <a:pos x="T2" y="T3"/>
                  </a:cxn>
                  <a:cxn ang="0">
                    <a:pos x="T4" y="T5"/>
                  </a:cxn>
                  <a:cxn ang="0">
                    <a:pos x="T6" y="T7"/>
                  </a:cxn>
                </a:cxnLst>
                <a:rect l="0" t="0" r="r" b="b"/>
                <a:pathLst>
                  <a:path w="776" h="4">
                    <a:moveTo>
                      <a:pt x="14" y="0"/>
                    </a:moveTo>
                    <a:lnTo>
                      <a:pt x="0" y="4"/>
                    </a:lnTo>
                    <a:lnTo>
                      <a:pt x="776" y="4"/>
                    </a:lnTo>
                    <a:lnTo>
                      <a:pt x="14" y="0"/>
                    </a:lnTo>
                    <a:close/>
                  </a:path>
                </a:pathLst>
              </a:custGeom>
              <a:solidFill>
                <a:srgbClr val="8E56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iṥļíḋe">
                <a:extLst>
                  <a:ext uri="{FF2B5EF4-FFF2-40B4-BE49-F238E27FC236}">
                    <a16:creationId xmlns:a16="http://schemas.microsoft.com/office/drawing/2014/main" id="{F997C351-B364-4BB0-BD72-61C29CD786A3}"/>
                  </a:ext>
                </a:extLst>
              </p:cNvPr>
              <p:cNvSpPr/>
              <p:nvPr/>
            </p:nvSpPr>
            <p:spPr bwMode="auto">
              <a:xfrm>
                <a:off x="8705987" y="2463181"/>
                <a:ext cx="401737" cy="2071"/>
              </a:xfrm>
              <a:custGeom>
                <a:avLst/>
                <a:gdLst>
                  <a:gd name="T0" fmla="*/ 14 w 776"/>
                  <a:gd name="T1" fmla="*/ 0 h 4"/>
                  <a:gd name="T2" fmla="*/ 0 w 776"/>
                  <a:gd name="T3" fmla="*/ 4 h 4"/>
                  <a:gd name="T4" fmla="*/ 776 w 776"/>
                  <a:gd name="T5" fmla="*/ 4 h 4"/>
                  <a:gd name="T6" fmla="*/ 14 w 776"/>
                  <a:gd name="T7" fmla="*/ 0 h 4"/>
                </a:gdLst>
                <a:ahLst/>
                <a:cxnLst>
                  <a:cxn ang="0">
                    <a:pos x="T0" y="T1"/>
                  </a:cxn>
                  <a:cxn ang="0">
                    <a:pos x="T2" y="T3"/>
                  </a:cxn>
                  <a:cxn ang="0">
                    <a:pos x="T4" y="T5"/>
                  </a:cxn>
                  <a:cxn ang="0">
                    <a:pos x="T6" y="T7"/>
                  </a:cxn>
                </a:cxnLst>
                <a:rect l="0" t="0" r="r" b="b"/>
                <a:pathLst>
                  <a:path w="776" h="4">
                    <a:moveTo>
                      <a:pt x="14" y="0"/>
                    </a:moveTo>
                    <a:lnTo>
                      <a:pt x="0" y="4"/>
                    </a:lnTo>
                    <a:lnTo>
                      <a:pt x="776" y="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iṧlíďe">
                <a:extLst>
                  <a:ext uri="{FF2B5EF4-FFF2-40B4-BE49-F238E27FC236}">
                    <a16:creationId xmlns:a16="http://schemas.microsoft.com/office/drawing/2014/main" id="{C6D67366-B396-4C26-AB1A-1427BBCA126C}"/>
                  </a:ext>
                </a:extLst>
              </p:cNvPr>
              <p:cNvSpPr/>
              <p:nvPr/>
            </p:nvSpPr>
            <p:spPr bwMode="auto">
              <a:xfrm>
                <a:off x="8822988" y="2520646"/>
                <a:ext cx="395525" cy="1553"/>
              </a:xfrm>
              <a:custGeom>
                <a:avLst/>
                <a:gdLst>
                  <a:gd name="T0" fmla="*/ 12 w 764"/>
                  <a:gd name="T1" fmla="*/ 0 h 3"/>
                  <a:gd name="T2" fmla="*/ 0 w 764"/>
                  <a:gd name="T3" fmla="*/ 3 h 3"/>
                  <a:gd name="T4" fmla="*/ 764 w 764"/>
                  <a:gd name="T5" fmla="*/ 3 h 3"/>
                  <a:gd name="T6" fmla="*/ 12 w 764"/>
                  <a:gd name="T7" fmla="*/ 0 h 3"/>
                </a:gdLst>
                <a:ahLst/>
                <a:cxnLst>
                  <a:cxn ang="0">
                    <a:pos x="T0" y="T1"/>
                  </a:cxn>
                  <a:cxn ang="0">
                    <a:pos x="T2" y="T3"/>
                  </a:cxn>
                  <a:cxn ang="0">
                    <a:pos x="T4" y="T5"/>
                  </a:cxn>
                  <a:cxn ang="0">
                    <a:pos x="T6" y="T7"/>
                  </a:cxn>
                </a:cxnLst>
                <a:rect l="0" t="0" r="r" b="b"/>
                <a:pathLst>
                  <a:path w="764" h="3">
                    <a:moveTo>
                      <a:pt x="12" y="0"/>
                    </a:moveTo>
                    <a:lnTo>
                      <a:pt x="0" y="3"/>
                    </a:lnTo>
                    <a:lnTo>
                      <a:pt x="764" y="3"/>
                    </a:lnTo>
                    <a:lnTo>
                      <a:pt x="12" y="0"/>
                    </a:lnTo>
                    <a:close/>
                  </a:path>
                </a:pathLst>
              </a:custGeom>
              <a:solidFill>
                <a:srgbClr val="88343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íṩľíďe">
                <a:extLst>
                  <a:ext uri="{FF2B5EF4-FFF2-40B4-BE49-F238E27FC236}">
                    <a16:creationId xmlns:a16="http://schemas.microsoft.com/office/drawing/2014/main" id="{D066571E-A977-4A8D-9E63-DE4B56B8189D}"/>
                  </a:ext>
                </a:extLst>
              </p:cNvPr>
              <p:cNvSpPr/>
              <p:nvPr/>
            </p:nvSpPr>
            <p:spPr bwMode="auto">
              <a:xfrm>
                <a:off x="8822988" y="2520646"/>
                <a:ext cx="395525" cy="1553"/>
              </a:xfrm>
              <a:custGeom>
                <a:avLst/>
                <a:gdLst>
                  <a:gd name="T0" fmla="*/ 12 w 764"/>
                  <a:gd name="T1" fmla="*/ 0 h 3"/>
                  <a:gd name="T2" fmla="*/ 0 w 764"/>
                  <a:gd name="T3" fmla="*/ 3 h 3"/>
                  <a:gd name="T4" fmla="*/ 764 w 764"/>
                  <a:gd name="T5" fmla="*/ 3 h 3"/>
                  <a:gd name="T6" fmla="*/ 12 w 764"/>
                  <a:gd name="T7" fmla="*/ 0 h 3"/>
                </a:gdLst>
                <a:ahLst/>
                <a:cxnLst>
                  <a:cxn ang="0">
                    <a:pos x="T0" y="T1"/>
                  </a:cxn>
                  <a:cxn ang="0">
                    <a:pos x="T2" y="T3"/>
                  </a:cxn>
                  <a:cxn ang="0">
                    <a:pos x="T4" y="T5"/>
                  </a:cxn>
                  <a:cxn ang="0">
                    <a:pos x="T6" y="T7"/>
                  </a:cxn>
                </a:cxnLst>
                <a:rect l="0" t="0" r="r" b="b"/>
                <a:pathLst>
                  <a:path w="764" h="3">
                    <a:moveTo>
                      <a:pt x="12" y="0"/>
                    </a:moveTo>
                    <a:lnTo>
                      <a:pt x="0" y="3"/>
                    </a:lnTo>
                    <a:lnTo>
                      <a:pt x="764" y="3"/>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ïsḻïḋè">
                <a:extLst>
                  <a:ext uri="{FF2B5EF4-FFF2-40B4-BE49-F238E27FC236}">
                    <a16:creationId xmlns:a16="http://schemas.microsoft.com/office/drawing/2014/main" id="{3C62A2D4-BEFC-4533-AB9E-286803CE64B2}"/>
                  </a:ext>
                </a:extLst>
              </p:cNvPr>
              <p:cNvSpPr/>
              <p:nvPr/>
            </p:nvSpPr>
            <p:spPr bwMode="auto">
              <a:xfrm>
                <a:off x="8733426" y="2600889"/>
                <a:ext cx="438494" cy="1553"/>
              </a:xfrm>
              <a:custGeom>
                <a:avLst/>
                <a:gdLst>
                  <a:gd name="T0" fmla="*/ 13 w 847"/>
                  <a:gd name="T1" fmla="*/ 0 h 3"/>
                  <a:gd name="T2" fmla="*/ 0 w 847"/>
                  <a:gd name="T3" fmla="*/ 3 h 3"/>
                  <a:gd name="T4" fmla="*/ 847 w 847"/>
                  <a:gd name="T5" fmla="*/ 3 h 3"/>
                  <a:gd name="T6" fmla="*/ 13 w 847"/>
                  <a:gd name="T7" fmla="*/ 0 h 3"/>
                </a:gdLst>
                <a:ahLst/>
                <a:cxnLst>
                  <a:cxn ang="0">
                    <a:pos x="T0" y="T1"/>
                  </a:cxn>
                  <a:cxn ang="0">
                    <a:pos x="T2" y="T3"/>
                  </a:cxn>
                  <a:cxn ang="0">
                    <a:pos x="T4" y="T5"/>
                  </a:cxn>
                  <a:cxn ang="0">
                    <a:pos x="T6" y="T7"/>
                  </a:cxn>
                </a:cxnLst>
                <a:rect l="0" t="0" r="r" b="b"/>
                <a:pathLst>
                  <a:path w="847" h="3">
                    <a:moveTo>
                      <a:pt x="13" y="0"/>
                    </a:moveTo>
                    <a:lnTo>
                      <a:pt x="0" y="3"/>
                    </a:lnTo>
                    <a:lnTo>
                      <a:pt x="847" y="3"/>
                    </a:lnTo>
                    <a:lnTo>
                      <a:pt x="13" y="0"/>
                    </a:lnTo>
                    <a:close/>
                  </a:path>
                </a:pathLst>
              </a:custGeom>
              <a:solidFill>
                <a:srgbClr val="8E56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íṩḷïḍè">
                <a:extLst>
                  <a:ext uri="{FF2B5EF4-FFF2-40B4-BE49-F238E27FC236}">
                    <a16:creationId xmlns:a16="http://schemas.microsoft.com/office/drawing/2014/main" id="{BD44649C-539C-460D-B017-00B1CD5417D7}"/>
                  </a:ext>
                </a:extLst>
              </p:cNvPr>
              <p:cNvSpPr/>
              <p:nvPr/>
            </p:nvSpPr>
            <p:spPr bwMode="auto">
              <a:xfrm>
                <a:off x="8733426" y="2600889"/>
                <a:ext cx="438494" cy="1553"/>
              </a:xfrm>
              <a:custGeom>
                <a:avLst/>
                <a:gdLst>
                  <a:gd name="T0" fmla="*/ 13 w 847"/>
                  <a:gd name="T1" fmla="*/ 0 h 3"/>
                  <a:gd name="T2" fmla="*/ 0 w 847"/>
                  <a:gd name="T3" fmla="*/ 3 h 3"/>
                  <a:gd name="T4" fmla="*/ 847 w 847"/>
                  <a:gd name="T5" fmla="*/ 3 h 3"/>
                  <a:gd name="T6" fmla="*/ 13 w 847"/>
                  <a:gd name="T7" fmla="*/ 0 h 3"/>
                </a:gdLst>
                <a:ahLst/>
                <a:cxnLst>
                  <a:cxn ang="0">
                    <a:pos x="T0" y="T1"/>
                  </a:cxn>
                  <a:cxn ang="0">
                    <a:pos x="T2" y="T3"/>
                  </a:cxn>
                  <a:cxn ang="0">
                    <a:pos x="T4" y="T5"/>
                  </a:cxn>
                  <a:cxn ang="0">
                    <a:pos x="T6" y="T7"/>
                  </a:cxn>
                </a:cxnLst>
                <a:rect l="0" t="0" r="r" b="b"/>
                <a:pathLst>
                  <a:path w="847" h="3">
                    <a:moveTo>
                      <a:pt x="13" y="0"/>
                    </a:moveTo>
                    <a:lnTo>
                      <a:pt x="0" y="3"/>
                    </a:lnTo>
                    <a:lnTo>
                      <a:pt x="847" y="3"/>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iṧlïḋé">
                <a:extLst>
                  <a:ext uri="{FF2B5EF4-FFF2-40B4-BE49-F238E27FC236}">
                    <a16:creationId xmlns:a16="http://schemas.microsoft.com/office/drawing/2014/main" id="{598CD44A-29B0-4C27-AC7F-941F716E3BBC}"/>
                  </a:ext>
                </a:extLst>
              </p:cNvPr>
              <p:cNvSpPr/>
              <p:nvPr/>
            </p:nvSpPr>
            <p:spPr bwMode="auto">
              <a:xfrm>
                <a:off x="9138786" y="2425905"/>
                <a:ext cx="22779" cy="22779"/>
              </a:xfrm>
              <a:prstGeom prst="ellipse">
                <a:avLst/>
              </a:prstGeom>
              <a:solidFill>
                <a:srgbClr val="5D92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í$ľïdê">
                <a:extLst>
                  <a:ext uri="{FF2B5EF4-FFF2-40B4-BE49-F238E27FC236}">
                    <a16:creationId xmlns:a16="http://schemas.microsoft.com/office/drawing/2014/main" id="{8877598A-BDC4-4F0B-87C2-C16EF3C0D865}"/>
                  </a:ext>
                </a:extLst>
              </p:cNvPr>
              <p:cNvSpPr/>
              <p:nvPr/>
            </p:nvSpPr>
            <p:spPr bwMode="auto">
              <a:xfrm>
                <a:off x="9070968" y="2481300"/>
                <a:ext cx="22779" cy="22779"/>
              </a:xfrm>
              <a:prstGeom prst="ellipse">
                <a:avLst/>
              </a:prstGeom>
              <a:solidFill>
                <a:srgbClr val="B56E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íṥḻiḑe">
                <a:extLst>
                  <a:ext uri="{FF2B5EF4-FFF2-40B4-BE49-F238E27FC236}">
                    <a16:creationId xmlns:a16="http://schemas.microsoft.com/office/drawing/2014/main" id="{7BF7C4FD-953A-4207-966B-34C0E2681FB5}"/>
                  </a:ext>
                </a:extLst>
              </p:cNvPr>
              <p:cNvSpPr/>
              <p:nvPr/>
            </p:nvSpPr>
            <p:spPr bwMode="auto">
              <a:xfrm>
                <a:off x="9189522" y="2559991"/>
                <a:ext cx="69890" cy="81798"/>
              </a:xfrm>
              <a:custGeom>
                <a:avLst/>
                <a:gdLst>
                  <a:gd name="T0" fmla="*/ 78 w 80"/>
                  <a:gd name="T1" fmla="*/ 41 h 94"/>
                  <a:gd name="T2" fmla="*/ 0 w 80"/>
                  <a:gd name="T3" fmla="*/ 94 h 94"/>
                  <a:gd name="T4" fmla="*/ 0 w 80"/>
                  <a:gd name="T5" fmla="*/ 57 h 94"/>
                  <a:gd name="T6" fmla="*/ 80 w 80"/>
                  <a:gd name="T7" fmla="*/ 0 h 94"/>
                  <a:gd name="T8" fmla="*/ 76 w 80"/>
                  <a:gd name="T9" fmla="*/ 23 h 94"/>
                  <a:gd name="T10" fmla="*/ 78 w 80"/>
                  <a:gd name="T11" fmla="*/ 41 h 94"/>
                </a:gdLst>
                <a:ahLst/>
                <a:cxnLst>
                  <a:cxn ang="0">
                    <a:pos x="T0" y="T1"/>
                  </a:cxn>
                  <a:cxn ang="0">
                    <a:pos x="T2" y="T3"/>
                  </a:cxn>
                  <a:cxn ang="0">
                    <a:pos x="T4" y="T5"/>
                  </a:cxn>
                  <a:cxn ang="0">
                    <a:pos x="T6" y="T7"/>
                  </a:cxn>
                  <a:cxn ang="0">
                    <a:pos x="T8" y="T9"/>
                  </a:cxn>
                  <a:cxn ang="0">
                    <a:pos x="T10" y="T11"/>
                  </a:cxn>
                </a:cxnLst>
                <a:rect l="0" t="0" r="r" b="b"/>
                <a:pathLst>
                  <a:path w="80" h="94">
                    <a:moveTo>
                      <a:pt x="78" y="41"/>
                    </a:moveTo>
                    <a:cubicBezTo>
                      <a:pt x="0" y="94"/>
                      <a:pt x="0" y="94"/>
                      <a:pt x="0" y="94"/>
                    </a:cubicBezTo>
                    <a:cubicBezTo>
                      <a:pt x="0" y="57"/>
                      <a:pt x="0" y="57"/>
                      <a:pt x="0" y="57"/>
                    </a:cubicBezTo>
                    <a:cubicBezTo>
                      <a:pt x="80" y="0"/>
                      <a:pt x="80" y="0"/>
                      <a:pt x="80" y="0"/>
                    </a:cubicBezTo>
                    <a:cubicBezTo>
                      <a:pt x="80" y="0"/>
                      <a:pt x="76" y="11"/>
                      <a:pt x="76" y="23"/>
                    </a:cubicBezTo>
                    <a:cubicBezTo>
                      <a:pt x="76" y="32"/>
                      <a:pt x="78" y="41"/>
                      <a:pt x="78"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îṩlîḋê">
                <a:extLst>
                  <a:ext uri="{FF2B5EF4-FFF2-40B4-BE49-F238E27FC236}">
                    <a16:creationId xmlns:a16="http://schemas.microsoft.com/office/drawing/2014/main" id="{4111BA96-FE84-45DC-ABE6-7AB274DF4620}"/>
                  </a:ext>
                </a:extLst>
              </p:cNvPr>
              <p:cNvSpPr/>
              <p:nvPr/>
            </p:nvSpPr>
            <p:spPr bwMode="auto">
              <a:xfrm>
                <a:off x="7337947" y="2350544"/>
                <a:ext cx="323046" cy="68855"/>
              </a:xfrm>
              <a:custGeom>
                <a:avLst/>
                <a:gdLst>
                  <a:gd name="T0" fmla="*/ 13 w 371"/>
                  <a:gd name="T1" fmla="*/ 45 h 79"/>
                  <a:gd name="T2" fmla="*/ 341 w 371"/>
                  <a:gd name="T3" fmla="*/ 16 h 79"/>
                  <a:gd name="T4" fmla="*/ 362 w 371"/>
                  <a:gd name="T5" fmla="*/ 60 h 79"/>
                  <a:gd name="T6" fmla="*/ 343 w 371"/>
                  <a:gd name="T7" fmla="*/ 39 h 79"/>
                  <a:gd name="T8" fmla="*/ 331 w 371"/>
                  <a:gd name="T9" fmla="*/ 29 h 79"/>
                  <a:gd name="T10" fmla="*/ 0 w 371"/>
                  <a:gd name="T11" fmla="*/ 79 h 79"/>
                  <a:gd name="T12" fmla="*/ 13 w 371"/>
                  <a:gd name="T13" fmla="*/ 45 h 79"/>
                </a:gdLst>
                <a:ahLst/>
                <a:cxnLst>
                  <a:cxn ang="0">
                    <a:pos x="T0" y="T1"/>
                  </a:cxn>
                  <a:cxn ang="0">
                    <a:pos x="T2" y="T3"/>
                  </a:cxn>
                  <a:cxn ang="0">
                    <a:pos x="T4" y="T5"/>
                  </a:cxn>
                  <a:cxn ang="0">
                    <a:pos x="T6" y="T7"/>
                  </a:cxn>
                  <a:cxn ang="0">
                    <a:pos x="T8" y="T9"/>
                  </a:cxn>
                  <a:cxn ang="0">
                    <a:pos x="T10" y="T11"/>
                  </a:cxn>
                  <a:cxn ang="0">
                    <a:pos x="T12" y="T13"/>
                  </a:cxn>
                </a:cxnLst>
                <a:rect l="0" t="0" r="r" b="b"/>
                <a:pathLst>
                  <a:path w="371" h="79">
                    <a:moveTo>
                      <a:pt x="13" y="45"/>
                    </a:moveTo>
                    <a:cubicBezTo>
                      <a:pt x="13" y="45"/>
                      <a:pt x="311" y="0"/>
                      <a:pt x="341" y="16"/>
                    </a:cubicBezTo>
                    <a:cubicBezTo>
                      <a:pt x="371" y="31"/>
                      <a:pt x="363" y="58"/>
                      <a:pt x="362" y="60"/>
                    </a:cubicBezTo>
                    <a:cubicBezTo>
                      <a:pt x="361" y="61"/>
                      <a:pt x="351" y="74"/>
                      <a:pt x="343" y="39"/>
                    </a:cubicBezTo>
                    <a:cubicBezTo>
                      <a:pt x="341" y="33"/>
                      <a:pt x="337" y="29"/>
                      <a:pt x="331" y="29"/>
                    </a:cubicBezTo>
                    <a:cubicBezTo>
                      <a:pt x="300" y="29"/>
                      <a:pt x="195" y="31"/>
                      <a:pt x="0" y="79"/>
                    </a:cubicBezTo>
                    <a:cubicBezTo>
                      <a:pt x="13" y="45"/>
                      <a:pt x="13" y="45"/>
                      <a:pt x="13" y="45"/>
                    </a:cubicBezTo>
                  </a:path>
                </a:pathLst>
              </a:custGeom>
              <a:solidFill>
                <a:srgbClr val="4050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ïṥlíḍé">
                <a:extLst>
                  <a:ext uri="{FF2B5EF4-FFF2-40B4-BE49-F238E27FC236}">
                    <a16:creationId xmlns:a16="http://schemas.microsoft.com/office/drawing/2014/main" id="{859022C4-1C57-465E-B3FC-437A0D3934B4}"/>
                  </a:ext>
                </a:extLst>
              </p:cNvPr>
              <p:cNvSpPr/>
              <p:nvPr/>
            </p:nvSpPr>
            <p:spPr bwMode="auto">
              <a:xfrm>
                <a:off x="7340536" y="2313269"/>
                <a:ext cx="301820" cy="187927"/>
              </a:xfrm>
              <a:custGeom>
                <a:avLst/>
                <a:gdLst>
                  <a:gd name="T0" fmla="*/ 324 w 347"/>
                  <a:gd name="T1" fmla="*/ 0 h 216"/>
                  <a:gd name="T2" fmla="*/ 24 w 347"/>
                  <a:gd name="T3" fmla="*/ 154 h 216"/>
                  <a:gd name="T4" fmla="*/ 23 w 347"/>
                  <a:gd name="T5" fmla="*/ 209 h 216"/>
                  <a:gd name="T6" fmla="*/ 33 w 347"/>
                  <a:gd name="T7" fmla="*/ 177 h 216"/>
                  <a:gd name="T8" fmla="*/ 40 w 347"/>
                  <a:gd name="T9" fmla="*/ 161 h 216"/>
                  <a:gd name="T10" fmla="*/ 347 w 347"/>
                  <a:gd name="T11" fmla="*/ 19 h 216"/>
                  <a:gd name="T12" fmla="*/ 324 w 347"/>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347" h="216">
                    <a:moveTo>
                      <a:pt x="324" y="0"/>
                    </a:moveTo>
                    <a:cubicBezTo>
                      <a:pt x="324" y="0"/>
                      <a:pt x="47" y="121"/>
                      <a:pt x="24" y="154"/>
                    </a:cubicBezTo>
                    <a:cubicBezTo>
                      <a:pt x="0" y="189"/>
                      <a:pt x="21" y="209"/>
                      <a:pt x="23" y="209"/>
                    </a:cubicBezTo>
                    <a:cubicBezTo>
                      <a:pt x="25" y="210"/>
                      <a:pt x="42" y="216"/>
                      <a:pt x="33" y="177"/>
                    </a:cubicBezTo>
                    <a:cubicBezTo>
                      <a:pt x="32" y="171"/>
                      <a:pt x="35" y="164"/>
                      <a:pt x="40" y="161"/>
                    </a:cubicBezTo>
                    <a:cubicBezTo>
                      <a:pt x="71" y="141"/>
                      <a:pt x="171" y="79"/>
                      <a:pt x="347" y="19"/>
                    </a:cubicBezTo>
                    <a:cubicBezTo>
                      <a:pt x="324" y="0"/>
                      <a:pt x="324" y="0"/>
                      <a:pt x="324" y="0"/>
                    </a:cubicBezTo>
                  </a:path>
                </a:pathLst>
              </a:custGeom>
              <a:solidFill>
                <a:srgbClr val="4050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iṥļîďé">
                <a:extLst>
                  <a:ext uri="{FF2B5EF4-FFF2-40B4-BE49-F238E27FC236}">
                    <a16:creationId xmlns:a16="http://schemas.microsoft.com/office/drawing/2014/main" id="{EEDAD921-DC8E-42A0-8DE3-F14CE2A2E806}"/>
                  </a:ext>
                </a:extLst>
              </p:cNvPr>
              <p:cNvSpPr/>
              <p:nvPr/>
            </p:nvSpPr>
            <p:spPr bwMode="auto">
              <a:xfrm>
                <a:off x="7609223" y="2304468"/>
                <a:ext cx="39345" cy="33133"/>
              </a:xfrm>
              <a:custGeom>
                <a:avLst/>
                <a:gdLst>
                  <a:gd name="T0" fmla="*/ 2 w 45"/>
                  <a:gd name="T1" fmla="*/ 10 h 38"/>
                  <a:gd name="T2" fmla="*/ 30 w 45"/>
                  <a:gd name="T3" fmla="*/ 1 h 38"/>
                  <a:gd name="T4" fmla="*/ 44 w 45"/>
                  <a:gd name="T5" fmla="*/ 24 h 38"/>
                  <a:gd name="T6" fmla="*/ 29 w 45"/>
                  <a:gd name="T7" fmla="*/ 38 h 38"/>
                  <a:gd name="T8" fmla="*/ 2 w 45"/>
                  <a:gd name="T9" fmla="*/ 10 h 38"/>
                </a:gdLst>
                <a:ahLst/>
                <a:cxnLst>
                  <a:cxn ang="0">
                    <a:pos x="T0" y="T1"/>
                  </a:cxn>
                  <a:cxn ang="0">
                    <a:pos x="T2" y="T3"/>
                  </a:cxn>
                  <a:cxn ang="0">
                    <a:pos x="T4" y="T5"/>
                  </a:cxn>
                  <a:cxn ang="0">
                    <a:pos x="T6" y="T7"/>
                  </a:cxn>
                  <a:cxn ang="0">
                    <a:pos x="T8" y="T9"/>
                  </a:cxn>
                </a:cxnLst>
                <a:rect l="0" t="0" r="r" b="b"/>
                <a:pathLst>
                  <a:path w="45" h="38">
                    <a:moveTo>
                      <a:pt x="2" y="10"/>
                    </a:moveTo>
                    <a:cubicBezTo>
                      <a:pt x="0" y="12"/>
                      <a:pt x="21" y="0"/>
                      <a:pt x="30" y="1"/>
                    </a:cubicBezTo>
                    <a:cubicBezTo>
                      <a:pt x="37" y="3"/>
                      <a:pt x="45" y="17"/>
                      <a:pt x="44" y="24"/>
                    </a:cubicBezTo>
                    <a:cubicBezTo>
                      <a:pt x="42" y="31"/>
                      <a:pt x="29" y="38"/>
                      <a:pt x="29" y="38"/>
                    </a:cubicBezTo>
                    <a:lnTo>
                      <a:pt x="2" y="10"/>
                    </a:lnTo>
                    <a:close/>
                  </a:path>
                </a:pathLst>
              </a:custGeom>
              <a:solidFill>
                <a:srgbClr val="4050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íŝľiḑe">
                <a:extLst>
                  <a:ext uri="{FF2B5EF4-FFF2-40B4-BE49-F238E27FC236}">
                    <a16:creationId xmlns:a16="http://schemas.microsoft.com/office/drawing/2014/main" id="{D2D883B6-2631-42EF-9E56-240EFEB4B52C}"/>
                  </a:ext>
                </a:extLst>
              </p:cNvPr>
              <p:cNvSpPr/>
              <p:nvPr/>
            </p:nvSpPr>
            <p:spPr bwMode="auto">
              <a:xfrm>
                <a:off x="7315168" y="2309127"/>
                <a:ext cx="333400" cy="184302"/>
              </a:xfrm>
              <a:custGeom>
                <a:avLst/>
                <a:gdLst>
                  <a:gd name="T0" fmla="*/ 337 w 383"/>
                  <a:gd name="T1" fmla="*/ 1 h 212"/>
                  <a:gd name="T2" fmla="*/ 237 w 383"/>
                  <a:gd name="T3" fmla="*/ 36 h 212"/>
                  <a:gd name="T4" fmla="*/ 198 w 383"/>
                  <a:gd name="T5" fmla="*/ 57 h 212"/>
                  <a:gd name="T6" fmla="*/ 198 w 383"/>
                  <a:gd name="T7" fmla="*/ 57 h 212"/>
                  <a:gd name="T8" fmla="*/ 198 w 383"/>
                  <a:gd name="T9" fmla="*/ 57 h 212"/>
                  <a:gd name="T10" fmla="*/ 197 w 383"/>
                  <a:gd name="T11" fmla="*/ 57 h 212"/>
                  <a:gd name="T12" fmla="*/ 197 w 383"/>
                  <a:gd name="T13" fmla="*/ 58 h 212"/>
                  <a:gd name="T14" fmla="*/ 153 w 383"/>
                  <a:gd name="T15" fmla="*/ 59 h 212"/>
                  <a:gd name="T16" fmla="*/ 39 w 383"/>
                  <a:gd name="T17" fmla="*/ 83 h 212"/>
                  <a:gd name="T18" fmla="*/ 37 w 383"/>
                  <a:gd name="T19" fmla="*/ 190 h 212"/>
                  <a:gd name="T20" fmla="*/ 116 w 383"/>
                  <a:gd name="T21" fmla="*/ 201 h 212"/>
                  <a:gd name="T22" fmla="*/ 187 w 383"/>
                  <a:gd name="T23" fmla="*/ 133 h 212"/>
                  <a:gd name="T24" fmla="*/ 203 w 383"/>
                  <a:gd name="T25" fmla="*/ 82 h 212"/>
                  <a:gd name="T26" fmla="*/ 238 w 383"/>
                  <a:gd name="T27" fmla="*/ 117 h 212"/>
                  <a:gd name="T28" fmla="*/ 323 w 383"/>
                  <a:gd name="T29" fmla="*/ 136 h 212"/>
                  <a:gd name="T30" fmla="*/ 378 w 383"/>
                  <a:gd name="T31" fmla="*/ 85 h 212"/>
                  <a:gd name="T32" fmla="*/ 337 w 383"/>
                  <a:gd name="T33" fmla="*/ 1 h 212"/>
                  <a:gd name="T34" fmla="*/ 167 w 383"/>
                  <a:gd name="T35" fmla="*/ 148 h 212"/>
                  <a:gd name="T36" fmla="*/ 73 w 383"/>
                  <a:gd name="T37" fmla="*/ 194 h 212"/>
                  <a:gd name="T38" fmla="*/ 49 w 383"/>
                  <a:gd name="T39" fmla="*/ 97 h 212"/>
                  <a:gd name="T40" fmla="*/ 171 w 383"/>
                  <a:gd name="T41" fmla="*/ 82 h 212"/>
                  <a:gd name="T42" fmla="*/ 167 w 383"/>
                  <a:gd name="T43" fmla="*/ 148 h 212"/>
                  <a:gd name="T44" fmla="*/ 353 w 383"/>
                  <a:gd name="T45" fmla="*/ 108 h 212"/>
                  <a:gd name="T46" fmla="*/ 261 w 383"/>
                  <a:gd name="T47" fmla="*/ 119 h 212"/>
                  <a:gd name="T48" fmla="*/ 231 w 383"/>
                  <a:gd name="T49" fmla="*/ 65 h 212"/>
                  <a:gd name="T50" fmla="*/ 335 w 383"/>
                  <a:gd name="T51" fmla="*/ 16 h 212"/>
                  <a:gd name="T52" fmla="*/ 353 w 383"/>
                  <a:gd name="T53" fmla="*/ 10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3" h="212">
                    <a:moveTo>
                      <a:pt x="337" y="1"/>
                    </a:moveTo>
                    <a:cubicBezTo>
                      <a:pt x="304" y="0"/>
                      <a:pt x="259" y="17"/>
                      <a:pt x="237" y="36"/>
                    </a:cubicBezTo>
                    <a:cubicBezTo>
                      <a:pt x="217" y="52"/>
                      <a:pt x="202" y="56"/>
                      <a:pt x="198" y="57"/>
                    </a:cubicBezTo>
                    <a:cubicBezTo>
                      <a:pt x="198" y="57"/>
                      <a:pt x="198" y="57"/>
                      <a:pt x="198" y="57"/>
                    </a:cubicBezTo>
                    <a:cubicBezTo>
                      <a:pt x="198" y="57"/>
                      <a:pt x="198" y="57"/>
                      <a:pt x="198" y="57"/>
                    </a:cubicBezTo>
                    <a:cubicBezTo>
                      <a:pt x="197" y="57"/>
                      <a:pt x="197" y="57"/>
                      <a:pt x="197" y="57"/>
                    </a:cubicBezTo>
                    <a:cubicBezTo>
                      <a:pt x="197" y="58"/>
                      <a:pt x="197" y="58"/>
                      <a:pt x="197" y="58"/>
                    </a:cubicBezTo>
                    <a:cubicBezTo>
                      <a:pt x="193" y="59"/>
                      <a:pt x="178" y="63"/>
                      <a:pt x="153" y="59"/>
                    </a:cubicBezTo>
                    <a:cubicBezTo>
                      <a:pt x="124" y="55"/>
                      <a:pt x="73" y="65"/>
                      <a:pt x="39" y="83"/>
                    </a:cubicBezTo>
                    <a:cubicBezTo>
                      <a:pt x="0" y="104"/>
                      <a:pt x="19" y="167"/>
                      <a:pt x="37" y="190"/>
                    </a:cubicBezTo>
                    <a:cubicBezTo>
                      <a:pt x="56" y="212"/>
                      <a:pt x="84" y="211"/>
                      <a:pt x="116" y="201"/>
                    </a:cubicBezTo>
                    <a:cubicBezTo>
                      <a:pt x="147" y="192"/>
                      <a:pt x="181" y="168"/>
                      <a:pt x="187" y="133"/>
                    </a:cubicBezTo>
                    <a:cubicBezTo>
                      <a:pt x="189" y="118"/>
                      <a:pt x="190" y="87"/>
                      <a:pt x="203" y="82"/>
                    </a:cubicBezTo>
                    <a:cubicBezTo>
                      <a:pt x="216" y="79"/>
                      <a:pt x="231" y="106"/>
                      <a:pt x="238" y="117"/>
                    </a:cubicBezTo>
                    <a:cubicBezTo>
                      <a:pt x="257" y="144"/>
                      <a:pt x="295" y="145"/>
                      <a:pt x="323" y="136"/>
                    </a:cubicBezTo>
                    <a:cubicBezTo>
                      <a:pt x="351" y="127"/>
                      <a:pt x="373" y="113"/>
                      <a:pt x="378" y="85"/>
                    </a:cubicBezTo>
                    <a:cubicBezTo>
                      <a:pt x="383" y="58"/>
                      <a:pt x="374" y="2"/>
                      <a:pt x="337" y="1"/>
                    </a:cubicBezTo>
                    <a:moveTo>
                      <a:pt x="167" y="148"/>
                    </a:moveTo>
                    <a:cubicBezTo>
                      <a:pt x="151" y="179"/>
                      <a:pt x="108" y="203"/>
                      <a:pt x="73" y="194"/>
                    </a:cubicBezTo>
                    <a:cubicBezTo>
                      <a:pt x="39" y="186"/>
                      <a:pt x="16" y="134"/>
                      <a:pt x="49" y="97"/>
                    </a:cubicBezTo>
                    <a:cubicBezTo>
                      <a:pt x="80" y="63"/>
                      <a:pt x="161" y="68"/>
                      <a:pt x="171" y="82"/>
                    </a:cubicBezTo>
                    <a:cubicBezTo>
                      <a:pt x="181" y="97"/>
                      <a:pt x="183" y="118"/>
                      <a:pt x="167" y="148"/>
                    </a:cubicBezTo>
                    <a:moveTo>
                      <a:pt x="353" y="108"/>
                    </a:moveTo>
                    <a:cubicBezTo>
                      <a:pt x="330" y="133"/>
                      <a:pt x="287" y="136"/>
                      <a:pt x="261" y="119"/>
                    </a:cubicBezTo>
                    <a:cubicBezTo>
                      <a:pt x="236" y="103"/>
                      <a:pt x="228" y="83"/>
                      <a:pt x="231" y="65"/>
                    </a:cubicBezTo>
                    <a:cubicBezTo>
                      <a:pt x="233" y="47"/>
                      <a:pt x="298" y="2"/>
                      <a:pt x="335" y="16"/>
                    </a:cubicBezTo>
                    <a:cubicBezTo>
                      <a:pt x="373" y="30"/>
                      <a:pt x="375" y="83"/>
                      <a:pt x="353" y="108"/>
                    </a:cubicBezTo>
                  </a:path>
                </a:pathLst>
              </a:custGeom>
              <a:solidFill>
                <a:srgbClr val="4050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išḷiḋe">
                <a:extLst>
                  <a:ext uri="{FF2B5EF4-FFF2-40B4-BE49-F238E27FC236}">
                    <a16:creationId xmlns:a16="http://schemas.microsoft.com/office/drawing/2014/main" id="{EA566FE8-1F54-4F99-9DDC-17FB393B6A7A}"/>
                  </a:ext>
                </a:extLst>
              </p:cNvPr>
              <p:cNvSpPr/>
              <p:nvPr/>
            </p:nvSpPr>
            <p:spPr bwMode="auto">
              <a:xfrm>
                <a:off x="7343642" y="2370735"/>
                <a:ext cx="127355" cy="108718"/>
              </a:xfrm>
              <a:custGeom>
                <a:avLst/>
                <a:gdLst>
                  <a:gd name="T0" fmla="*/ 146 w 146"/>
                  <a:gd name="T1" fmla="*/ 34 h 125"/>
                  <a:gd name="T2" fmla="*/ 36 w 146"/>
                  <a:gd name="T3" fmla="*/ 95 h 125"/>
                  <a:gd name="T4" fmla="*/ 29 w 146"/>
                  <a:gd name="T5" fmla="*/ 111 h 125"/>
                  <a:gd name="T6" fmla="*/ 31 w 146"/>
                  <a:gd name="T7" fmla="*/ 120 h 125"/>
                  <a:gd name="T8" fmla="*/ 40 w 146"/>
                  <a:gd name="T9" fmla="*/ 123 h 125"/>
                  <a:gd name="T10" fmla="*/ 55 w 146"/>
                  <a:gd name="T11" fmla="*/ 125 h 125"/>
                  <a:gd name="T12" fmla="*/ 134 w 146"/>
                  <a:gd name="T13" fmla="*/ 77 h 125"/>
                  <a:gd name="T14" fmla="*/ 146 w 146"/>
                  <a:gd name="T15" fmla="*/ 37 h 125"/>
                  <a:gd name="T16" fmla="*/ 146 w 146"/>
                  <a:gd name="T17" fmla="*/ 34 h 125"/>
                  <a:gd name="T18" fmla="*/ 118 w 146"/>
                  <a:gd name="T19" fmla="*/ 29 h 125"/>
                  <a:gd name="T20" fmla="*/ 2 w 146"/>
                  <a:gd name="T21" fmla="*/ 54 h 125"/>
                  <a:gd name="T22" fmla="*/ 0 w 146"/>
                  <a:gd name="T23" fmla="*/ 67 h 125"/>
                  <a:gd name="T24" fmla="*/ 12 w 146"/>
                  <a:gd name="T25" fmla="*/ 103 h 125"/>
                  <a:gd name="T26" fmla="*/ 20 w 146"/>
                  <a:gd name="T27" fmla="*/ 88 h 125"/>
                  <a:gd name="T28" fmla="*/ 118 w 146"/>
                  <a:gd name="T29" fmla="*/ 29 h 125"/>
                  <a:gd name="T30" fmla="*/ 93 w 146"/>
                  <a:gd name="T31" fmla="*/ 0 h 125"/>
                  <a:gd name="T32" fmla="*/ 23 w 146"/>
                  <a:gd name="T33" fmla="*/ 20 h 125"/>
                  <a:gd name="T34" fmla="*/ 129 w 146"/>
                  <a:gd name="T35" fmla="*/ 5 h 125"/>
                  <a:gd name="T36" fmla="*/ 93 w 146"/>
                  <a:gd name="T3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125">
                    <a:moveTo>
                      <a:pt x="146" y="34"/>
                    </a:moveTo>
                    <a:cubicBezTo>
                      <a:pt x="89" y="61"/>
                      <a:pt x="53" y="84"/>
                      <a:pt x="36" y="95"/>
                    </a:cubicBezTo>
                    <a:cubicBezTo>
                      <a:pt x="31" y="98"/>
                      <a:pt x="28" y="105"/>
                      <a:pt x="29" y="111"/>
                    </a:cubicBezTo>
                    <a:cubicBezTo>
                      <a:pt x="30" y="114"/>
                      <a:pt x="30" y="117"/>
                      <a:pt x="31" y="120"/>
                    </a:cubicBezTo>
                    <a:cubicBezTo>
                      <a:pt x="34" y="121"/>
                      <a:pt x="37" y="123"/>
                      <a:pt x="40" y="123"/>
                    </a:cubicBezTo>
                    <a:cubicBezTo>
                      <a:pt x="45" y="125"/>
                      <a:pt x="50" y="125"/>
                      <a:pt x="55" y="125"/>
                    </a:cubicBezTo>
                    <a:cubicBezTo>
                      <a:pt x="86" y="125"/>
                      <a:pt x="120" y="103"/>
                      <a:pt x="134" y="77"/>
                    </a:cubicBezTo>
                    <a:cubicBezTo>
                      <a:pt x="142" y="62"/>
                      <a:pt x="146" y="49"/>
                      <a:pt x="146" y="37"/>
                    </a:cubicBezTo>
                    <a:cubicBezTo>
                      <a:pt x="146" y="36"/>
                      <a:pt x="146" y="35"/>
                      <a:pt x="146" y="34"/>
                    </a:cubicBezTo>
                    <a:moveTo>
                      <a:pt x="118" y="29"/>
                    </a:moveTo>
                    <a:cubicBezTo>
                      <a:pt x="83" y="35"/>
                      <a:pt x="45" y="43"/>
                      <a:pt x="2" y="54"/>
                    </a:cubicBezTo>
                    <a:cubicBezTo>
                      <a:pt x="1" y="58"/>
                      <a:pt x="0" y="62"/>
                      <a:pt x="0" y="67"/>
                    </a:cubicBezTo>
                    <a:cubicBezTo>
                      <a:pt x="0" y="80"/>
                      <a:pt x="5" y="93"/>
                      <a:pt x="12" y="103"/>
                    </a:cubicBezTo>
                    <a:cubicBezTo>
                      <a:pt x="13" y="98"/>
                      <a:pt x="16" y="93"/>
                      <a:pt x="20" y="88"/>
                    </a:cubicBezTo>
                    <a:cubicBezTo>
                      <a:pt x="28" y="76"/>
                      <a:pt x="69" y="53"/>
                      <a:pt x="118" y="29"/>
                    </a:cubicBezTo>
                    <a:moveTo>
                      <a:pt x="93" y="0"/>
                    </a:moveTo>
                    <a:cubicBezTo>
                      <a:pt x="69" y="0"/>
                      <a:pt x="40" y="6"/>
                      <a:pt x="23" y="20"/>
                    </a:cubicBezTo>
                    <a:cubicBezTo>
                      <a:pt x="44" y="17"/>
                      <a:pt x="84" y="11"/>
                      <a:pt x="129" y="5"/>
                    </a:cubicBezTo>
                    <a:cubicBezTo>
                      <a:pt x="121" y="2"/>
                      <a:pt x="107" y="0"/>
                      <a:pt x="9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íṧ1ïďê">
                <a:extLst>
                  <a:ext uri="{FF2B5EF4-FFF2-40B4-BE49-F238E27FC236}">
                    <a16:creationId xmlns:a16="http://schemas.microsoft.com/office/drawing/2014/main" id="{A4D3D9D2-387A-4A9F-862A-0A43DA8403F9}"/>
                  </a:ext>
                </a:extLst>
              </p:cNvPr>
              <p:cNvSpPr/>
              <p:nvPr/>
            </p:nvSpPr>
            <p:spPr bwMode="auto">
              <a:xfrm>
                <a:off x="7345713" y="2374876"/>
                <a:ext cx="120625" cy="42969"/>
              </a:xfrm>
              <a:custGeom>
                <a:avLst/>
                <a:gdLst>
                  <a:gd name="T0" fmla="*/ 127 w 139"/>
                  <a:gd name="T1" fmla="*/ 0 h 49"/>
                  <a:gd name="T2" fmla="*/ 21 w 139"/>
                  <a:gd name="T3" fmla="*/ 15 h 49"/>
                  <a:gd name="T4" fmla="*/ 14 w 139"/>
                  <a:gd name="T5" fmla="*/ 21 h 49"/>
                  <a:gd name="T6" fmla="*/ 0 w 139"/>
                  <a:gd name="T7" fmla="*/ 49 h 49"/>
                  <a:gd name="T8" fmla="*/ 116 w 139"/>
                  <a:gd name="T9" fmla="*/ 24 h 49"/>
                  <a:gd name="T10" fmla="*/ 139 w 139"/>
                  <a:gd name="T11" fmla="*/ 12 h 49"/>
                  <a:gd name="T12" fmla="*/ 136 w 139"/>
                  <a:gd name="T13" fmla="*/ 6 h 49"/>
                  <a:gd name="T14" fmla="*/ 127 w 139"/>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49">
                    <a:moveTo>
                      <a:pt x="127" y="0"/>
                    </a:moveTo>
                    <a:cubicBezTo>
                      <a:pt x="82" y="6"/>
                      <a:pt x="42" y="12"/>
                      <a:pt x="21" y="15"/>
                    </a:cubicBezTo>
                    <a:cubicBezTo>
                      <a:pt x="18" y="17"/>
                      <a:pt x="16" y="19"/>
                      <a:pt x="14" y="21"/>
                    </a:cubicBezTo>
                    <a:cubicBezTo>
                      <a:pt x="6" y="30"/>
                      <a:pt x="2" y="39"/>
                      <a:pt x="0" y="49"/>
                    </a:cubicBezTo>
                    <a:cubicBezTo>
                      <a:pt x="43" y="38"/>
                      <a:pt x="81" y="30"/>
                      <a:pt x="116" y="24"/>
                    </a:cubicBezTo>
                    <a:cubicBezTo>
                      <a:pt x="123" y="20"/>
                      <a:pt x="131" y="16"/>
                      <a:pt x="139" y="12"/>
                    </a:cubicBezTo>
                    <a:cubicBezTo>
                      <a:pt x="138" y="10"/>
                      <a:pt x="137" y="8"/>
                      <a:pt x="136" y="6"/>
                    </a:cubicBezTo>
                    <a:cubicBezTo>
                      <a:pt x="135" y="4"/>
                      <a:pt x="131" y="2"/>
                      <a:pt x="127" y="0"/>
                    </a:cubicBezTo>
                  </a:path>
                </a:pathLst>
              </a:custGeom>
              <a:solidFill>
                <a:srgbClr val="A0A8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isḷiḋé">
                <a:extLst>
                  <a:ext uri="{FF2B5EF4-FFF2-40B4-BE49-F238E27FC236}">
                    <a16:creationId xmlns:a16="http://schemas.microsoft.com/office/drawing/2014/main" id="{380B7AD3-958A-4236-A1BC-4D5688107AD6}"/>
                  </a:ext>
                </a:extLst>
              </p:cNvPr>
              <p:cNvSpPr/>
              <p:nvPr/>
            </p:nvSpPr>
            <p:spPr bwMode="auto">
              <a:xfrm>
                <a:off x="7353997" y="2385747"/>
                <a:ext cx="117001" cy="89563"/>
              </a:xfrm>
              <a:custGeom>
                <a:avLst/>
                <a:gdLst>
                  <a:gd name="T0" fmla="*/ 129 w 134"/>
                  <a:gd name="T1" fmla="*/ 0 h 103"/>
                  <a:gd name="T2" fmla="*/ 106 w 134"/>
                  <a:gd name="T3" fmla="*/ 12 h 103"/>
                  <a:gd name="T4" fmla="*/ 8 w 134"/>
                  <a:gd name="T5" fmla="*/ 71 h 103"/>
                  <a:gd name="T6" fmla="*/ 0 w 134"/>
                  <a:gd name="T7" fmla="*/ 86 h 103"/>
                  <a:gd name="T8" fmla="*/ 19 w 134"/>
                  <a:gd name="T9" fmla="*/ 103 h 103"/>
                  <a:gd name="T10" fmla="*/ 17 w 134"/>
                  <a:gd name="T11" fmla="*/ 94 h 103"/>
                  <a:gd name="T12" fmla="*/ 24 w 134"/>
                  <a:gd name="T13" fmla="*/ 78 h 103"/>
                  <a:gd name="T14" fmla="*/ 134 w 134"/>
                  <a:gd name="T15" fmla="*/ 17 h 103"/>
                  <a:gd name="T16" fmla="*/ 129 w 134"/>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03">
                    <a:moveTo>
                      <a:pt x="129" y="0"/>
                    </a:moveTo>
                    <a:cubicBezTo>
                      <a:pt x="121" y="4"/>
                      <a:pt x="113" y="8"/>
                      <a:pt x="106" y="12"/>
                    </a:cubicBezTo>
                    <a:cubicBezTo>
                      <a:pt x="57" y="36"/>
                      <a:pt x="16" y="59"/>
                      <a:pt x="8" y="71"/>
                    </a:cubicBezTo>
                    <a:cubicBezTo>
                      <a:pt x="4" y="76"/>
                      <a:pt x="1" y="81"/>
                      <a:pt x="0" y="86"/>
                    </a:cubicBezTo>
                    <a:cubicBezTo>
                      <a:pt x="5" y="93"/>
                      <a:pt x="11" y="99"/>
                      <a:pt x="19" y="103"/>
                    </a:cubicBezTo>
                    <a:cubicBezTo>
                      <a:pt x="18" y="100"/>
                      <a:pt x="18" y="97"/>
                      <a:pt x="17" y="94"/>
                    </a:cubicBezTo>
                    <a:cubicBezTo>
                      <a:pt x="16" y="88"/>
                      <a:pt x="19" y="81"/>
                      <a:pt x="24" y="78"/>
                    </a:cubicBezTo>
                    <a:cubicBezTo>
                      <a:pt x="41" y="67"/>
                      <a:pt x="77" y="44"/>
                      <a:pt x="134" y="17"/>
                    </a:cubicBezTo>
                    <a:cubicBezTo>
                      <a:pt x="133" y="10"/>
                      <a:pt x="132" y="5"/>
                      <a:pt x="129" y="0"/>
                    </a:cubicBezTo>
                  </a:path>
                </a:pathLst>
              </a:custGeom>
              <a:solidFill>
                <a:srgbClr val="A0A8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îṥ1îḓé">
                <a:extLst>
                  <a:ext uri="{FF2B5EF4-FFF2-40B4-BE49-F238E27FC236}">
                    <a16:creationId xmlns:a16="http://schemas.microsoft.com/office/drawing/2014/main" id="{B343C9BA-72AC-4783-91DE-885A7542AECB}"/>
                  </a:ext>
                </a:extLst>
              </p:cNvPr>
              <p:cNvSpPr/>
              <p:nvPr/>
            </p:nvSpPr>
            <p:spPr bwMode="auto">
              <a:xfrm>
                <a:off x="7343642" y="2370735"/>
                <a:ext cx="127355" cy="58501"/>
              </a:xfrm>
              <a:custGeom>
                <a:avLst/>
                <a:gdLst>
                  <a:gd name="T0" fmla="*/ 93 w 146"/>
                  <a:gd name="T1" fmla="*/ 0 h 67"/>
                  <a:gd name="T2" fmla="*/ 16 w 146"/>
                  <a:gd name="T3" fmla="*/ 26 h 67"/>
                  <a:gd name="T4" fmla="*/ 0 w 146"/>
                  <a:gd name="T5" fmla="*/ 67 h 67"/>
                  <a:gd name="T6" fmla="*/ 2 w 146"/>
                  <a:gd name="T7" fmla="*/ 54 h 67"/>
                  <a:gd name="T8" fmla="*/ 16 w 146"/>
                  <a:gd name="T9" fmla="*/ 26 h 67"/>
                  <a:gd name="T10" fmla="*/ 23 w 146"/>
                  <a:gd name="T11" fmla="*/ 20 h 67"/>
                  <a:gd name="T12" fmla="*/ 93 w 146"/>
                  <a:gd name="T13" fmla="*/ 0 h 67"/>
                  <a:gd name="T14" fmla="*/ 129 w 146"/>
                  <a:gd name="T15" fmla="*/ 5 h 67"/>
                  <a:gd name="T16" fmla="*/ 138 w 146"/>
                  <a:gd name="T17" fmla="*/ 11 h 67"/>
                  <a:gd name="T18" fmla="*/ 141 w 146"/>
                  <a:gd name="T19" fmla="*/ 17 h 67"/>
                  <a:gd name="T20" fmla="*/ 146 w 146"/>
                  <a:gd name="T21" fmla="*/ 34 h 67"/>
                  <a:gd name="T22" fmla="*/ 146 w 146"/>
                  <a:gd name="T23" fmla="*/ 37 h 67"/>
                  <a:gd name="T24" fmla="*/ 138 w 146"/>
                  <a:gd name="T25" fmla="*/ 11 h 67"/>
                  <a:gd name="T26" fmla="*/ 93 w 146"/>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67">
                    <a:moveTo>
                      <a:pt x="93" y="0"/>
                    </a:moveTo>
                    <a:cubicBezTo>
                      <a:pt x="65" y="0"/>
                      <a:pt x="33" y="7"/>
                      <a:pt x="16" y="26"/>
                    </a:cubicBezTo>
                    <a:cubicBezTo>
                      <a:pt x="5" y="39"/>
                      <a:pt x="0" y="53"/>
                      <a:pt x="0" y="67"/>
                    </a:cubicBezTo>
                    <a:cubicBezTo>
                      <a:pt x="0" y="62"/>
                      <a:pt x="1" y="58"/>
                      <a:pt x="2" y="54"/>
                    </a:cubicBezTo>
                    <a:cubicBezTo>
                      <a:pt x="4" y="44"/>
                      <a:pt x="8" y="35"/>
                      <a:pt x="16" y="26"/>
                    </a:cubicBezTo>
                    <a:cubicBezTo>
                      <a:pt x="18" y="24"/>
                      <a:pt x="20" y="22"/>
                      <a:pt x="23" y="20"/>
                    </a:cubicBezTo>
                    <a:cubicBezTo>
                      <a:pt x="40" y="6"/>
                      <a:pt x="69" y="0"/>
                      <a:pt x="93" y="0"/>
                    </a:cubicBezTo>
                    <a:cubicBezTo>
                      <a:pt x="107" y="0"/>
                      <a:pt x="121" y="2"/>
                      <a:pt x="129" y="5"/>
                    </a:cubicBezTo>
                    <a:cubicBezTo>
                      <a:pt x="133" y="7"/>
                      <a:pt x="137" y="9"/>
                      <a:pt x="138" y="11"/>
                    </a:cubicBezTo>
                    <a:cubicBezTo>
                      <a:pt x="139" y="13"/>
                      <a:pt x="140" y="15"/>
                      <a:pt x="141" y="17"/>
                    </a:cubicBezTo>
                    <a:cubicBezTo>
                      <a:pt x="144" y="22"/>
                      <a:pt x="145" y="27"/>
                      <a:pt x="146" y="34"/>
                    </a:cubicBezTo>
                    <a:cubicBezTo>
                      <a:pt x="146" y="35"/>
                      <a:pt x="146" y="36"/>
                      <a:pt x="146" y="37"/>
                    </a:cubicBezTo>
                    <a:cubicBezTo>
                      <a:pt x="146" y="27"/>
                      <a:pt x="143" y="18"/>
                      <a:pt x="138" y="11"/>
                    </a:cubicBezTo>
                    <a:cubicBezTo>
                      <a:pt x="134" y="5"/>
                      <a:pt x="115" y="0"/>
                      <a:pt x="93" y="0"/>
                    </a:cubicBezTo>
                  </a:path>
                </a:pathLst>
              </a:custGeom>
              <a:solidFill>
                <a:srgbClr val="A0A8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ïṣliḍé">
                <a:extLst>
                  <a:ext uri="{FF2B5EF4-FFF2-40B4-BE49-F238E27FC236}">
                    <a16:creationId xmlns:a16="http://schemas.microsoft.com/office/drawing/2014/main" id="{DF960DF5-F549-4CFB-8911-E2CBC9EBB1A6}"/>
                  </a:ext>
                </a:extLst>
              </p:cNvPr>
              <p:cNvSpPr/>
              <p:nvPr/>
            </p:nvSpPr>
            <p:spPr bwMode="auto">
              <a:xfrm>
                <a:off x="7518107" y="2319999"/>
                <a:ext cx="116483" cy="101988"/>
              </a:xfrm>
              <a:custGeom>
                <a:avLst/>
                <a:gdLst>
                  <a:gd name="T0" fmla="*/ 117 w 134"/>
                  <a:gd name="T1" fmla="*/ 64 h 117"/>
                  <a:gd name="T2" fmla="*/ 0 w 134"/>
                  <a:gd name="T3" fmla="*/ 73 h 117"/>
                  <a:gd name="T4" fmla="*/ 28 w 134"/>
                  <a:gd name="T5" fmla="*/ 106 h 117"/>
                  <a:gd name="T6" fmla="*/ 66 w 134"/>
                  <a:gd name="T7" fmla="*/ 117 h 117"/>
                  <a:gd name="T8" fmla="*/ 120 w 134"/>
                  <a:gd name="T9" fmla="*/ 95 h 117"/>
                  <a:gd name="T10" fmla="*/ 133 w 134"/>
                  <a:gd name="T11" fmla="*/ 68 h 117"/>
                  <a:gd name="T12" fmla="*/ 124 w 134"/>
                  <a:gd name="T13" fmla="*/ 64 h 117"/>
                  <a:gd name="T14" fmla="*/ 117 w 134"/>
                  <a:gd name="T15" fmla="*/ 64 h 117"/>
                  <a:gd name="T16" fmla="*/ 123 w 134"/>
                  <a:gd name="T17" fmla="*/ 18 h 117"/>
                  <a:gd name="T18" fmla="*/ 35 w 134"/>
                  <a:gd name="T19" fmla="*/ 52 h 117"/>
                  <a:gd name="T20" fmla="*/ 106 w 134"/>
                  <a:gd name="T21" fmla="*/ 47 h 117"/>
                  <a:gd name="T22" fmla="*/ 134 w 134"/>
                  <a:gd name="T23" fmla="*/ 51 h 117"/>
                  <a:gd name="T24" fmla="*/ 123 w 134"/>
                  <a:gd name="T25" fmla="*/ 18 h 117"/>
                  <a:gd name="T26" fmla="*/ 86 w 134"/>
                  <a:gd name="T27" fmla="*/ 0 h 117"/>
                  <a:gd name="T28" fmla="*/ 0 w 134"/>
                  <a:gd name="T29" fmla="*/ 47 h 117"/>
                  <a:gd name="T30" fmla="*/ 99 w 134"/>
                  <a:gd name="T31" fmla="*/ 2 h 117"/>
                  <a:gd name="T32" fmla="*/ 86 w 134"/>
                  <a:gd name="T3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17">
                    <a:moveTo>
                      <a:pt x="117" y="64"/>
                    </a:moveTo>
                    <a:cubicBezTo>
                      <a:pt x="97" y="64"/>
                      <a:pt x="58" y="66"/>
                      <a:pt x="0" y="73"/>
                    </a:cubicBezTo>
                    <a:cubicBezTo>
                      <a:pt x="4" y="85"/>
                      <a:pt x="12" y="96"/>
                      <a:pt x="28" y="106"/>
                    </a:cubicBezTo>
                    <a:cubicBezTo>
                      <a:pt x="39" y="113"/>
                      <a:pt x="52" y="117"/>
                      <a:pt x="66" y="117"/>
                    </a:cubicBezTo>
                    <a:cubicBezTo>
                      <a:pt x="86" y="117"/>
                      <a:pt x="107" y="109"/>
                      <a:pt x="120" y="95"/>
                    </a:cubicBezTo>
                    <a:cubicBezTo>
                      <a:pt x="126" y="88"/>
                      <a:pt x="131" y="78"/>
                      <a:pt x="133" y="68"/>
                    </a:cubicBezTo>
                    <a:cubicBezTo>
                      <a:pt x="131" y="66"/>
                      <a:pt x="128" y="64"/>
                      <a:pt x="124" y="64"/>
                    </a:cubicBezTo>
                    <a:cubicBezTo>
                      <a:pt x="122" y="64"/>
                      <a:pt x="120" y="64"/>
                      <a:pt x="117" y="64"/>
                    </a:cubicBezTo>
                    <a:moveTo>
                      <a:pt x="123" y="18"/>
                    </a:moveTo>
                    <a:cubicBezTo>
                      <a:pt x="91" y="29"/>
                      <a:pt x="62" y="41"/>
                      <a:pt x="35" y="52"/>
                    </a:cubicBezTo>
                    <a:cubicBezTo>
                      <a:pt x="63" y="49"/>
                      <a:pt x="87" y="47"/>
                      <a:pt x="106" y="47"/>
                    </a:cubicBezTo>
                    <a:cubicBezTo>
                      <a:pt x="120" y="47"/>
                      <a:pt x="130" y="48"/>
                      <a:pt x="134" y="51"/>
                    </a:cubicBezTo>
                    <a:cubicBezTo>
                      <a:pt x="134" y="39"/>
                      <a:pt x="130" y="27"/>
                      <a:pt x="123" y="18"/>
                    </a:cubicBezTo>
                    <a:moveTo>
                      <a:pt x="86" y="0"/>
                    </a:moveTo>
                    <a:cubicBezTo>
                      <a:pt x="53" y="0"/>
                      <a:pt x="9" y="30"/>
                      <a:pt x="0" y="47"/>
                    </a:cubicBezTo>
                    <a:cubicBezTo>
                      <a:pt x="40" y="28"/>
                      <a:pt x="77" y="12"/>
                      <a:pt x="99" y="2"/>
                    </a:cubicBezTo>
                    <a:cubicBezTo>
                      <a:pt x="95" y="1"/>
                      <a:pt x="91" y="0"/>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îṣḻidè">
                <a:extLst>
                  <a:ext uri="{FF2B5EF4-FFF2-40B4-BE49-F238E27FC236}">
                    <a16:creationId xmlns:a16="http://schemas.microsoft.com/office/drawing/2014/main" id="{65A19857-D54B-43A4-89D6-835CCC2414AB}"/>
                  </a:ext>
                </a:extLst>
              </p:cNvPr>
              <p:cNvSpPr/>
              <p:nvPr/>
            </p:nvSpPr>
            <p:spPr bwMode="auto">
              <a:xfrm>
                <a:off x="7516036" y="2360898"/>
                <a:ext cx="118554" cy="22779"/>
              </a:xfrm>
              <a:custGeom>
                <a:avLst/>
                <a:gdLst>
                  <a:gd name="T0" fmla="*/ 108 w 136"/>
                  <a:gd name="T1" fmla="*/ 0 h 26"/>
                  <a:gd name="T2" fmla="*/ 37 w 136"/>
                  <a:gd name="T3" fmla="*/ 5 h 26"/>
                  <a:gd name="T4" fmla="*/ 0 w 136"/>
                  <a:gd name="T5" fmla="*/ 20 h 26"/>
                  <a:gd name="T6" fmla="*/ 2 w 136"/>
                  <a:gd name="T7" fmla="*/ 26 h 26"/>
                  <a:gd name="T8" fmla="*/ 119 w 136"/>
                  <a:gd name="T9" fmla="*/ 17 h 26"/>
                  <a:gd name="T10" fmla="*/ 126 w 136"/>
                  <a:gd name="T11" fmla="*/ 17 h 26"/>
                  <a:gd name="T12" fmla="*/ 135 w 136"/>
                  <a:gd name="T13" fmla="*/ 21 h 26"/>
                  <a:gd name="T14" fmla="*/ 136 w 136"/>
                  <a:gd name="T15" fmla="*/ 7 h 26"/>
                  <a:gd name="T16" fmla="*/ 136 w 136"/>
                  <a:gd name="T17" fmla="*/ 4 h 26"/>
                  <a:gd name="T18" fmla="*/ 108 w 136"/>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26">
                    <a:moveTo>
                      <a:pt x="108" y="0"/>
                    </a:moveTo>
                    <a:cubicBezTo>
                      <a:pt x="89" y="0"/>
                      <a:pt x="65" y="2"/>
                      <a:pt x="37" y="5"/>
                    </a:cubicBezTo>
                    <a:cubicBezTo>
                      <a:pt x="24" y="10"/>
                      <a:pt x="12" y="15"/>
                      <a:pt x="0" y="20"/>
                    </a:cubicBezTo>
                    <a:cubicBezTo>
                      <a:pt x="1" y="22"/>
                      <a:pt x="1" y="24"/>
                      <a:pt x="2" y="26"/>
                    </a:cubicBezTo>
                    <a:cubicBezTo>
                      <a:pt x="60" y="19"/>
                      <a:pt x="99" y="17"/>
                      <a:pt x="119" y="17"/>
                    </a:cubicBezTo>
                    <a:cubicBezTo>
                      <a:pt x="122" y="17"/>
                      <a:pt x="124" y="17"/>
                      <a:pt x="126" y="17"/>
                    </a:cubicBezTo>
                    <a:cubicBezTo>
                      <a:pt x="130" y="17"/>
                      <a:pt x="133" y="19"/>
                      <a:pt x="135" y="21"/>
                    </a:cubicBezTo>
                    <a:cubicBezTo>
                      <a:pt x="136" y="17"/>
                      <a:pt x="136" y="12"/>
                      <a:pt x="136" y="7"/>
                    </a:cubicBezTo>
                    <a:cubicBezTo>
                      <a:pt x="136" y="6"/>
                      <a:pt x="136" y="5"/>
                      <a:pt x="136" y="4"/>
                    </a:cubicBezTo>
                    <a:cubicBezTo>
                      <a:pt x="132" y="1"/>
                      <a:pt x="122" y="0"/>
                      <a:pt x="108" y="0"/>
                    </a:cubicBezTo>
                  </a:path>
                </a:pathLst>
              </a:custGeom>
              <a:solidFill>
                <a:srgbClr val="A0A8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ïšľíḋe">
                <a:extLst>
                  <a:ext uri="{FF2B5EF4-FFF2-40B4-BE49-F238E27FC236}">
                    <a16:creationId xmlns:a16="http://schemas.microsoft.com/office/drawing/2014/main" id="{ECE06067-F058-4690-BDD0-9129174D11EF}"/>
                  </a:ext>
                </a:extLst>
              </p:cNvPr>
              <p:cNvSpPr/>
              <p:nvPr/>
            </p:nvSpPr>
            <p:spPr bwMode="auto">
              <a:xfrm>
                <a:off x="7515520" y="2322070"/>
                <a:ext cx="109753" cy="56430"/>
              </a:xfrm>
              <a:custGeom>
                <a:avLst/>
                <a:gdLst>
                  <a:gd name="T0" fmla="*/ 102 w 126"/>
                  <a:gd name="T1" fmla="*/ 0 h 65"/>
                  <a:gd name="T2" fmla="*/ 3 w 126"/>
                  <a:gd name="T3" fmla="*/ 45 h 65"/>
                  <a:gd name="T4" fmla="*/ 1 w 126"/>
                  <a:gd name="T5" fmla="*/ 50 h 65"/>
                  <a:gd name="T6" fmla="*/ 0 w 126"/>
                  <a:gd name="T7" fmla="*/ 56 h 65"/>
                  <a:gd name="T8" fmla="*/ 1 w 126"/>
                  <a:gd name="T9" fmla="*/ 65 h 65"/>
                  <a:gd name="T10" fmla="*/ 38 w 126"/>
                  <a:gd name="T11" fmla="*/ 50 h 65"/>
                  <a:gd name="T12" fmla="*/ 126 w 126"/>
                  <a:gd name="T13" fmla="*/ 16 h 65"/>
                  <a:gd name="T14" fmla="*/ 105 w 126"/>
                  <a:gd name="T15" fmla="*/ 1 h 65"/>
                  <a:gd name="T16" fmla="*/ 102 w 126"/>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5">
                    <a:moveTo>
                      <a:pt x="102" y="0"/>
                    </a:moveTo>
                    <a:cubicBezTo>
                      <a:pt x="80" y="10"/>
                      <a:pt x="43" y="26"/>
                      <a:pt x="3" y="45"/>
                    </a:cubicBezTo>
                    <a:cubicBezTo>
                      <a:pt x="2" y="47"/>
                      <a:pt x="1" y="48"/>
                      <a:pt x="1" y="50"/>
                    </a:cubicBezTo>
                    <a:cubicBezTo>
                      <a:pt x="1" y="52"/>
                      <a:pt x="0" y="54"/>
                      <a:pt x="0" y="56"/>
                    </a:cubicBezTo>
                    <a:cubicBezTo>
                      <a:pt x="0" y="59"/>
                      <a:pt x="1" y="62"/>
                      <a:pt x="1" y="65"/>
                    </a:cubicBezTo>
                    <a:cubicBezTo>
                      <a:pt x="13" y="60"/>
                      <a:pt x="25" y="55"/>
                      <a:pt x="38" y="50"/>
                    </a:cubicBezTo>
                    <a:cubicBezTo>
                      <a:pt x="65" y="39"/>
                      <a:pt x="94" y="27"/>
                      <a:pt x="126" y="16"/>
                    </a:cubicBezTo>
                    <a:cubicBezTo>
                      <a:pt x="121" y="9"/>
                      <a:pt x="114" y="4"/>
                      <a:pt x="105" y="1"/>
                    </a:cubicBezTo>
                    <a:cubicBezTo>
                      <a:pt x="104" y="0"/>
                      <a:pt x="103" y="0"/>
                      <a:pt x="102" y="0"/>
                    </a:cubicBezTo>
                  </a:path>
                </a:pathLst>
              </a:custGeom>
              <a:solidFill>
                <a:srgbClr val="A0A8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îşḷide">
                <a:extLst>
                  <a:ext uri="{FF2B5EF4-FFF2-40B4-BE49-F238E27FC236}">
                    <a16:creationId xmlns:a16="http://schemas.microsoft.com/office/drawing/2014/main" id="{80F6CB8B-807B-460A-B6E2-46BBC042CA41}"/>
                  </a:ext>
                </a:extLst>
              </p:cNvPr>
              <p:cNvSpPr/>
              <p:nvPr/>
            </p:nvSpPr>
            <p:spPr bwMode="auto">
              <a:xfrm>
                <a:off x="7515520" y="2319999"/>
                <a:ext cx="119072" cy="50735"/>
              </a:xfrm>
              <a:custGeom>
                <a:avLst/>
                <a:gdLst>
                  <a:gd name="T0" fmla="*/ 89 w 137"/>
                  <a:gd name="T1" fmla="*/ 0 h 58"/>
                  <a:gd name="T2" fmla="*/ 1 w 137"/>
                  <a:gd name="T3" fmla="*/ 52 h 58"/>
                  <a:gd name="T4" fmla="*/ 0 w 137"/>
                  <a:gd name="T5" fmla="*/ 58 h 58"/>
                  <a:gd name="T6" fmla="*/ 1 w 137"/>
                  <a:gd name="T7" fmla="*/ 52 h 58"/>
                  <a:gd name="T8" fmla="*/ 3 w 137"/>
                  <a:gd name="T9" fmla="*/ 47 h 58"/>
                  <a:gd name="T10" fmla="*/ 89 w 137"/>
                  <a:gd name="T11" fmla="*/ 0 h 58"/>
                  <a:gd name="T12" fmla="*/ 102 w 137"/>
                  <a:gd name="T13" fmla="*/ 2 h 58"/>
                  <a:gd name="T14" fmla="*/ 105 w 137"/>
                  <a:gd name="T15" fmla="*/ 3 h 58"/>
                  <a:gd name="T16" fmla="*/ 126 w 137"/>
                  <a:gd name="T17" fmla="*/ 18 h 58"/>
                  <a:gd name="T18" fmla="*/ 137 w 137"/>
                  <a:gd name="T19" fmla="*/ 51 h 58"/>
                  <a:gd name="T20" fmla="*/ 137 w 137"/>
                  <a:gd name="T21" fmla="*/ 54 h 58"/>
                  <a:gd name="T22" fmla="*/ 105 w 137"/>
                  <a:gd name="T23" fmla="*/ 3 h 58"/>
                  <a:gd name="T24" fmla="*/ 89 w 137"/>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58">
                    <a:moveTo>
                      <a:pt x="89" y="0"/>
                    </a:moveTo>
                    <a:cubicBezTo>
                      <a:pt x="52" y="0"/>
                      <a:pt x="3" y="36"/>
                      <a:pt x="1" y="52"/>
                    </a:cubicBezTo>
                    <a:cubicBezTo>
                      <a:pt x="1" y="54"/>
                      <a:pt x="0" y="56"/>
                      <a:pt x="0" y="58"/>
                    </a:cubicBezTo>
                    <a:cubicBezTo>
                      <a:pt x="0" y="56"/>
                      <a:pt x="1" y="54"/>
                      <a:pt x="1" y="52"/>
                    </a:cubicBezTo>
                    <a:cubicBezTo>
                      <a:pt x="1" y="50"/>
                      <a:pt x="2" y="49"/>
                      <a:pt x="3" y="47"/>
                    </a:cubicBezTo>
                    <a:cubicBezTo>
                      <a:pt x="12" y="30"/>
                      <a:pt x="56" y="0"/>
                      <a:pt x="89" y="0"/>
                    </a:cubicBezTo>
                    <a:cubicBezTo>
                      <a:pt x="94" y="0"/>
                      <a:pt x="98" y="1"/>
                      <a:pt x="102" y="2"/>
                    </a:cubicBezTo>
                    <a:cubicBezTo>
                      <a:pt x="103" y="2"/>
                      <a:pt x="104" y="2"/>
                      <a:pt x="105" y="3"/>
                    </a:cubicBezTo>
                    <a:cubicBezTo>
                      <a:pt x="114" y="6"/>
                      <a:pt x="121" y="11"/>
                      <a:pt x="126" y="18"/>
                    </a:cubicBezTo>
                    <a:cubicBezTo>
                      <a:pt x="133" y="27"/>
                      <a:pt x="137" y="39"/>
                      <a:pt x="137" y="51"/>
                    </a:cubicBezTo>
                    <a:cubicBezTo>
                      <a:pt x="137" y="52"/>
                      <a:pt x="137" y="53"/>
                      <a:pt x="137" y="54"/>
                    </a:cubicBezTo>
                    <a:cubicBezTo>
                      <a:pt x="137" y="33"/>
                      <a:pt x="127" y="11"/>
                      <a:pt x="105" y="3"/>
                    </a:cubicBezTo>
                    <a:cubicBezTo>
                      <a:pt x="100" y="1"/>
                      <a:pt x="95" y="0"/>
                      <a:pt x="89" y="0"/>
                    </a:cubicBezTo>
                  </a:path>
                </a:pathLst>
              </a:custGeom>
              <a:solidFill>
                <a:srgbClr val="A0A8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îṣlíḓé">
                <a:extLst>
                  <a:ext uri="{FF2B5EF4-FFF2-40B4-BE49-F238E27FC236}">
                    <a16:creationId xmlns:a16="http://schemas.microsoft.com/office/drawing/2014/main" id="{E0C6F50A-6E59-441D-BE12-FA3F331DF7A0}"/>
                  </a:ext>
                </a:extLst>
              </p:cNvPr>
              <p:cNvSpPr/>
              <p:nvPr/>
            </p:nvSpPr>
            <p:spPr bwMode="auto">
              <a:xfrm>
                <a:off x="7492746" y="2240169"/>
                <a:ext cx="252640" cy="2589"/>
              </a:xfrm>
              <a:custGeom>
                <a:avLst/>
                <a:gdLst>
                  <a:gd name="T0" fmla="*/ 0 w 488"/>
                  <a:gd name="T1" fmla="*/ 5 h 5"/>
                  <a:gd name="T2" fmla="*/ 488 w 488"/>
                  <a:gd name="T3" fmla="*/ 2 h 5"/>
                  <a:gd name="T4" fmla="*/ 488 w 488"/>
                  <a:gd name="T5" fmla="*/ 0 h 5"/>
                  <a:gd name="T6" fmla="*/ 0 w 488"/>
                  <a:gd name="T7" fmla="*/ 3 h 5"/>
                  <a:gd name="T8" fmla="*/ 0 w 488"/>
                  <a:gd name="T9" fmla="*/ 5 h 5"/>
                </a:gdLst>
                <a:ahLst/>
                <a:cxnLst>
                  <a:cxn ang="0">
                    <a:pos x="T0" y="T1"/>
                  </a:cxn>
                  <a:cxn ang="0">
                    <a:pos x="T2" y="T3"/>
                  </a:cxn>
                  <a:cxn ang="0">
                    <a:pos x="T4" y="T5"/>
                  </a:cxn>
                  <a:cxn ang="0">
                    <a:pos x="T6" y="T7"/>
                  </a:cxn>
                  <a:cxn ang="0">
                    <a:pos x="T8" y="T9"/>
                  </a:cxn>
                </a:cxnLst>
                <a:rect l="0" t="0" r="r" b="b"/>
                <a:pathLst>
                  <a:path w="488" h="5">
                    <a:moveTo>
                      <a:pt x="0" y="5"/>
                    </a:moveTo>
                    <a:lnTo>
                      <a:pt x="488" y="2"/>
                    </a:lnTo>
                    <a:lnTo>
                      <a:pt x="488" y="0"/>
                    </a:lnTo>
                    <a:lnTo>
                      <a:pt x="0" y="3"/>
                    </a:lnTo>
                    <a:lnTo>
                      <a:pt x="0" y="5"/>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iṩľíḋé">
                <a:extLst>
                  <a:ext uri="{FF2B5EF4-FFF2-40B4-BE49-F238E27FC236}">
                    <a16:creationId xmlns:a16="http://schemas.microsoft.com/office/drawing/2014/main" id="{E831B592-46CE-4985-AB85-763914FE429B}"/>
                  </a:ext>
                </a:extLst>
              </p:cNvPr>
              <p:cNvSpPr/>
              <p:nvPr/>
            </p:nvSpPr>
            <p:spPr bwMode="auto">
              <a:xfrm>
                <a:off x="7492746" y="2240169"/>
                <a:ext cx="252640" cy="2589"/>
              </a:xfrm>
              <a:custGeom>
                <a:avLst/>
                <a:gdLst>
                  <a:gd name="T0" fmla="*/ 0 w 488"/>
                  <a:gd name="T1" fmla="*/ 5 h 5"/>
                  <a:gd name="T2" fmla="*/ 488 w 488"/>
                  <a:gd name="T3" fmla="*/ 2 h 5"/>
                  <a:gd name="T4" fmla="*/ 488 w 488"/>
                  <a:gd name="T5" fmla="*/ 0 h 5"/>
                  <a:gd name="T6" fmla="*/ 0 w 488"/>
                  <a:gd name="T7" fmla="*/ 3 h 5"/>
                </a:gdLst>
                <a:ahLst/>
                <a:cxnLst>
                  <a:cxn ang="0">
                    <a:pos x="T0" y="T1"/>
                  </a:cxn>
                  <a:cxn ang="0">
                    <a:pos x="T2" y="T3"/>
                  </a:cxn>
                  <a:cxn ang="0">
                    <a:pos x="T4" y="T5"/>
                  </a:cxn>
                  <a:cxn ang="0">
                    <a:pos x="T6" y="T7"/>
                  </a:cxn>
                </a:cxnLst>
                <a:rect l="0" t="0" r="r" b="b"/>
                <a:pathLst>
                  <a:path w="488" h="5">
                    <a:moveTo>
                      <a:pt x="0" y="5"/>
                    </a:moveTo>
                    <a:lnTo>
                      <a:pt x="488" y="2"/>
                    </a:lnTo>
                    <a:lnTo>
                      <a:pt x="488"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îśḷíḋe">
                <a:extLst>
                  <a:ext uri="{FF2B5EF4-FFF2-40B4-BE49-F238E27FC236}">
                    <a16:creationId xmlns:a16="http://schemas.microsoft.com/office/drawing/2014/main" id="{E2F8E6CF-46ED-4AA4-A3FF-22D0F675653B}"/>
                  </a:ext>
                </a:extLst>
              </p:cNvPr>
              <p:cNvSpPr/>
              <p:nvPr/>
            </p:nvSpPr>
            <p:spPr bwMode="auto">
              <a:xfrm>
                <a:off x="8549653" y="2746787"/>
                <a:ext cx="168772" cy="52285"/>
              </a:xfrm>
              <a:custGeom>
                <a:avLst/>
                <a:gdLst>
                  <a:gd name="T0" fmla="*/ 0 w 194"/>
                  <a:gd name="T1" fmla="*/ 0 h 60"/>
                  <a:gd name="T2" fmla="*/ 0 w 194"/>
                  <a:gd name="T3" fmla="*/ 0 h 60"/>
                  <a:gd name="T4" fmla="*/ 0 w 194"/>
                  <a:gd name="T5" fmla="*/ 60 h 60"/>
                  <a:gd name="T6" fmla="*/ 194 w 194"/>
                  <a:gd name="T7" fmla="*/ 60 h 60"/>
                  <a:gd name="T8" fmla="*/ 153 w 194"/>
                  <a:gd name="T9" fmla="*/ 16 h 60"/>
                  <a:gd name="T10" fmla="*/ 155 w 194"/>
                  <a:gd name="T11" fmla="*/ 16 h 60"/>
                  <a:gd name="T12" fmla="*/ 131 w 194"/>
                  <a:gd name="T13" fmla="*/ 0 h 60"/>
                  <a:gd name="T14" fmla="*/ 0 w 194"/>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60">
                    <a:moveTo>
                      <a:pt x="0" y="0"/>
                    </a:moveTo>
                    <a:cubicBezTo>
                      <a:pt x="0" y="0"/>
                      <a:pt x="0" y="0"/>
                      <a:pt x="0" y="0"/>
                    </a:cubicBezTo>
                    <a:cubicBezTo>
                      <a:pt x="0" y="60"/>
                      <a:pt x="0" y="60"/>
                      <a:pt x="0" y="60"/>
                    </a:cubicBezTo>
                    <a:cubicBezTo>
                      <a:pt x="194" y="60"/>
                      <a:pt x="194" y="60"/>
                      <a:pt x="194" y="60"/>
                    </a:cubicBezTo>
                    <a:cubicBezTo>
                      <a:pt x="183" y="45"/>
                      <a:pt x="170" y="30"/>
                      <a:pt x="153" y="16"/>
                    </a:cubicBezTo>
                    <a:cubicBezTo>
                      <a:pt x="155" y="16"/>
                      <a:pt x="155" y="16"/>
                      <a:pt x="155" y="16"/>
                    </a:cubicBezTo>
                    <a:cubicBezTo>
                      <a:pt x="131" y="0"/>
                      <a:pt x="131" y="0"/>
                      <a:pt x="131" y="0"/>
                    </a:cubicBezTo>
                    <a:cubicBezTo>
                      <a:pt x="0" y="0"/>
                      <a:pt x="0" y="0"/>
                      <a:pt x="0" y="0"/>
                    </a:cubicBezTo>
                  </a:path>
                </a:pathLst>
              </a:custGeom>
              <a:solidFill>
                <a:srgbClr val="C65D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ïsḻiḋê">
                <a:extLst>
                  <a:ext uri="{FF2B5EF4-FFF2-40B4-BE49-F238E27FC236}">
                    <a16:creationId xmlns:a16="http://schemas.microsoft.com/office/drawing/2014/main" id="{BBF31D70-5B73-4094-BBF9-D302E18777C6}"/>
                  </a:ext>
                </a:extLst>
              </p:cNvPr>
              <p:cNvSpPr/>
              <p:nvPr/>
            </p:nvSpPr>
            <p:spPr bwMode="auto">
              <a:xfrm>
                <a:off x="8549653" y="2710031"/>
                <a:ext cx="113894" cy="36755"/>
              </a:xfrm>
              <a:custGeom>
                <a:avLst/>
                <a:gdLst>
                  <a:gd name="T0" fmla="*/ 109 w 220"/>
                  <a:gd name="T1" fmla="*/ 0 h 71"/>
                  <a:gd name="T2" fmla="*/ 0 w 220"/>
                  <a:gd name="T3" fmla="*/ 71 h 71"/>
                  <a:gd name="T4" fmla="*/ 220 w 220"/>
                  <a:gd name="T5" fmla="*/ 71 h 71"/>
                  <a:gd name="T6" fmla="*/ 109 w 220"/>
                  <a:gd name="T7" fmla="*/ 0 h 71"/>
                </a:gdLst>
                <a:ahLst/>
                <a:cxnLst>
                  <a:cxn ang="0">
                    <a:pos x="T0" y="T1"/>
                  </a:cxn>
                  <a:cxn ang="0">
                    <a:pos x="T2" y="T3"/>
                  </a:cxn>
                  <a:cxn ang="0">
                    <a:pos x="T4" y="T5"/>
                  </a:cxn>
                  <a:cxn ang="0">
                    <a:pos x="T6" y="T7"/>
                  </a:cxn>
                </a:cxnLst>
                <a:rect l="0" t="0" r="r" b="b"/>
                <a:pathLst>
                  <a:path w="220" h="71">
                    <a:moveTo>
                      <a:pt x="109" y="0"/>
                    </a:moveTo>
                    <a:lnTo>
                      <a:pt x="0" y="71"/>
                    </a:lnTo>
                    <a:lnTo>
                      <a:pt x="220" y="71"/>
                    </a:lnTo>
                    <a:lnTo>
                      <a:pt x="109" y="0"/>
                    </a:lnTo>
                    <a:close/>
                  </a:path>
                </a:pathLst>
              </a:custGeom>
              <a:solidFill>
                <a:srgbClr val="B757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íŝḷïḍè">
                <a:extLst>
                  <a:ext uri="{FF2B5EF4-FFF2-40B4-BE49-F238E27FC236}">
                    <a16:creationId xmlns:a16="http://schemas.microsoft.com/office/drawing/2014/main" id="{333F9E1C-FD24-4A82-BA1E-CFDE28843F11}"/>
                  </a:ext>
                </a:extLst>
              </p:cNvPr>
              <p:cNvSpPr/>
              <p:nvPr/>
            </p:nvSpPr>
            <p:spPr bwMode="auto">
              <a:xfrm>
                <a:off x="8549653" y="2710031"/>
                <a:ext cx="113894" cy="36755"/>
              </a:xfrm>
              <a:custGeom>
                <a:avLst/>
                <a:gdLst>
                  <a:gd name="T0" fmla="*/ 109 w 220"/>
                  <a:gd name="T1" fmla="*/ 0 h 71"/>
                  <a:gd name="T2" fmla="*/ 0 w 220"/>
                  <a:gd name="T3" fmla="*/ 71 h 71"/>
                  <a:gd name="T4" fmla="*/ 220 w 220"/>
                  <a:gd name="T5" fmla="*/ 71 h 71"/>
                  <a:gd name="T6" fmla="*/ 109 w 220"/>
                  <a:gd name="T7" fmla="*/ 0 h 71"/>
                </a:gdLst>
                <a:ahLst/>
                <a:cxnLst>
                  <a:cxn ang="0">
                    <a:pos x="T0" y="T1"/>
                  </a:cxn>
                  <a:cxn ang="0">
                    <a:pos x="T2" y="T3"/>
                  </a:cxn>
                  <a:cxn ang="0">
                    <a:pos x="T4" y="T5"/>
                  </a:cxn>
                  <a:cxn ang="0">
                    <a:pos x="T6" y="T7"/>
                  </a:cxn>
                </a:cxnLst>
                <a:rect l="0" t="0" r="r" b="b"/>
                <a:pathLst>
                  <a:path w="220" h="71">
                    <a:moveTo>
                      <a:pt x="109" y="0"/>
                    </a:moveTo>
                    <a:lnTo>
                      <a:pt x="0" y="71"/>
                    </a:lnTo>
                    <a:lnTo>
                      <a:pt x="220" y="71"/>
                    </a:lnTo>
                    <a:lnTo>
                      <a:pt x="1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îṧľíḋé">
                <a:extLst>
                  <a:ext uri="{FF2B5EF4-FFF2-40B4-BE49-F238E27FC236}">
                    <a16:creationId xmlns:a16="http://schemas.microsoft.com/office/drawing/2014/main" id="{306877A6-B612-46CD-A181-E24EACD2B6A9}"/>
                  </a:ext>
                </a:extLst>
              </p:cNvPr>
              <p:cNvSpPr/>
              <p:nvPr/>
            </p:nvSpPr>
            <p:spPr bwMode="auto">
              <a:xfrm>
                <a:off x="7376935" y="2388548"/>
                <a:ext cx="815385" cy="399129"/>
              </a:xfrm>
              <a:custGeom>
                <a:avLst/>
                <a:gdLst>
                  <a:gd name="T0" fmla="*/ 668 w 936"/>
                  <a:gd name="T1" fmla="*/ 0 h 459"/>
                  <a:gd name="T2" fmla="*/ 87 w 936"/>
                  <a:gd name="T3" fmla="*/ 329 h 459"/>
                  <a:gd name="T4" fmla="*/ 936 w 936"/>
                  <a:gd name="T5" fmla="*/ 308 h 459"/>
                  <a:gd name="T6" fmla="*/ 668 w 936"/>
                  <a:gd name="T7" fmla="*/ 0 h 459"/>
                </a:gdLst>
                <a:ahLst/>
                <a:cxnLst>
                  <a:cxn ang="0">
                    <a:pos x="T0" y="T1"/>
                  </a:cxn>
                  <a:cxn ang="0">
                    <a:pos x="T2" y="T3"/>
                  </a:cxn>
                  <a:cxn ang="0">
                    <a:pos x="T4" y="T5"/>
                  </a:cxn>
                  <a:cxn ang="0">
                    <a:pos x="T6" y="T7"/>
                  </a:cxn>
                </a:cxnLst>
                <a:rect l="0" t="0" r="r" b="b"/>
                <a:pathLst>
                  <a:path w="936" h="459">
                    <a:moveTo>
                      <a:pt x="668" y="0"/>
                    </a:moveTo>
                    <a:cubicBezTo>
                      <a:pt x="668" y="0"/>
                      <a:pt x="0" y="184"/>
                      <a:pt x="87" y="329"/>
                    </a:cubicBezTo>
                    <a:cubicBezTo>
                      <a:pt x="165" y="459"/>
                      <a:pt x="936" y="308"/>
                      <a:pt x="936" y="308"/>
                    </a:cubicBezTo>
                    <a:cubicBezTo>
                      <a:pt x="668" y="0"/>
                      <a:pt x="668" y="0"/>
                      <a:pt x="668" y="0"/>
                    </a:cubicBezTo>
                  </a:path>
                </a:pathLst>
              </a:custGeom>
              <a:solidFill>
                <a:srgbClr val="3F3D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ïṣlïďe">
                <a:extLst>
                  <a:ext uri="{FF2B5EF4-FFF2-40B4-BE49-F238E27FC236}">
                    <a16:creationId xmlns:a16="http://schemas.microsoft.com/office/drawing/2014/main" id="{075DA8BC-24DD-4A1A-AADC-653561C2B02F}"/>
                  </a:ext>
                </a:extLst>
              </p:cNvPr>
              <p:cNvSpPr/>
              <p:nvPr/>
            </p:nvSpPr>
            <p:spPr bwMode="auto">
              <a:xfrm>
                <a:off x="7922078" y="2394760"/>
                <a:ext cx="109236" cy="139255"/>
              </a:xfrm>
              <a:custGeom>
                <a:avLst/>
                <a:gdLst>
                  <a:gd name="T0" fmla="*/ 29 w 125"/>
                  <a:gd name="T1" fmla="*/ 0 h 160"/>
                  <a:gd name="T2" fmla="*/ 9 w 125"/>
                  <a:gd name="T3" fmla="*/ 6 h 160"/>
                  <a:gd name="T4" fmla="*/ 5 w 125"/>
                  <a:gd name="T5" fmla="*/ 19 h 160"/>
                  <a:gd name="T6" fmla="*/ 0 w 125"/>
                  <a:gd name="T7" fmla="*/ 36 h 160"/>
                  <a:gd name="T8" fmla="*/ 0 w 125"/>
                  <a:gd name="T9" fmla="*/ 62 h 160"/>
                  <a:gd name="T10" fmla="*/ 0 w 125"/>
                  <a:gd name="T11" fmla="*/ 65 h 160"/>
                  <a:gd name="T12" fmla="*/ 5 w 125"/>
                  <a:gd name="T13" fmla="*/ 80 h 160"/>
                  <a:gd name="T14" fmla="*/ 6 w 125"/>
                  <a:gd name="T15" fmla="*/ 84 h 160"/>
                  <a:gd name="T16" fmla="*/ 5 w 125"/>
                  <a:gd name="T17" fmla="*/ 79 h 160"/>
                  <a:gd name="T18" fmla="*/ 10 w 125"/>
                  <a:gd name="T19" fmla="*/ 92 h 160"/>
                  <a:gd name="T20" fmla="*/ 24 w 125"/>
                  <a:gd name="T21" fmla="*/ 117 h 160"/>
                  <a:gd name="T22" fmla="*/ 30 w 125"/>
                  <a:gd name="T23" fmla="*/ 123 h 160"/>
                  <a:gd name="T24" fmla="*/ 41 w 125"/>
                  <a:gd name="T25" fmla="*/ 134 h 160"/>
                  <a:gd name="T26" fmla="*/ 42 w 125"/>
                  <a:gd name="T27" fmla="*/ 135 h 160"/>
                  <a:gd name="T28" fmla="*/ 61 w 125"/>
                  <a:gd name="T29" fmla="*/ 147 h 160"/>
                  <a:gd name="T30" fmla="*/ 75 w 125"/>
                  <a:gd name="T31" fmla="*/ 153 h 160"/>
                  <a:gd name="T32" fmla="*/ 81 w 125"/>
                  <a:gd name="T33" fmla="*/ 156 h 160"/>
                  <a:gd name="T34" fmla="*/ 92 w 125"/>
                  <a:gd name="T35" fmla="*/ 160 h 160"/>
                  <a:gd name="T36" fmla="*/ 125 w 125"/>
                  <a:gd name="T37" fmla="*/ 158 h 160"/>
                  <a:gd name="T38" fmla="*/ 66 w 125"/>
                  <a:gd name="T39" fmla="*/ 106 h 160"/>
                  <a:gd name="T40" fmla="*/ 29 w 125"/>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60">
                    <a:moveTo>
                      <a:pt x="29" y="0"/>
                    </a:moveTo>
                    <a:cubicBezTo>
                      <a:pt x="23" y="2"/>
                      <a:pt x="17" y="4"/>
                      <a:pt x="9" y="6"/>
                    </a:cubicBezTo>
                    <a:cubicBezTo>
                      <a:pt x="8" y="10"/>
                      <a:pt x="6" y="15"/>
                      <a:pt x="5" y="19"/>
                    </a:cubicBezTo>
                    <a:cubicBezTo>
                      <a:pt x="3" y="25"/>
                      <a:pt x="2" y="30"/>
                      <a:pt x="0" y="36"/>
                    </a:cubicBezTo>
                    <a:cubicBezTo>
                      <a:pt x="1" y="44"/>
                      <a:pt x="0" y="53"/>
                      <a:pt x="0" y="62"/>
                    </a:cubicBezTo>
                    <a:cubicBezTo>
                      <a:pt x="0" y="63"/>
                      <a:pt x="0" y="64"/>
                      <a:pt x="0" y="65"/>
                    </a:cubicBezTo>
                    <a:cubicBezTo>
                      <a:pt x="2" y="70"/>
                      <a:pt x="3" y="75"/>
                      <a:pt x="5" y="80"/>
                    </a:cubicBezTo>
                    <a:cubicBezTo>
                      <a:pt x="5" y="81"/>
                      <a:pt x="6" y="83"/>
                      <a:pt x="6" y="84"/>
                    </a:cubicBezTo>
                    <a:cubicBezTo>
                      <a:pt x="5" y="81"/>
                      <a:pt x="5" y="79"/>
                      <a:pt x="5" y="79"/>
                    </a:cubicBezTo>
                    <a:cubicBezTo>
                      <a:pt x="6" y="79"/>
                      <a:pt x="7" y="82"/>
                      <a:pt x="10" y="92"/>
                    </a:cubicBezTo>
                    <a:cubicBezTo>
                      <a:pt x="14" y="101"/>
                      <a:pt x="19" y="109"/>
                      <a:pt x="24" y="117"/>
                    </a:cubicBezTo>
                    <a:cubicBezTo>
                      <a:pt x="26" y="119"/>
                      <a:pt x="28" y="121"/>
                      <a:pt x="30" y="123"/>
                    </a:cubicBezTo>
                    <a:cubicBezTo>
                      <a:pt x="34" y="127"/>
                      <a:pt x="37" y="131"/>
                      <a:pt x="41" y="134"/>
                    </a:cubicBezTo>
                    <a:cubicBezTo>
                      <a:pt x="42" y="135"/>
                      <a:pt x="42" y="135"/>
                      <a:pt x="42" y="135"/>
                    </a:cubicBezTo>
                    <a:cubicBezTo>
                      <a:pt x="48" y="139"/>
                      <a:pt x="55" y="143"/>
                      <a:pt x="61" y="147"/>
                    </a:cubicBezTo>
                    <a:cubicBezTo>
                      <a:pt x="66" y="149"/>
                      <a:pt x="70" y="151"/>
                      <a:pt x="75" y="153"/>
                    </a:cubicBezTo>
                    <a:cubicBezTo>
                      <a:pt x="77" y="154"/>
                      <a:pt x="79" y="155"/>
                      <a:pt x="81" y="156"/>
                    </a:cubicBezTo>
                    <a:cubicBezTo>
                      <a:pt x="81" y="156"/>
                      <a:pt x="86" y="158"/>
                      <a:pt x="92" y="160"/>
                    </a:cubicBezTo>
                    <a:cubicBezTo>
                      <a:pt x="125" y="158"/>
                      <a:pt x="125" y="158"/>
                      <a:pt x="125" y="158"/>
                    </a:cubicBezTo>
                    <a:cubicBezTo>
                      <a:pt x="99" y="141"/>
                      <a:pt x="78" y="123"/>
                      <a:pt x="66" y="106"/>
                    </a:cubicBezTo>
                    <a:cubicBezTo>
                      <a:pt x="50" y="84"/>
                      <a:pt x="35" y="45"/>
                      <a:pt x="29" y="0"/>
                    </a:cubicBezTo>
                  </a:path>
                </a:pathLst>
              </a:custGeom>
              <a:solidFill>
                <a:srgbClr val="3533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íšľïḓe">
                <a:extLst>
                  <a:ext uri="{FF2B5EF4-FFF2-40B4-BE49-F238E27FC236}">
                    <a16:creationId xmlns:a16="http://schemas.microsoft.com/office/drawing/2014/main" id="{73CC0A20-4706-4A53-B462-DC65588D6F6D}"/>
                  </a:ext>
                </a:extLst>
              </p:cNvPr>
              <p:cNvSpPr/>
              <p:nvPr/>
            </p:nvSpPr>
            <p:spPr bwMode="auto">
              <a:xfrm>
                <a:off x="8166952" y="2417020"/>
                <a:ext cx="524435" cy="315783"/>
              </a:xfrm>
              <a:custGeom>
                <a:avLst/>
                <a:gdLst>
                  <a:gd name="T0" fmla="*/ 272 w 602"/>
                  <a:gd name="T1" fmla="*/ 0 h 363"/>
                  <a:gd name="T2" fmla="*/ 571 w 602"/>
                  <a:gd name="T3" fmla="*/ 220 h 363"/>
                  <a:gd name="T4" fmla="*/ 0 w 602"/>
                  <a:gd name="T5" fmla="*/ 208 h 363"/>
                  <a:gd name="T6" fmla="*/ 272 w 602"/>
                  <a:gd name="T7" fmla="*/ 0 h 363"/>
                </a:gdLst>
                <a:ahLst/>
                <a:cxnLst>
                  <a:cxn ang="0">
                    <a:pos x="T0" y="T1"/>
                  </a:cxn>
                  <a:cxn ang="0">
                    <a:pos x="T2" y="T3"/>
                  </a:cxn>
                  <a:cxn ang="0">
                    <a:pos x="T4" y="T5"/>
                  </a:cxn>
                  <a:cxn ang="0">
                    <a:pos x="T6" y="T7"/>
                  </a:cxn>
                </a:cxnLst>
                <a:rect l="0" t="0" r="r" b="b"/>
                <a:pathLst>
                  <a:path w="602" h="363">
                    <a:moveTo>
                      <a:pt x="272" y="0"/>
                    </a:moveTo>
                    <a:cubicBezTo>
                      <a:pt x="272" y="0"/>
                      <a:pt x="539" y="77"/>
                      <a:pt x="571" y="220"/>
                    </a:cubicBezTo>
                    <a:cubicBezTo>
                      <a:pt x="602" y="363"/>
                      <a:pt x="0" y="208"/>
                      <a:pt x="0" y="208"/>
                    </a:cubicBezTo>
                    <a:cubicBezTo>
                      <a:pt x="272" y="0"/>
                      <a:pt x="272" y="0"/>
                      <a:pt x="272" y="0"/>
                    </a:cubicBezTo>
                  </a:path>
                </a:pathLst>
              </a:custGeom>
              <a:solidFill>
                <a:srgbClr val="3F3D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iş1îḋè">
                <a:extLst>
                  <a:ext uri="{FF2B5EF4-FFF2-40B4-BE49-F238E27FC236}">
                    <a16:creationId xmlns:a16="http://schemas.microsoft.com/office/drawing/2014/main" id="{8BBF1EB1-66AE-44BE-A93E-F1648CBBF92E}"/>
                  </a:ext>
                </a:extLst>
              </p:cNvPr>
              <p:cNvSpPr/>
              <p:nvPr/>
            </p:nvSpPr>
            <p:spPr bwMode="auto">
              <a:xfrm>
                <a:off x="7916383" y="2016856"/>
                <a:ext cx="592254" cy="597916"/>
              </a:xfrm>
              <a:custGeom>
                <a:avLst/>
                <a:gdLst>
                  <a:gd name="T0" fmla="*/ 505 w 680"/>
                  <a:gd name="T1" fmla="*/ 227 h 687"/>
                  <a:gd name="T2" fmla="*/ 341 w 680"/>
                  <a:gd name="T3" fmla="*/ 0 h 687"/>
                  <a:gd name="T4" fmla="*/ 94 w 680"/>
                  <a:gd name="T5" fmla="*/ 206 h 687"/>
                  <a:gd name="T6" fmla="*/ 73 w 680"/>
                  <a:gd name="T7" fmla="*/ 540 h 687"/>
                  <a:gd name="T8" fmla="*/ 397 w 680"/>
                  <a:gd name="T9" fmla="*/ 625 h 687"/>
                  <a:gd name="T10" fmla="*/ 670 w 680"/>
                  <a:gd name="T11" fmla="*/ 455 h 687"/>
                  <a:gd name="T12" fmla="*/ 505 w 680"/>
                  <a:gd name="T13" fmla="*/ 227 h 687"/>
                </a:gdLst>
                <a:ahLst/>
                <a:cxnLst>
                  <a:cxn ang="0">
                    <a:pos x="T0" y="T1"/>
                  </a:cxn>
                  <a:cxn ang="0">
                    <a:pos x="T2" y="T3"/>
                  </a:cxn>
                  <a:cxn ang="0">
                    <a:pos x="T4" y="T5"/>
                  </a:cxn>
                  <a:cxn ang="0">
                    <a:pos x="T6" y="T7"/>
                  </a:cxn>
                  <a:cxn ang="0">
                    <a:pos x="T8" y="T9"/>
                  </a:cxn>
                  <a:cxn ang="0">
                    <a:pos x="T10" y="T11"/>
                  </a:cxn>
                  <a:cxn ang="0">
                    <a:pos x="T12" y="T13"/>
                  </a:cxn>
                </a:cxnLst>
                <a:rect l="0" t="0" r="r" b="b"/>
                <a:pathLst>
                  <a:path w="680" h="687">
                    <a:moveTo>
                      <a:pt x="505" y="227"/>
                    </a:moveTo>
                    <a:cubicBezTo>
                      <a:pt x="453" y="26"/>
                      <a:pt x="341" y="0"/>
                      <a:pt x="341" y="0"/>
                    </a:cubicBezTo>
                    <a:cubicBezTo>
                      <a:pt x="341" y="0"/>
                      <a:pt x="134" y="169"/>
                      <a:pt x="94" y="206"/>
                    </a:cubicBezTo>
                    <a:cubicBezTo>
                      <a:pt x="0" y="294"/>
                      <a:pt x="28" y="479"/>
                      <a:pt x="73" y="540"/>
                    </a:cubicBezTo>
                    <a:cubicBezTo>
                      <a:pt x="117" y="602"/>
                      <a:pt x="284" y="687"/>
                      <a:pt x="397" y="625"/>
                    </a:cubicBezTo>
                    <a:cubicBezTo>
                      <a:pt x="445" y="599"/>
                      <a:pt x="670" y="455"/>
                      <a:pt x="670" y="455"/>
                    </a:cubicBezTo>
                    <a:cubicBezTo>
                      <a:pt x="670" y="455"/>
                      <a:pt x="680" y="340"/>
                      <a:pt x="505" y="227"/>
                    </a:cubicBezTo>
                  </a:path>
                </a:pathLst>
              </a:custGeom>
              <a:solidFill>
                <a:srgbClr val="F3D8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iṡľíḋè">
                <a:extLst>
                  <a:ext uri="{FF2B5EF4-FFF2-40B4-BE49-F238E27FC236}">
                    <a16:creationId xmlns:a16="http://schemas.microsoft.com/office/drawing/2014/main" id="{8347E2B9-E355-4675-AA09-297384B33680}"/>
                  </a:ext>
                </a:extLst>
              </p:cNvPr>
              <p:cNvSpPr/>
              <p:nvPr/>
            </p:nvSpPr>
            <p:spPr bwMode="auto">
              <a:xfrm>
                <a:off x="7974366" y="2039634"/>
                <a:ext cx="147545" cy="148055"/>
              </a:xfrm>
              <a:custGeom>
                <a:avLst/>
                <a:gdLst>
                  <a:gd name="T0" fmla="*/ 158 w 169"/>
                  <a:gd name="T1" fmla="*/ 69 h 170"/>
                  <a:gd name="T2" fmla="*/ 135 w 169"/>
                  <a:gd name="T3" fmla="*/ 3 h 170"/>
                  <a:gd name="T4" fmla="*/ 33 w 169"/>
                  <a:gd name="T5" fmla="*/ 118 h 170"/>
                  <a:gd name="T6" fmla="*/ 42 w 169"/>
                  <a:gd name="T7" fmla="*/ 167 h 170"/>
                  <a:gd name="T8" fmla="*/ 158 w 169"/>
                  <a:gd name="T9" fmla="*/ 69 h 170"/>
                </a:gdLst>
                <a:ahLst/>
                <a:cxnLst>
                  <a:cxn ang="0">
                    <a:pos x="T0" y="T1"/>
                  </a:cxn>
                  <a:cxn ang="0">
                    <a:pos x="T2" y="T3"/>
                  </a:cxn>
                  <a:cxn ang="0">
                    <a:pos x="T4" y="T5"/>
                  </a:cxn>
                  <a:cxn ang="0">
                    <a:pos x="T6" y="T7"/>
                  </a:cxn>
                  <a:cxn ang="0">
                    <a:pos x="T8" y="T9"/>
                  </a:cxn>
                </a:cxnLst>
                <a:rect l="0" t="0" r="r" b="b"/>
                <a:pathLst>
                  <a:path w="169" h="170">
                    <a:moveTo>
                      <a:pt x="158" y="69"/>
                    </a:moveTo>
                    <a:cubicBezTo>
                      <a:pt x="158" y="69"/>
                      <a:pt x="169" y="0"/>
                      <a:pt x="135" y="3"/>
                    </a:cubicBezTo>
                    <a:cubicBezTo>
                      <a:pt x="60" y="10"/>
                      <a:pt x="80" y="79"/>
                      <a:pt x="33" y="118"/>
                    </a:cubicBezTo>
                    <a:cubicBezTo>
                      <a:pt x="0" y="146"/>
                      <a:pt x="17" y="170"/>
                      <a:pt x="42" y="167"/>
                    </a:cubicBezTo>
                    <a:cubicBezTo>
                      <a:pt x="66" y="163"/>
                      <a:pt x="157" y="92"/>
                      <a:pt x="158" y="69"/>
                    </a:cubicBezTo>
                    <a:close/>
                  </a:path>
                </a:pathLst>
              </a:custGeom>
              <a:solidFill>
                <a:srgbClr val="EDD0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iš1ídè">
                <a:extLst>
                  <a:ext uri="{FF2B5EF4-FFF2-40B4-BE49-F238E27FC236}">
                    <a16:creationId xmlns:a16="http://schemas.microsoft.com/office/drawing/2014/main" id="{83FE4AE5-B75E-4900-BEB8-A258397905F3}"/>
                  </a:ext>
                </a:extLst>
              </p:cNvPr>
              <p:cNvSpPr/>
              <p:nvPr/>
            </p:nvSpPr>
            <p:spPr bwMode="auto">
              <a:xfrm>
                <a:off x="8264799" y="2476553"/>
                <a:ext cx="173949" cy="105089"/>
              </a:xfrm>
              <a:custGeom>
                <a:avLst/>
                <a:gdLst>
                  <a:gd name="T0" fmla="*/ 141 w 200"/>
                  <a:gd name="T1" fmla="*/ 2 h 121"/>
                  <a:gd name="T2" fmla="*/ 183 w 200"/>
                  <a:gd name="T3" fmla="*/ 27 h 121"/>
                  <a:gd name="T4" fmla="*/ 48 w 200"/>
                  <a:gd name="T5" fmla="*/ 97 h 121"/>
                  <a:gd name="T6" fmla="*/ 13 w 200"/>
                  <a:gd name="T7" fmla="*/ 86 h 121"/>
                  <a:gd name="T8" fmla="*/ 141 w 200"/>
                  <a:gd name="T9" fmla="*/ 2 h 121"/>
                </a:gdLst>
                <a:ahLst/>
                <a:cxnLst>
                  <a:cxn ang="0">
                    <a:pos x="T0" y="T1"/>
                  </a:cxn>
                  <a:cxn ang="0">
                    <a:pos x="T2" y="T3"/>
                  </a:cxn>
                  <a:cxn ang="0">
                    <a:pos x="T4" y="T5"/>
                  </a:cxn>
                  <a:cxn ang="0">
                    <a:pos x="T6" y="T7"/>
                  </a:cxn>
                  <a:cxn ang="0">
                    <a:pos x="T8" y="T9"/>
                  </a:cxn>
                </a:cxnLst>
                <a:rect l="0" t="0" r="r" b="b"/>
                <a:pathLst>
                  <a:path w="200" h="121">
                    <a:moveTo>
                      <a:pt x="141" y="2"/>
                    </a:moveTo>
                    <a:cubicBezTo>
                      <a:pt x="141" y="2"/>
                      <a:pt x="200" y="0"/>
                      <a:pt x="183" y="27"/>
                    </a:cubicBezTo>
                    <a:cubicBezTo>
                      <a:pt x="145" y="86"/>
                      <a:pt x="99" y="63"/>
                      <a:pt x="48" y="97"/>
                    </a:cubicBezTo>
                    <a:cubicBezTo>
                      <a:pt x="11" y="121"/>
                      <a:pt x="0" y="105"/>
                      <a:pt x="13" y="86"/>
                    </a:cubicBezTo>
                    <a:cubicBezTo>
                      <a:pt x="26" y="66"/>
                      <a:pt x="122" y="1"/>
                      <a:pt x="141" y="2"/>
                    </a:cubicBezTo>
                    <a:close/>
                  </a:path>
                </a:pathLst>
              </a:custGeom>
              <a:solidFill>
                <a:srgbClr val="EDD0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ïşḻîḍê">
                <a:extLst>
                  <a:ext uri="{FF2B5EF4-FFF2-40B4-BE49-F238E27FC236}">
                    <a16:creationId xmlns:a16="http://schemas.microsoft.com/office/drawing/2014/main" id="{B11E4865-56AB-4BD5-945D-CC00EF96859F}"/>
                  </a:ext>
                </a:extLst>
              </p:cNvPr>
              <p:cNvSpPr/>
              <p:nvPr/>
            </p:nvSpPr>
            <p:spPr bwMode="auto">
              <a:xfrm>
                <a:off x="8192320" y="1804091"/>
                <a:ext cx="446779" cy="720088"/>
              </a:xfrm>
              <a:custGeom>
                <a:avLst/>
                <a:gdLst>
                  <a:gd name="T0" fmla="*/ 159 w 513"/>
                  <a:gd name="T1" fmla="*/ 828 h 828"/>
                  <a:gd name="T2" fmla="*/ 259 w 513"/>
                  <a:gd name="T3" fmla="*/ 789 h 828"/>
                  <a:gd name="T4" fmla="*/ 317 w 513"/>
                  <a:gd name="T5" fmla="*/ 756 h 828"/>
                  <a:gd name="T6" fmla="*/ 499 w 513"/>
                  <a:gd name="T7" fmla="*/ 627 h 828"/>
                  <a:gd name="T8" fmla="*/ 459 w 513"/>
                  <a:gd name="T9" fmla="*/ 390 h 828"/>
                  <a:gd name="T10" fmla="*/ 400 w 513"/>
                  <a:gd name="T11" fmla="*/ 201 h 828"/>
                  <a:gd name="T12" fmla="*/ 381 w 513"/>
                  <a:gd name="T13" fmla="*/ 269 h 828"/>
                  <a:gd name="T14" fmla="*/ 227 w 513"/>
                  <a:gd name="T15" fmla="*/ 44 h 828"/>
                  <a:gd name="T16" fmla="*/ 207 w 513"/>
                  <a:gd name="T17" fmla="*/ 178 h 828"/>
                  <a:gd name="T18" fmla="*/ 71 w 513"/>
                  <a:gd name="T19" fmla="*/ 0 h 828"/>
                  <a:gd name="T20" fmla="*/ 24 w 513"/>
                  <a:gd name="T21" fmla="*/ 245 h 828"/>
                  <a:gd name="T22" fmla="*/ 110 w 513"/>
                  <a:gd name="T23" fmla="*/ 328 h 828"/>
                  <a:gd name="T24" fmla="*/ 65 w 513"/>
                  <a:gd name="T25" fmla="*/ 328 h 828"/>
                  <a:gd name="T26" fmla="*/ 162 w 513"/>
                  <a:gd name="T27" fmla="*/ 423 h 828"/>
                  <a:gd name="T28" fmla="*/ 139 w 513"/>
                  <a:gd name="T29" fmla="*/ 442 h 828"/>
                  <a:gd name="T30" fmla="*/ 275 w 513"/>
                  <a:gd name="T31" fmla="*/ 542 h 828"/>
                  <a:gd name="T32" fmla="*/ 254 w 513"/>
                  <a:gd name="T33" fmla="*/ 596 h 828"/>
                  <a:gd name="T34" fmla="*/ 345 w 513"/>
                  <a:gd name="T35" fmla="*/ 695 h 828"/>
                  <a:gd name="T36" fmla="*/ 159 w 513"/>
                  <a:gd name="T37"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3" h="828">
                    <a:moveTo>
                      <a:pt x="159" y="828"/>
                    </a:moveTo>
                    <a:cubicBezTo>
                      <a:pt x="159" y="828"/>
                      <a:pt x="218" y="771"/>
                      <a:pt x="259" y="789"/>
                    </a:cubicBezTo>
                    <a:cubicBezTo>
                      <a:pt x="259" y="789"/>
                      <a:pt x="288" y="768"/>
                      <a:pt x="317" y="756"/>
                    </a:cubicBezTo>
                    <a:cubicBezTo>
                      <a:pt x="385" y="727"/>
                      <a:pt x="489" y="685"/>
                      <a:pt x="499" y="627"/>
                    </a:cubicBezTo>
                    <a:cubicBezTo>
                      <a:pt x="513" y="544"/>
                      <a:pt x="495" y="452"/>
                      <a:pt x="459" y="390"/>
                    </a:cubicBezTo>
                    <a:cubicBezTo>
                      <a:pt x="424" y="328"/>
                      <a:pt x="389" y="255"/>
                      <a:pt x="400" y="201"/>
                    </a:cubicBezTo>
                    <a:cubicBezTo>
                      <a:pt x="400" y="201"/>
                      <a:pt x="369" y="247"/>
                      <a:pt x="381" y="269"/>
                    </a:cubicBezTo>
                    <a:cubicBezTo>
                      <a:pt x="381" y="269"/>
                      <a:pt x="260" y="152"/>
                      <a:pt x="227" y="44"/>
                    </a:cubicBezTo>
                    <a:cubicBezTo>
                      <a:pt x="227" y="44"/>
                      <a:pt x="179" y="115"/>
                      <a:pt x="207" y="178"/>
                    </a:cubicBezTo>
                    <a:cubicBezTo>
                      <a:pt x="207" y="178"/>
                      <a:pt x="98" y="83"/>
                      <a:pt x="71" y="0"/>
                    </a:cubicBezTo>
                    <a:cubicBezTo>
                      <a:pt x="71" y="0"/>
                      <a:pt x="0" y="133"/>
                      <a:pt x="24" y="245"/>
                    </a:cubicBezTo>
                    <a:cubicBezTo>
                      <a:pt x="24" y="245"/>
                      <a:pt x="100" y="288"/>
                      <a:pt x="110" y="328"/>
                    </a:cubicBezTo>
                    <a:cubicBezTo>
                      <a:pt x="110" y="328"/>
                      <a:pt x="96" y="348"/>
                      <a:pt x="65" y="328"/>
                    </a:cubicBezTo>
                    <a:cubicBezTo>
                      <a:pt x="65" y="328"/>
                      <a:pt x="122" y="402"/>
                      <a:pt x="162" y="423"/>
                    </a:cubicBezTo>
                    <a:cubicBezTo>
                      <a:pt x="162" y="423"/>
                      <a:pt x="152" y="435"/>
                      <a:pt x="139" y="442"/>
                    </a:cubicBezTo>
                    <a:cubicBezTo>
                      <a:pt x="139" y="442"/>
                      <a:pt x="220" y="514"/>
                      <a:pt x="275" y="542"/>
                    </a:cubicBezTo>
                    <a:cubicBezTo>
                      <a:pt x="275" y="542"/>
                      <a:pt x="275" y="600"/>
                      <a:pt x="254" y="596"/>
                    </a:cubicBezTo>
                    <a:cubicBezTo>
                      <a:pt x="254" y="596"/>
                      <a:pt x="316" y="688"/>
                      <a:pt x="345" y="695"/>
                    </a:cubicBezTo>
                    <a:cubicBezTo>
                      <a:pt x="345" y="695"/>
                      <a:pt x="177" y="802"/>
                      <a:pt x="159" y="828"/>
                    </a:cubicBezTo>
                    <a:close/>
                  </a:path>
                </a:pathLst>
              </a:custGeom>
              <a:solidFill>
                <a:srgbClr val="D8B0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is1ïďê">
                <a:extLst>
                  <a:ext uri="{FF2B5EF4-FFF2-40B4-BE49-F238E27FC236}">
                    <a16:creationId xmlns:a16="http://schemas.microsoft.com/office/drawing/2014/main" id="{C458CF2F-6168-4B72-85A5-5D793FA6CDEE}"/>
                  </a:ext>
                </a:extLst>
              </p:cNvPr>
              <p:cNvSpPr/>
              <p:nvPr/>
            </p:nvSpPr>
            <p:spPr bwMode="auto">
              <a:xfrm>
                <a:off x="8054611" y="1958876"/>
                <a:ext cx="168772" cy="187917"/>
              </a:xfrm>
              <a:custGeom>
                <a:avLst/>
                <a:gdLst>
                  <a:gd name="T0" fmla="*/ 0 w 194"/>
                  <a:gd name="T1" fmla="*/ 211 h 216"/>
                  <a:gd name="T2" fmla="*/ 64 w 194"/>
                  <a:gd name="T3" fmla="*/ 110 h 216"/>
                  <a:gd name="T4" fmla="*/ 194 w 194"/>
                  <a:gd name="T5" fmla="*/ 0 h 216"/>
                  <a:gd name="T6" fmla="*/ 189 w 194"/>
                  <a:gd name="T7" fmla="*/ 72 h 216"/>
                  <a:gd name="T8" fmla="*/ 3 w 194"/>
                  <a:gd name="T9" fmla="*/ 216 h 216"/>
                  <a:gd name="T10" fmla="*/ 0 w 194"/>
                  <a:gd name="T11" fmla="*/ 211 h 216"/>
                </a:gdLst>
                <a:ahLst/>
                <a:cxnLst>
                  <a:cxn ang="0">
                    <a:pos x="T0" y="T1"/>
                  </a:cxn>
                  <a:cxn ang="0">
                    <a:pos x="T2" y="T3"/>
                  </a:cxn>
                  <a:cxn ang="0">
                    <a:pos x="T4" y="T5"/>
                  </a:cxn>
                  <a:cxn ang="0">
                    <a:pos x="T6" y="T7"/>
                  </a:cxn>
                  <a:cxn ang="0">
                    <a:pos x="T8" y="T9"/>
                  </a:cxn>
                  <a:cxn ang="0">
                    <a:pos x="T10" y="T11"/>
                  </a:cxn>
                </a:cxnLst>
                <a:rect l="0" t="0" r="r" b="b"/>
                <a:pathLst>
                  <a:path w="194" h="216">
                    <a:moveTo>
                      <a:pt x="0" y="211"/>
                    </a:moveTo>
                    <a:cubicBezTo>
                      <a:pt x="0" y="211"/>
                      <a:pt x="75" y="162"/>
                      <a:pt x="64" y="110"/>
                    </a:cubicBezTo>
                    <a:cubicBezTo>
                      <a:pt x="64" y="110"/>
                      <a:pt x="161" y="8"/>
                      <a:pt x="194" y="0"/>
                    </a:cubicBezTo>
                    <a:cubicBezTo>
                      <a:pt x="189" y="72"/>
                      <a:pt x="189" y="72"/>
                      <a:pt x="189" y="72"/>
                    </a:cubicBezTo>
                    <a:cubicBezTo>
                      <a:pt x="189" y="72"/>
                      <a:pt x="38" y="199"/>
                      <a:pt x="3" y="216"/>
                    </a:cubicBezTo>
                    <a:lnTo>
                      <a:pt x="0" y="211"/>
                    </a:lnTo>
                    <a:close/>
                  </a:path>
                </a:pathLst>
              </a:custGeom>
              <a:solidFill>
                <a:srgbClr val="D8B0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ïşḻiḍé">
                <a:extLst>
                  <a:ext uri="{FF2B5EF4-FFF2-40B4-BE49-F238E27FC236}">
                    <a16:creationId xmlns:a16="http://schemas.microsoft.com/office/drawing/2014/main" id="{91EE0B97-2841-4CF5-A240-6B60A61DA196}"/>
                  </a:ext>
                </a:extLst>
              </p:cNvPr>
              <p:cNvSpPr/>
              <p:nvPr/>
            </p:nvSpPr>
            <p:spPr bwMode="auto">
              <a:xfrm>
                <a:off x="8463197" y="2470826"/>
                <a:ext cx="0" cy="1035"/>
              </a:xfrm>
              <a:custGeom>
                <a:avLst/>
                <a:gdLst>
                  <a:gd name="T0" fmla="*/ 1 h 1"/>
                  <a:gd name="T1" fmla="*/ 1 h 1"/>
                  <a:gd name="T2" fmla="*/ 1 h 1"/>
                  <a:gd name="T3" fmla="*/ 0 h 1"/>
                  <a:gd name="T4" fmla="*/ 0 h 1"/>
                  <a:gd name="T5" fmla="*/ 0 h 1"/>
                  <a:gd name="T6" fmla="*/ 0 h 1"/>
                  <a:gd name="T7" fmla="*/ 0 h 1"/>
                  <a:gd name="T8" fmla="*/ 0 h 1"/>
                  <a:gd name="T9" fmla="*/ 0 h 1"/>
                  <a:gd name="T10" fmla="*/ 0 h 1"/>
                  <a:gd name="T11"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1">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išļidê">
                <a:extLst>
                  <a:ext uri="{FF2B5EF4-FFF2-40B4-BE49-F238E27FC236}">
                    <a16:creationId xmlns:a16="http://schemas.microsoft.com/office/drawing/2014/main" id="{30445943-0AA6-4B40-AE39-49D7A7B3F1BB}"/>
                  </a:ext>
                </a:extLst>
              </p:cNvPr>
              <p:cNvSpPr/>
              <p:nvPr/>
            </p:nvSpPr>
            <p:spPr bwMode="auto">
              <a:xfrm>
                <a:off x="7584535" y="2534014"/>
                <a:ext cx="425553" cy="185846"/>
              </a:xfrm>
              <a:custGeom>
                <a:avLst/>
                <a:gdLst>
                  <a:gd name="T0" fmla="*/ 32 w 489"/>
                  <a:gd name="T1" fmla="*/ 213 h 214"/>
                  <a:gd name="T2" fmla="*/ 7 w 489"/>
                  <a:gd name="T3" fmla="*/ 191 h 214"/>
                  <a:gd name="T4" fmla="*/ 7 w 489"/>
                  <a:gd name="T5" fmla="*/ 191 h 214"/>
                  <a:gd name="T6" fmla="*/ 178 w 489"/>
                  <a:gd name="T7" fmla="*/ 37 h 214"/>
                  <a:gd name="T8" fmla="*/ 317 w 489"/>
                  <a:gd name="T9" fmla="*/ 7 h 214"/>
                  <a:gd name="T10" fmla="*/ 489 w 489"/>
                  <a:gd name="T11" fmla="*/ 154 h 214"/>
                  <a:gd name="T12" fmla="*/ 489 w 489"/>
                  <a:gd name="T13" fmla="*/ 178 h 214"/>
                  <a:gd name="T14" fmla="*/ 32 w 489"/>
                  <a:gd name="T15" fmla="*/ 213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9" h="214">
                    <a:moveTo>
                      <a:pt x="32" y="213"/>
                    </a:moveTo>
                    <a:cubicBezTo>
                      <a:pt x="19" y="214"/>
                      <a:pt x="8" y="204"/>
                      <a:pt x="7" y="191"/>
                    </a:cubicBezTo>
                    <a:cubicBezTo>
                      <a:pt x="7" y="191"/>
                      <a:pt x="7" y="191"/>
                      <a:pt x="7" y="191"/>
                    </a:cubicBezTo>
                    <a:cubicBezTo>
                      <a:pt x="0" y="103"/>
                      <a:pt x="88" y="60"/>
                      <a:pt x="178" y="37"/>
                    </a:cubicBezTo>
                    <a:cubicBezTo>
                      <a:pt x="317" y="7"/>
                      <a:pt x="317" y="7"/>
                      <a:pt x="317" y="7"/>
                    </a:cubicBezTo>
                    <a:cubicBezTo>
                      <a:pt x="405" y="0"/>
                      <a:pt x="482" y="67"/>
                      <a:pt x="489" y="154"/>
                    </a:cubicBezTo>
                    <a:cubicBezTo>
                      <a:pt x="489" y="162"/>
                      <a:pt x="489" y="170"/>
                      <a:pt x="489" y="178"/>
                    </a:cubicBezTo>
                    <a:cubicBezTo>
                      <a:pt x="32" y="213"/>
                      <a:pt x="32" y="213"/>
                      <a:pt x="32" y="213"/>
                    </a:cubicBezTo>
                  </a:path>
                </a:pathLst>
              </a:custGeom>
              <a:solidFill>
                <a:srgbClr val="F3D8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íṩľïḓe">
                <a:extLst>
                  <a:ext uri="{FF2B5EF4-FFF2-40B4-BE49-F238E27FC236}">
                    <a16:creationId xmlns:a16="http://schemas.microsoft.com/office/drawing/2014/main" id="{BD6F4D13-D02F-4395-A870-E55B640888DC}"/>
                  </a:ext>
                </a:extLst>
              </p:cNvPr>
              <p:cNvSpPr/>
              <p:nvPr/>
            </p:nvSpPr>
            <p:spPr bwMode="auto">
              <a:xfrm>
                <a:off x="7911724" y="2544886"/>
                <a:ext cx="74032" cy="58497"/>
              </a:xfrm>
              <a:custGeom>
                <a:avLst/>
                <a:gdLst>
                  <a:gd name="T0" fmla="*/ 133 w 143"/>
                  <a:gd name="T1" fmla="*/ 4 h 113"/>
                  <a:gd name="T2" fmla="*/ 7 w 143"/>
                  <a:gd name="T3" fmla="*/ 0 h 113"/>
                  <a:gd name="T4" fmla="*/ 0 w 143"/>
                  <a:gd name="T5" fmla="*/ 103 h 113"/>
                  <a:gd name="T6" fmla="*/ 143 w 143"/>
                  <a:gd name="T7" fmla="*/ 113 h 113"/>
                  <a:gd name="T8" fmla="*/ 133 w 143"/>
                  <a:gd name="T9" fmla="*/ 4 h 113"/>
                </a:gdLst>
                <a:ahLst/>
                <a:cxnLst>
                  <a:cxn ang="0">
                    <a:pos x="T0" y="T1"/>
                  </a:cxn>
                  <a:cxn ang="0">
                    <a:pos x="T2" y="T3"/>
                  </a:cxn>
                  <a:cxn ang="0">
                    <a:pos x="T4" y="T5"/>
                  </a:cxn>
                  <a:cxn ang="0">
                    <a:pos x="T6" y="T7"/>
                  </a:cxn>
                  <a:cxn ang="0">
                    <a:pos x="T8" y="T9"/>
                  </a:cxn>
                </a:cxnLst>
                <a:rect l="0" t="0" r="r" b="b"/>
                <a:pathLst>
                  <a:path w="143" h="113">
                    <a:moveTo>
                      <a:pt x="133" y="4"/>
                    </a:moveTo>
                    <a:lnTo>
                      <a:pt x="7" y="0"/>
                    </a:lnTo>
                    <a:lnTo>
                      <a:pt x="0" y="103"/>
                    </a:lnTo>
                    <a:lnTo>
                      <a:pt x="143" y="113"/>
                    </a:lnTo>
                    <a:lnTo>
                      <a:pt x="133"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işḻïďê">
                <a:extLst>
                  <a:ext uri="{FF2B5EF4-FFF2-40B4-BE49-F238E27FC236}">
                    <a16:creationId xmlns:a16="http://schemas.microsoft.com/office/drawing/2014/main" id="{B5E8FBE0-2724-415C-BF8B-859734A38CD4}"/>
                  </a:ext>
                </a:extLst>
              </p:cNvPr>
              <p:cNvSpPr/>
              <p:nvPr/>
            </p:nvSpPr>
            <p:spPr bwMode="auto">
              <a:xfrm>
                <a:off x="7911724" y="2544886"/>
                <a:ext cx="74032" cy="58497"/>
              </a:xfrm>
              <a:custGeom>
                <a:avLst/>
                <a:gdLst>
                  <a:gd name="T0" fmla="*/ 133 w 143"/>
                  <a:gd name="T1" fmla="*/ 4 h 113"/>
                  <a:gd name="T2" fmla="*/ 7 w 143"/>
                  <a:gd name="T3" fmla="*/ 0 h 113"/>
                  <a:gd name="T4" fmla="*/ 0 w 143"/>
                  <a:gd name="T5" fmla="*/ 103 h 113"/>
                  <a:gd name="T6" fmla="*/ 143 w 143"/>
                  <a:gd name="T7" fmla="*/ 113 h 113"/>
                  <a:gd name="T8" fmla="*/ 133 w 143"/>
                  <a:gd name="T9" fmla="*/ 4 h 113"/>
                </a:gdLst>
                <a:ahLst/>
                <a:cxnLst>
                  <a:cxn ang="0">
                    <a:pos x="T0" y="T1"/>
                  </a:cxn>
                  <a:cxn ang="0">
                    <a:pos x="T2" y="T3"/>
                  </a:cxn>
                  <a:cxn ang="0">
                    <a:pos x="T4" y="T5"/>
                  </a:cxn>
                  <a:cxn ang="0">
                    <a:pos x="T6" y="T7"/>
                  </a:cxn>
                  <a:cxn ang="0">
                    <a:pos x="T8" y="T9"/>
                  </a:cxn>
                </a:cxnLst>
                <a:rect l="0" t="0" r="r" b="b"/>
                <a:pathLst>
                  <a:path w="143" h="113">
                    <a:moveTo>
                      <a:pt x="133" y="4"/>
                    </a:moveTo>
                    <a:lnTo>
                      <a:pt x="7" y="0"/>
                    </a:lnTo>
                    <a:lnTo>
                      <a:pt x="0" y="103"/>
                    </a:lnTo>
                    <a:lnTo>
                      <a:pt x="143" y="113"/>
                    </a:lnTo>
                    <a:lnTo>
                      <a:pt x="133"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íṩľiḓe">
                <a:extLst>
                  <a:ext uri="{FF2B5EF4-FFF2-40B4-BE49-F238E27FC236}">
                    <a16:creationId xmlns:a16="http://schemas.microsoft.com/office/drawing/2014/main" id="{6E527328-304C-440D-8E1D-5A687B27D6D8}"/>
                  </a:ext>
                </a:extLst>
              </p:cNvPr>
              <p:cNvSpPr/>
              <p:nvPr/>
            </p:nvSpPr>
            <p:spPr bwMode="auto">
              <a:xfrm>
                <a:off x="7920522" y="2496296"/>
                <a:ext cx="749635" cy="269723"/>
              </a:xfrm>
              <a:custGeom>
                <a:avLst/>
                <a:gdLst>
                  <a:gd name="T0" fmla="*/ 735 w 861"/>
                  <a:gd name="T1" fmla="*/ 268 h 310"/>
                  <a:gd name="T2" fmla="*/ 0 w 861"/>
                  <a:gd name="T3" fmla="*/ 310 h 310"/>
                  <a:gd name="T4" fmla="*/ 57 w 861"/>
                  <a:gd name="T5" fmla="*/ 44 h 310"/>
                  <a:gd name="T6" fmla="*/ 677 w 861"/>
                  <a:gd name="T7" fmla="*/ 18 h 310"/>
                  <a:gd name="T8" fmla="*/ 859 w 861"/>
                  <a:gd name="T9" fmla="*/ 129 h 310"/>
                  <a:gd name="T10" fmla="*/ 735 w 861"/>
                  <a:gd name="T11" fmla="*/ 268 h 310"/>
                </a:gdLst>
                <a:ahLst/>
                <a:cxnLst>
                  <a:cxn ang="0">
                    <a:pos x="T0" y="T1"/>
                  </a:cxn>
                  <a:cxn ang="0">
                    <a:pos x="T2" y="T3"/>
                  </a:cxn>
                  <a:cxn ang="0">
                    <a:pos x="T4" y="T5"/>
                  </a:cxn>
                  <a:cxn ang="0">
                    <a:pos x="T6" y="T7"/>
                  </a:cxn>
                  <a:cxn ang="0">
                    <a:pos x="T8" y="T9"/>
                  </a:cxn>
                  <a:cxn ang="0">
                    <a:pos x="T10" y="T11"/>
                  </a:cxn>
                </a:cxnLst>
                <a:rect l="0" t="0" r="r" b="b"/>
                <a:pathLst>
                  <a:path w="861" h="310">
                    <a:moveTo>
                      <a:pt x="735" y="268"/>
                    </a:moveTo>
                    <a:cubicBezTo>
                      <a:pt x="0" y="310"/>
                      <a:pt x="0" y="310"/>
                      <a:pt x="0" y="310"/>
                    </a:cubicBezTo>
                    <a:cubicBezTo>
                      <a:pt x="57" y="44"/>
                      <a:pt x="57" y="44"/>
                      <a:pt x="57" y="44"/>
                    </a:cubicBezTo>
                    <a:cubicBezTo>
                      <a:pt x="677" y="18"/>
                      <a:pt x="677" y="18"/>
                      <a:pt x="677" y="18"/>
                    </a:cubicBezTo>
                    <a:cubicBezTo>
                      <a:pt x="779" y="0"/>
                      <a:pt x="853" y="82"/>
                      <a:pt x="859" y="129"/>
                    </a:cubicBezTo>
                    <a:cubicBezTo>
                      <a:pt x="861" y="186"/>
                      <a:pt x="807" y="264"/>
                      <a:pt x="735" y="268"/>
                    </a:cubicBezTo>
                  </a:path>
                </a:pathLst>
              </a:custGeom>
              <a:solidFill>
                <a:srgbClr val="5959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iṡľîḍe">
                <a:extLst>
                  <a:ext uri="{FF2B5EF4-FFF2-40B4-BE49-F238E27FC236}">
                    <a16:creationId xmlns:a16="http://schemas.microsoft.com/office/drawing/2014/main" id="{9F015B06-6BBB-41C2-8C1E-A1B2EF646930}"/>
                  </a:ext>
                </a:extLst>
              </p:cNvPr>
              <p:cNvSpPr/>
              <p:nvPr/>
            </p:nvSpPr>
            <p:spPr bwMode="auto">
              <a:xfrm>
                <a:off x="8022509" y="2595695"/>
                <a:ext cx="426588" cy="185856"/>
              </a:xfrm>
              <a:custGeom>
                <a:avLst/>
                <a:gdLst>
                  <a:gd name="T0" fmla="*/ 457 w 490"/>
                  <a:gd name="T1" fmla="*/ 213 h 214"/>
                  <a:gd name="T2" fmla="*/ 483 w 490"/>
                  <a:gd name="T3" fmla="*/ 191 h 214"/>
                  <a:gd name="T4" fmla="*/ 483 w 490"/>
                  <a:gd name="T5" fmla="*/ 191 h 214"/>
                  <a:gd name="T6" fmla="*/ 311 w 490"/>
                  <a:gd name="T7" fmla="*/ 37 h 214"/>
                  <a:gd name="T8" fmla="*/ 172 w 490"/>
                  <a:gd name="T9" fmla="*/ 7 h 214"/>
                  <a:gd name="T10" fmla="*/ 1 w 490"/>
                  <a:gd name="T11" fmla="*/ 154 h 214"/>
                  <a:gd name="T12" fmla="*/ 1 w 490"/>
                  <a:gd name="T13" fmla="*/ 178 h 214"/>
                  <a:gd name="T14" fmla="*/ 457 w 490"/>
                  <a:gd name="T15" fmla="*/ 213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214">
                    <a:moveTo>
                      <a:pt x="457" y="213"/>
                    </a:moveTo>
                    <a:cubicBezTo>
                      <a:pt x="470" y="214"/>
                      <a:pt x="482" y="204"/>
                      <a:pt x="483" y="191"/>
                    </a:cubicBezTo>
                    <a:cubicBezTo>
                      <a:pt x="483" y="191"/>
                      <a:pt x="483" y="191"/>
                      <a:pt x="483" y="191"/>
                    </a:cubicBezTo>
                    <a:cubicBezTo>
                      <a:pt x="490" y="103"/>
                      <a:pt x="402" y="60"/>
                      <a:pt x="311" y="37"/>
                    </a:cubicBezTo>
                    <a:cubicBezTo>
                      <a:pt x="172" y="7"/>
                      <a:pt x="172" y="7"/>
                      <a:pt x="172" y="7"/>
                    </a:cubicBezTo>
                    <a:cubicBezTo>
                      <a:pt x="85" y="0"/>
                      <a:pt x="8" y="67"/>
                      <a:pt x="1" y="154"/>
                    </a:cubicBezTo>
                    <a:cubicBezTo>
                      <a:pt x="0" y="162"/>
                      <a:pt x="0" y="170"/>
                      <a:pt x="1" y="178"/>
                    </a:cubicBezTo>
                    <a:cubicBezTo>
                      <a:pt x="457" y="213"/>
                      <a:pt x="457" y="213"/>
                      <a:pt x="457" y="213"/>
                    </a:cubicBezTo>
                  </a:path>
                </a:pathLst>
              </a:custGeom>
              <a:solidFill>
                <a:srgbClr val="F3D8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íşľîḋe">
                <a:extLst>
                  <a:ext uri="{FF2B5EF4-FFF2-40B4-BE49-F238E27FC236}">
                    <a16:creationId xmlns:a16="http://schemas.microsoft.com/office/drawing/2014/main" id="{409EFA00-E86F-4FB1-9E50-812A77486E81}"/>
                  </a:ext>
                </a:extLst>
              </p:cNvPr>
              <p:cNvSpPr/>
              <p:nvPr/>
            </p:nvSpPr>
            <p:spPr bwMode="auto">
              <a:xfrm>
                <a:off x="8144170" y="2584306"/>
                <a:ext cx="89045" cy="216400"/>
              </a:xfrm>
              <a:custGeom>
                <a:avLst/>
                <a:gdLst>
                  <a:gd name="T0" fmla="*/ 24 w 102"/>
                  <a:gd name="T1" fmla="*/ 0 h 249"/>
                  <a:gd name="T2" fmla="*/ 102 w 102"/>
                  <a:gd name="T3" fmla="*/ 2 h 249"/>
                  <a:gd name="T4" fmla="*/ 87 w 102"/>
                  <a:gd name="T5" fmla="*/ 249 h 249"/>
                  <a:gd name="T6" fmla="*/ 0 w 102"/>
                  <a:gd name="T7" fmla="*/ 247 h 249"/>
                  <a:gd name="T8" fmla="*/ 24 w 102"/>
                  <a:gd name="T9" fmla="*/ 0 h 249"/>
                </a:gdLst>
                <a:ahLst/>
                <a:cxnLst>
                  <a:cxn ang="0">
                    <a:pos x="T0" y="T1"/>
                  </a:cxn>
                  <a:cxn ang="0">
                    <a:pos x="T2" y="T3"/>
                  </a:cxn>
                  <a:cxn ang="0">
                    <a:pos x="T4" y="T5"/>
                  </a:cxn>
                  <a:cxn ang="0">
                    <a:pos x="T6" y="T7"/>
                  </a:cxn>
                  <a:cxn ang="0">
                    <a:pos x="T8" y="T9"/>
                  </a:cxn>
                </a:cxnLst>
                <a:rect l="0" t="0" r="r" b="b"/>
                <a:pathLst>
                  <a:path w="102" h="249">
                    <a:moveTo>
                      <a:pt x="24" y="0"/>
                    </a:moveTo>
                    <a:cubicBezTo>
                      <a:pt x="102" y="2"/>
                      <a:pt x="102" y="2"/>
                      <a:pt x="102" y="2"/>
                    </a:cubicBezTo>
                    <a:cubicBezTo>
                      <a:pt x="102" y="2"/>
                      <a:pt x="51" y="211"/>
                      <a:pt x="87" y="249"/>
                    </a:cubicBezTo>
                    <a:cubicBezTo>
                      <a:pt x="0" y="247"/>
                      <a:pt x="0" y="247"/>
                      <a:pt x="0" y="247"/>
                    </a:cubicBezTo>
                    <a:cubicBezTo>
                      <a:pt x="24" y="0"/>
                      <a:pt x="24" y="0"/>
                      <a:pt x="2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ïṧḻïḋê">
                <a:extLst>
                  <a:ext uri="{FF2B5EF4-FFF2-40B4-BE49-F238E27FC236}">
                    <a16:creationId xmlns:a16="http://schemas.microsoft.com/office/drawing/2014/main" id="{DA7FC17B-DBBB-4FC1-83F3-7B4682F0F03D}"/>
                  </a:ext>
                </a:extLst>
              </p:cNvPr>
              <p:cNvSpPr/>
              <p:nvPr/>
            </p:nvSpPr>
            <p:spPr bwMode="auto">
              <a:xfrm>
                <a:off x="7442682" y="2533053"/>
                <a:ext cx="731516" cy="275418"/>
              </a:xfrm>
              <a:custGeom>
                <a:avLst/>
                <a:gdLst>
                  <a:gd name="T0" fmla="*/ 130 w 840"/>
                  <a:gd name="T1" fmla="*/ 277 h 317"/>
                  <a:gd name="T2" fmla="*/ 825 w 840"/>
                  <a:gd name="T3" fmla="*/ 317 h 317"/>
                  <a:gd name="T4" fmla="*/ 840 w 840"/>
                  <a:gd name="T5" fmla="*/ 45 h 317"/>
                  <a:gd name="T6" fmla="*/ 189 w 840"/>
                  <a:gd name="T7" fmla="*/ 20 h 317"/>
                  <a:gd name="T8" fmla="*/ 2 w 840"/>
                  <a:gd name="T9" fmla="*/ 133 h 317"/>
                  <a:gd name="T10" fmla="*/ 130 w 840"/>
                  <a:gd name="T11" fmla="*/ 277 h 317"/>
                </a:gdLst>
                <a:ahLst/>
                <a:cxnLst>
                  <a:cxn ang="0">
                    <a:pos x="T0" y="T1"/>
                  </a:cxn>
                  <a:cxn ang="0">
                    <a:pos x="T2" y="T3"/>
                  </a:cxn>
                  <a:cxn ang="0">
                    <a:pos x="T4" y="T5"/>
                  </a:cxn>
                  <a:cxn ang="0">
                    <a:pos x="T6" y="T7"/>
                  </a:cxn>
                  <a:cxn ang="0">
                    <a:pos x="T8" y="T9"/>
                  </a:cxn>
                  <a:cxn ang="0">
                    <a:pos x="T10" y="T11"/>
                  </a:cxn>
                </a:cxnLst>
                <a:rect l="0" t="0" r="r" b="b"/>
                <a:pathLst>
                  <a:path w="840" h="317">
                    <a:moveTo>
                      <a:pt x="130" y="277"/>
                    </a:moveTo>
                    <a:cubicBezTo>
                      <a:pt x="825" y="317"/>
                      <a:pt x="825" y="317"/>
                      <a:pt x="825" y="317"/>
                    </a:cubicBezTo>
                    <a:cubicBezTo>
                      <a:pt x="840" y="45"/>
                      <a:pt x="840" y="45"/>
                      <a:pt x="840" y="45"/>
                    </a:cubicBezTo>
                    <a:cubicBezTo>
                      <a:pt x="189" y="20"/>
                      <a:pt x="189" y="20"/>
                      <a:pt x="189" y="20"/>
                    </a:cubicBezTo>
                    <a:cubicBezTo>
                      <a:pt x="85" y="0"/>
                      <a:pt x="8" y="86"/>
                      <a:pt x="2" y="133"/>
                    </a:cubicBezTo>
                    <a:cubicBezTo>
                      <a:pt x="0" y="193"/>
                      <a:pt x="56" y="273"/>
                      <a:pt x="130" y="277"/>
                    </a:cubicBezTo>
                  </a:path>
                </a:pathLst>
              </a:custGeom>
              <a:solidFill>
                <a:srgbClr val="5959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îśľiḓê">
                <a:extLst>
                  <a:ext uri="{FF2B5EF4-FFF2-40B4-BE49-F238E27FC236}">
                    <a16:creationId xmlns:a16="http://schemas.microsoft.com/office/drawing/2014/main" id="{D1FCBC99-9FD0-41A1-9FCD-4A2254863D45}"/>
                  </a:ext>
                </a:extLst>
              </p:cNvPr>
              <p:cNvSpPr/>
              <p:nvPr/>
            </p:nvSpPr>
            <p:spPr bwMode="auto">
              <a:xfrm>
                <a:off x="7444234" y="2575505"/>
                <a:ext cx="716502" cy="232967"/>
              </a:xfrm>
              <a:custGeom>
                <a:avLst/>
                <a:gdLst>
                  <a:gd name="T0" fmla="*/ 60 w 823"/>
                  <a:gd name="T1" fmla="*/ 0 h 268"/>
                  <a:gd name="T2" fmla="*/ 1 w 823"/>
                  <a:gd name="T3" fmla="*/ 82 h 268"/>
                  <a:gd name="T4" fmla="*/ 1 w 823"/>
                  <a:gd name="T5" fmla="*/ 82 h 268"/>
                  <a:gd name="T6" fmla="*/ 1 w 823"/>
                  <a:gd name="T7" fmla="*/ 82 h 268"/>
                  <a:gd name="T8" fmla="*/ 1 w 823"/>
                  <a:gd name="T9" fmla="*/ 82 h 268"/>
                  <a:gd name="T10" fmla="*/ 1 w 823"/>
                  <a:gd name="T11" fmla="*/ 82 h 268"/>
                  <a:gd name="T12" fmla="*/ 1 w 823"/>
                  <a:gd name="T13" fmla="*/ 82 h 268"/>
                  <a:gd name="T14" fmla="*/ 1 w 823"/>
                  <a:gd name="T15" fmla="*/ 82 h 268"/>
                  <a:gd name="T16" fmla="*/ 1 w 823"/>
                  <a:gd name="T17" fmla="*/ 82 h 268"/>
                  <a:gd name="T18" fmla="*/ 1 w 823"/>
                  <a:gd name="T19" fmla="*/ 82 h 268"/>
                  <a:gd name="T20" fmla="*/ 1 w 823"/>
                  <a:gd name="T21" fmla="*/ 83 h 268"/>
                  <a:gd name="T22" fmla="*/ 1 w 823"/>
                  <a:gd name="T23" fmla="*/ 83 h 268"/>
                  <a:gd name="T24" fmla="*/ 1 w 823"/>
                  <a:gd name="T25" fmla="*/ 83 h 268"/>
                  <a:gd name="T26" fmla="*/ 1 w 823"/>
                  <a:gd name="T27" fmla="*/ 83 h 268"/>
                  <a:gd name="T28" fmla="*/ 1 w 823"/>
                  <a:gd name="T29" fmla="*/ 83 h 268"/>
                  <a:gd name="T30" fmla="*/ 1 w 823"/>
                  <a:gd name="T31" fmla="*/ 83 h 268"/>
                  <a:gd name="T32" fmla="*/ 0 w 823"/>
                  <a:gd name="T33" fmla="*/ 83 h 268"/>
                  <a:gd name="T34" fmla="*/ 0 w 823"/>
                  <a:gd name="T35" fmla="*/ 83 h 268"/>
                  <a:gd name="T36" fmla="*/ 0 w 823"/>
                  <a:gd name="T37" fmla="*/ 83 h 268"/>
                  <a:gd name="T38" fmla="*/ 0 w 823"/>
                  <a:gd name="T39" fmla="*/ 83 h 268"/>
                  <a:gd name="T40" fmla="*/ 0 w 823"/>
                  <a:gd name="T41" fmla="*/ 83 h 268"/>
                  <a:gd name="T42" fmla="*/ 0 w 823"/>
                  <a:gd name="T43" fmla="*/ 83 h 268"/>
                  <a:gd name="T44" fmla="*/ 0 w 823"/>
                  <a:gd name="T45" fmla="*/ 84 h 268"/>
                  <a:gd name="T46" fmla="*/ 0 w 823"/>
                  <a:gd name="T47" fmla="*/ 84 h 268"/>
                  <a:gd name="T48" fmla="*/ 0 w 823"/>
                  <a:gd name="T49" fmla="*/ 84 h 268"/>
                  <a:gd name="T50" fmla="*/ 0 w 823"/>
                  <a:gd name="T51" fmla="*/ 84 h 268"/>
                  <a:gd name="T52" fmla="*/ 0 w 823"/>
                  <a:gd name="T53" fmla="*/ 84 h 268"/>
                  <a:gd name="T54" fmla="*/ 0 w 823"/>
                  <a:gd name="T55" fmla="*/ 84 h 268"/>
                  <a:gd name="T56" fmla="*/ 0 w 823"/>
                  <a:gd name="T57" fmla="*/ 84 h 268"/>
                  <a:gd name="T58" fmla="*/ 0 w 823"/>
                  <a:gd name="T59" fmla="*/ 84 h 268"/>
                  <a:gd name="T60" fmla="*/ 0 w 823"/>
                  <a:gd name="T61" fmla="*/ 84 h 268"/>
                  <a:gd name="T62" fmla="*/ 0 w 823"/>
                  <a:gd name="T63" fmla="*/ 84 h 268"/>
                  <a:gd name="T64" fmla="*/ 0 w 823"/>
                  <a:gd name="T65" fmla="*/ 84 h 268"/>
                  <a:gd name="T66" fmla="*/ 0 w 823"/>
                  <a:gd name="T67" fmla="*/ 84 h 268"/>
                  <a:gd name="T68" fmla="*/ 0 w 823"/>
                  <a:gd name="T69" fmla="*/ 84 h 268"/>
                  <a:gd name="T70" fmla="*/ 0 w 823"/>
                  <a:gd name="T71" fmla="*/ 88 h 268"/>
                  <a:gd name="T72" fmla="*/ 128 w 823"/>
                  <a:gd name="T73" fmla="*/ 228 h 268"/>
                  <a:gd name="T74" fmla="*/ 823 w 823"/>
                  <a:gd name="T75" fmla="*/ 268 h 268"/>
                  <a:gd name="T76" fmla="*/ 734 w 823"/>
                  <a:gd name="T77" fmla="*/ 249 h 268"/>
                  <a:gd name="T78" fmla="*/ 583 w 823"/>
                  <a:gd name="T79" fmla="*/ 224 h 268"/>
                  <a:gd name="T80" fmla="*/ 402 w 823"/>
                  <a:gd name="T81" fmla="*/ 207 h 268"/>
                  <a:gd name="T82" fmla="*/ 248 w 823"/>
                  <a:gd name="T83" fmla="*/ 184 h 268"/>
                  <a:gd name="T84" fmla="*/ 83 w 823"/>
                  <a:gd name="T85" fmla="*/ 70 h 268"/>
                  <a:gd name="T86" fmla="*/ 60 w 823"/>
                  <a:gd name="T8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3" h="268">
                    <a:moveTo>
                      <a:pt x="60" y="0"/>
                    </a:moveTo>
                    <a:cubicBezTo>
                      <a:pt x="27" y="24"/>
                      <a:pt x="5" y="57"/>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3"/>
                    </a:cubicBezTo>
                    <a:cubicBezTo>
                      <a:pt x="1" y="83"/>
                      <a:pt x="1" y="83"/>
                      <a:pt x="1" y="83"/>
                    </a:cubicBezTo>
                    <a:cubicBezTo>
                      <a:pt x="1" y="83"/>
                      <a:pt x="1" y="83"/>
                      <a:pt x="1" y="83"/>
                    </a:cubicBezTo>
                    <a:cubicBezTo>
                      <a:pt x="1" y="83"/>
                      <a:pt x="1" y="83"/>
                      <a:pt x="1" y="83"/>
                    </a:cubicBezTo>
                    <a:cubicBezTo>
                      <a:pt x="1" y="83"/>
                      <a:pt x="1" y="83"/>
                      <a:pt x="1" y="83"/>
                    </a:cubicBezTo>
                    <a:cubicBezTo>
                      <a:pt x="1" y="83"/>
                      <a:pt x="1" y="83"/>
                      <a:pt x="1" y="83"/>
                    </a:cubicBezTo>
                    <a:cubicBezTo>
                      <a:pt x="1" y="83"/>
                      <a:pt x="1"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6"/>
                      <a:pt x="0" y="87"/>
                      <a:pt x="0" y="88"/>
                    </a:cubicBezTo>
                    <a:cubicBezTo>
                      <a:pt x="0" y="147"/>
                      <a:pt x="55" y="224"/>
                      <a:pt x="128" y="228"/>
                    </a:cubicBezTo>
                    <a:cubicBezTo>
                      <a:pt x="823" y="268"/>
                      <a:pt x="823" y="268"/>
                      <a:pt x="823" y="268"/>
                    </a:cubicBezTo>
                    <a:cubicBezTo>
                      <a:pt x="793" y="260"/>
                      <a:pt x="764" y="254"/>
                      <a:pt x="734" y="249"/>
                    </a:cubicBezTo>
                    <a:cubicBezTo>
                      <a:pt x="684" y="241"/>
                      <a:pt x="633" y="232"/>
                      <a:pt x="583" y="224"/>
                    </a:cubicBezTo>
                    <a:cubicBezTo>
                      <a:pt x="523" y="217"/>
                      <a:pt x="462" y="212"/>
                      <a:pt x="402" y="207"/>
                    </a:cubicBezTo>
                    <a:cubicBezTo>
                      <a:pt x="350" y="204"/>
                      <a:pt x="298" y="200"/>
                      <a:pt x="248" y="184"/>
                    </a:cubicBezTo>
                    <a:cubicBezTo>
                      <a:pt x="184" y="163"/>
                      <a:pt x="118" y="132"/>
                      <a:pt x="83" y="70"/>
                    </a:cubicBezTo>
                    <a:cubicBezTo>
                      <a:pt x="71" y="48"/>
                      <a:pt x="63" y="24"/>
                      <a:pt x="60" y="0"/>
                    </a:cubicBezTo>
                  </a:path>
                </a:pathLst>
              </a:custGeom>
              <a:solidFill>
                <a:srgbClr val="4F4F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ïS1iḓê">
                <a:extLst>
                  <a:ext uri="{FF2B5EF4-FFF2-40B4-BE49-F238E27FC236}">
                    <a16:creationId xmlns:a16="http://schemas.microsoft.com/office/drawing/2014/main" id="{FFEC44B4-7D68-40A2-9713-3799EBA32CBC}"/>
                  </a:ext>
                </a:extLst>
              </p:cNvPr>
              <p:cNvSpPr/>
              <p:nvPr/>
            </p:nvSpPr>
            <p:spPr bwMode="auto">
              <a:xfrm>
                <a:off x="8105860" y="2139081"/>
                <a:ext cx="165665" cy="116483"/>
              </a:xfrm>
              <a:custGeom>
                <a:avLst/>
                <a:gdLst>
                  <a:gd name="T0" fmla="*/ 4 w 190"/>
                  <a:gd name="T1" fmla="*/ 35 h 134"/>
                  <a:gd name="T2" fmla="*/ 122 w 190"/>
                  <a:gd name="T3" fmla="*/ 134 h 134"/>
                  <a:gd name="T4" fmla="*/ 189 w 190"/>
                  <a:gd name="T5" fmla="*/ 94 h 134"/>
                  <a:gd name="T6" fmla="*/ 184 w 190"/>
                  <a:gd name="T7" fmla="*/ 88 h 134"/>
                  <a:gd name="T8" fmla="*/ 142 w 190"/>
                  <a:gd name="T9" fmla="*/ 84 h 134"/>
                  <a:gd name="T10" fmla="*/ 3 w 190"/>
                  <a:gd name="T11" fmla="*/ 26 h 134"/>
                  <a:gd name="T12" fmla="*/ 4 w 190"/>
                  <a:gd name="T13" fmla="*/ 35 h 134"/>
                </a:gdLst>
                <a:ahLst/>
                <a:cxnLst>
                  <a:cxn ang="0">
                    <a:pos x="T0" y="T1"/>
                  </a:cxn>
                  <a:cxn ang="0">
                    <a:pos x="T2" y="T3"/>
                  </a:cxn>
                  <a:cxn ang="0">
                    <a:pos x="T4" y="T5"/>
                  </a:cxn>
                  <a:cxn ang="0">
                    <a:pos x="T6" y="T7"/>
                  </a:cxn>
                  <a:cxn ang="0">
                    <a:pos x="T8" y="T9"/>
                  </a:cxn>
                  <a:cxn ang="0">
                    <a:pos x="T10" y="T11"/>
                  </a:cxn>
                  <a:cxn ang="0">
                    <a:pos x="T12" y="T13"/>
                  </a:cxn>
                </a:cxnLst>
                <a:rect l="0" t="0" r="r" b="b"/>
                <a:pathLst>
                  <a:path w="190" h="134">
                    <a:moveTo>
                      <a:pt x="4" y="35"/>
                    </a:moveTo>
                    <a:cubicBezTo>
                      <a:pt x="25" y="43"/>
                      <a:pt x="82" y="71"/>
                      <a:pt x="122" y="134"/>
                    </a:cubicBezTo>
                    <a:cubicBezTo>
                      <a:pt x="122" y="134"/>
                      <a:pt x="174" y="131"/>
                      <a:pt x="189" y="94"/>
                    </a:cubicBezTo>
                    <a:cubicBezTo>
                      <a:pt x="190" y="91"/>
                      <a:pt x="188" y="88"/>
                      <a:pt x="184" y="88"/>
                    </a:cubicBezTo>
                    <a:cubicBezTo>
                      <a:pt x="173" y="90"/>
                      <a:pt x="152" y="93"/>
                      <a:pt x="142" y="84"/>
                    </a:cubicBezTo>
                    <a:cubicBezTo>
                      <a:pt x="129" y="73"/>
                      <a:pt x="59" y="0"/>
                      <a:pt x="3" y="26"/>
                    </a:cubicBezTo>
                    <a:cubicBezTo>
                      <a:pt x="0" y="28"/>
                      <a:pt x="0" y="33"/>
                      <a:pt x="4" y="35"/>
                    </a:cubicBezTo>
                    <a:close/>
                  </a:path>
                </a:pathLst>
              </a:custGeom>
              <a:solidFill>
                <a:srgbClr val="D8B0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išlîdé">
                <a:extLst>
                  <a:ext uri="{FF2B5EF4-FFF2-40B4-BE49-F238E27FC236}">
                    <a16:creationId xmlns:a16="http://schemas.microsoft.com/office/drawing/2014/main" id="{3206E2E1-E8B7-4CFF-82F2-82B2466A0138}"/>
                  </a:ext>
                </a:extLst>
              </p:cNvPr>
              <p:cNvSpPr/>
              <p:nvPr/>
            </p:nvSpPr>
            <p:spPr bwMode="auto">
              <a:xfrm>
                <a:off x="8286539" y="2286109"/>
                <a:ext cx="109753" cy="171360"/>
              </a:xfrm>
              <a:custGeom>
                <a:avLst/>
                <a:gdLst>
                  <a:gd name="T0" fmla="*/ 85 w 126"/>
                  <a:gd name="T1" fmla="*/ 193 h 197"/>
                  <a:gd name="T2" fmla="*/ 0 w 126"/>
                  <a:gd name="T3" fmla="*/ 63 h 197"/>
                  <a:gd name="T4" fmla="*/ 47 w 126"/>
                  <a:gd name="T5" fmla="*/ 1 h 197"/>
                  <a:gd name="T6" fmla="*/ 53 w 126"/>
                  <a:gd name="T7" fmla="*/ 7 h 197"/>
                  <a:gd name="T8" fmla="*/ 52 w 126"/>
                  <a:gd name="T9" fmla="*/ 49 h 197"/>
                  <a:gd name="T10" fmla="*/ 93 w 126"/>
                  <a:gd name="T11" fmla="*/ 194 h 197"/>
                  <a:gd name="T12" fmla="*/ 85 w 126"/>
                  <a:gd name="T13" fmla="*/ 193 h 197"/>
                </a:gdLst>
                <a:ahLst/>
                <a:cxnLst>
                  <a:cxn ang="0">
                    <a:pos x="T0" y="T1"/>
                  </a:cxn>
                  <a:cxn ang="0">
                    <a:pos x="T2" y="T3"/>
                  </a:cxn>
                  <a:cxn ang="0">
                    <a:pos x="T4" y="T5"/>
                  </a:cxn>
                  <a:cxn ang="0">
                    <a:pos x="T6" y="T7"/>
                  </a:cxn>
                  <a:cxn ang="0">
                    <a:pos x="T8" y="T9"/>
                  </a:cxn>
                  <a:cxn ang="0">
                    <a:pos x="T10" y="T11"/>
                  </a:cxn>
                  <a:cxn ang="0">
                    <a:pos x="T12" y="T13"/>
                  </a:cxn>
                </a:cxnLst>
                <a:rect l="0" t="0" r="r" b="b"/>
                <a:pathLst>
                  <a:path w="126" h="197">
                    <a:moveTo>
                      <a:pt x="85" y="193"/>
                    </a:moveTo>
                    <a:cubicBezTo>
                      <a:pt x="79" y="170"/>
                      <a:pt x="58" y="110"/>
                      <a:pt x="0" y="63"/>
                    </a:cubicBezTo>
                    <a:cubicBezTo>
                      <a:pt x="0" y="63"/>
                      <a:pt x="9" y="12"/>
                      <a:pt x="47" y="1"/>
                    </a:cubicBezTo>
                    <a:cubicBezTo>
                      <a:pt x="51" y="0"/>
                      <a:pt x="54" y="3"/>
                      <a:pt x="53" y="7"/>
                    </a:cubicBezTo>
                    <a:cubicBezTo>
                      <a:pt x="49" y="17"/>
                      <a:pt x="44" y="38"/>
                      <a:pt x="52" y="49"/>
                    </a:cubicBezTo>
                    <a:cubicBezTo>
                      <a:pt x="62" y="63"/>
                      <a:pt x="126" y="142"/>
                      <a:pt x="93" y="194"/>
                    </a:cubicBezTo>
                    <a:cubicBezTo>
                      <a:pt x="91" y="197"/>
                      <a:pt x="86" y="196"/>
                      <a:pt x="85" y="193"/>
                    </a:cubicBezTo>
                    <a:close/>
                  </a:path>
                </a:pathLst>
              </a:custGeom>
              <a:solidFill>
                <a:srgbClr val="D8B0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îṧ1iḋê">
                <a:extLst>
                  <a:ext uri="{FF2B5EF4-FFF2-40B4-BE49-F238E27FC236}">
                    <a16:creationId xmlns:a16="http://schemas.microsoft.com/office/drawing/2014/main" id="{287960CC-DFD3-487F-A789-2CF0E2CC8F92}"/>
                  </a:ext>
                </a:extLst>
              </p:cNvPr>
              <p:cNvSpPr/>
              <p:nvPr/>
            </p:nvSpPr>
            <p:spPr bwMode="auto">
              <a:xfrm>
                <a:off x="8136405" y="2296463"/>
                <a:ext cx="117001" cy="112860"/>
              </a:xfrm>
              <a:custGeom>
                <a:avLst/>
                <a:gdLst>
                  <a:gd name="T0" fmla="*/ 134 w 134"/>
                  <a:gd name="T1" fmla="*/ 0 h 130"/>
                  <a:gd name="T2" fmla="*/ 4 w 134"/>
                  <a:gd name="T3" fmla="*/ 94 h 130"/>
                  <a:gd name="T4" fmla="*/ 48 w 134"/>
                  <a:gd name="T5" fmla="*/ 130 h 130"/>
                  <a:gd name="T6" fmla="*/ 134 w 134"/>
                  <a:gd name="T7" fmla="*/ 0 h 130"/>
                </a:gdLst>
                <a:ahLst/>
                <a:cxnLst>
                  <a:cxn ang="0">
                    <a:pos x="T0" y="T1"/>
                  </a:cxn>
                  <a:cxn ang="0">
                    <a:pos x="T2" y="T3"/>
                  </a:cxn>
                  <a:cxn ang="0">
                    <a:pos x="T4" y="T5"/>
                  </a:cxn>
                  <a:cxn ang="0">
                    <a:pos x="T6" y="T7"/>
                  </a:cxn>
                </a:cxnLst>
                <a:rect l="0" t="0" r="r" b="b"/>
                <a:pathLst>
                  <a:path w="134" h="130">
                    <a:moveTo>
                      <a:pt x="134" y="0"/>
                    </a:moveTo>
                    <a:cubicBezTo>
                      <a:pt x="4" y="94"/>
                      <a:pt x="4" y="94"/>
                      <a:pt x="4" y="94"/>
                    </a:cubicBezTo>
                    <a:cubicBezTo>
                      <a:pt x="0" y="122"/>
                      <a:pt x="48" y="130"/>
                      <a:pt x="48" y="130"/>
                    </a:cubicBezTo>
                    <a:cubicBezTo>
                      <a:pt x="68" y="74"/>
                      <a:pt x="134" y="0"/>
                      <a:pt x="134" y="0"/>
                    </a:cubicBezTo>
                  </a:path>
                </a:pathLst>
              </a:custGeom>
              <a:solidFill>
                <a:srgbClr val="F1D1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îṥļîḋe">
                <a:extLst>
                  <a:ext uri="{FF2B5EF4-FFF2-40B4-BE49-F238E27FC236}">
                    <a16:creationId xmlns:a16="http://schemas.microsoft.com/office/drawing/2014/main" id="{EF6155AF-3099-49EA-A155-6484B8D09058}"/>
                  </a:ext>
                </a:extLst>
              </p:cNvPr>
              <p:cNvSpPr/>
              <p:nvPr/>
            </p:nvSpPr>
            <p:spPr bwMode="auto">
              <a:xfrm>
                <a:off x="8108448" y="2188263"/>
                <a:ext cx="82832" cy="94222"/>
              </a:xfrm>
              <a:custGeom>
                <a:avLst/>
                <a:gdLst>
                  <a:gd name="T0" fmla="*/ 0 w 95"/>
                  <a:gd name="T1" fmla="*/ 0 h 108"/>
                  <a:gd name="T2" fmla="*/ 95 w 95"/>
                  <a:gd name="T3" fmla="*/ 108 h 108"/>
                  <a:gd name="T4" fmla="*/ 0 w 95"/>
                  <a:gd name="T5" fmla="*/ 0 h 108"/>
                </a:gdLst>
                <a:ahLst/>
                <a:cxnLst>
                  <a:cxn ang="0">
                    <a:pos x="T0" y="T1"/>
                  </a:cxn>
                  <a:cxn ang="0">
                    <a:pos x="T2" y="T3"/>
                  </a:cxn>
                  <a:cxn ang="0">
                    <a:pos x="T4" y="T5"/>
                  </a:cxn>
                </a:cxnLst>
                <a:rect l="0" t="0" r="r" b="b"/>
                <a:pathLst>
                  <a:path w="95" h="108">
                    <a:moveTo>
                      <a:pt x="0" y="0"/>
                    </a:moveTo>
                    <a:cubicBezTo>
                      <a:pt x="95" y="108"/>
                      <a:pt x="95" y="108"/>
                      <a:pt x="95" y="108"/>
                    </a:cubicBezTo>
                    <a:cubicBezTo>
                      <a:pt x="95" y="108"/>
                      <a:pt x="34" y="89"/>
                      <a:pt x="0" y="0"/>
                    </a:cubicBezTo>
                    <a:close/>
                  </a:path>
                </a:pathLst>
              </a:custGeom>
              <a:solidFill>
                <a:srgbClr val="352A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ïś1íḑè">
                <a:extLst>
                  <a:ext uri="{FF2B5EF4-FFF2-40B4-BE49-F238E27FC236}">
                    <a16:creationId xmlns:a16="http://schemas.microsoft.com/office/drawing/2014/main" id="{48085DCC-EF98-4886-ADF9-0CB04AC58F2B}"/>
                  </a:ext>
                </a:extLst>
              </p:cNvPr>
              <p:cNvSpPr/>
              <p:nvPr/>
            </p:nvSpPr>
            <p:spPr bwMode="auto">
              <a:xfrm>
                <a:off x="8247193" y="2356516"/>
                <a:ext cx="82832" cy="93704"/>
              </a:xfrm>
              <a:custGeom>
                <a:avLst/>
                <a:gdLst>
                  <a:gd name="T0" fmla="*/ 0 w 95"/>
                  <a:gd name="T1" fmla="*/ 0 h 108"/>
                  <a:gd name="T2" fmla="*/ 95 w 95"/>
                  <a:gd name="T3" fmla="*/ 108 h 108"/>
                  <a:gd name="T4" fmla="*/ 0 w 95"/>
                  <a:gd name="T5" fmla="*/ 0 h 108"/>
                </a:gdLst>
                <a:ahLst/>
                <a:cxnLst>
                  <a:cxn ang="0">
                    <a:pos x="T0" y="T1"/>
                  </a:cxn>
                  <a:cxn ang="0">
                    <a:pos x="T2" y="T3"/>
                  </a:cxn>
                  <a:cxn ang="0">
                    <a:pos x="T4" y="T5"/>
                  </a:cxn>
                </a:cxnLst>
                <a:rect l="0" t="0" r="r" b="b"/>
                <a:pathLst>
                  <a:path w="95" h="108">
                    <a:moveTo>
                      <a:pt x="0" y="0"/>
                    </a:moveTo>
                    <a:cubicBezTo>
                      <a:pt x="95" y="108"/>
                      <a:pt x="95" y="108"/>
                      <a:pt x="95" y="108"/>
                    </a:cubicBezTo>
                    <a:cubicBezTo>
                      <a:pt x="95" y="108"/>
                      <a:pt x="34" y="89"/>
                      <a:pt x="0" y="0"/>
                    </a:cubicBezTo>
                    <a:close/>
                  </a:path>
                </a:pathLst>
              </a:custGeom>
              <a:solidFill>
                <a:srgbClr val="352A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îSļîḑè">
                <a:extLst>
                  <a:ext uri="{FF2B5EF4-FFF2-40B4-BE49-F238E27FC236}">
                    <a16:creationId xmlns:a16="http://schemas.microsoft.com/office/drawing/2014/main" id="{DEA1FE7F-74D7-4468-B276-A9DF59D03B9F}"/>
                  </a:ext>
                </a:extLst>
              </p:cNvPr>
              <p:cNvSpPr/>
              <p:nvPr/>
            </p:nvSpPr>
            <p:spPr bwMode="auto">
              <a:xfrm>
                <a:off x="8031311" y="2402592"/>
                <a:ext cx="103540" cy="78174"/>
              </a:xfrm>
              <a:custGeom>
                <a:avLst/>
                <a:gdLst>
                  <a:gd name="T0" fmla="*/ 111 w 119"/>
                  <a:gd name="T1" fmla="*/ 80 h 90"/>
                  <a:gd name="T2" fmla="*/ 54 w 119"/>
                  <a:gd name="T3" fmla="*/ 61 h 90"/>
                  <a:gd name="T4" fmla="*/ 1 w 119"/>
                  <a:gd name="T5" fmla="*/ 35 h 90"/>
                  <a:gd name="T6" fmla="*/ 73 w 119"/>
                  <a:gd name="T7" fmla="*/ 14 h 90"/>
                  <a:gd name="T8" fmla="*/ 111 w 119"/>
                  <a:gd name="T9" fmla="*/ 80 h 90"/>
                </a:gdLst>
                <a:ahLst/>
                <a:cxnLst>
                  <a:cxn ang="0">
                    <a:pos x="T0" y="T1"/>
                  </a:cxn>
                  <a:cxn ang="0">
                    <a:pos x="T2" y="T3"/>
                  </a:cxn>
                  <a:cxn ang="0">
                    <a:pos x="T4" y="T5"/>
                  </a:cxn>
                  <a:cxn ang="0">
                    <a:pos x="T6" y="T7"/>
                  </a:cxn>
                  <a:cxn ang="0">
                    <a:pos x="T8" y="T9"/>
                  </a:cxn>
                </a:cxnLst>
                <a:rect l="0" t="0" r="r" b="b"/>
                <a:pathLst>
                  <a:path w="119" h="90">
                    <a:moveTo>
                      <a:pt x="111" y="80"/>
                    </a:moveTo>
                    <a:cubicBezTo>
                      <a:pt x="102" y="90"/>
                      <a:pt x="82" y="72"/>
                      <a:pt x="54" y="61"/>
                    </a:cubicBezTo>
                    <a:cubicBezTo>
                      <a:pt x="27" y="49"/>
                      <a:pt x="0" y="48"/>
                      <a:pt x="1" y="35"/>
                    </a:cubicBezTo>
                    <a:cubicBezTo>
                      <a:pt x="1" y="23"/>
                      <a:pt x="38" y="0"/>
                      <a:pt x="73" y="14"/>
                    </a:cubicBezTo>
                    <a:cubicBezTo>
                      <a:pt x="109" y="29"/>
                      <a:pt x="119" y="71"/>
                      <a:pt x="111" y="80"/>
                    </a:cubicBezTo>
                    <a:close/>
                  </a:path>
                </a:pathLst>
              </a:custGeom>
              <a:solidFill>
                <a:srgbClr val="CB5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iślîḍè">
                <a:extLst>
                  <a:ext uri="{FF2B5EF4-FFF2-40B4-BE49-F238E27FC236}">
                    <a16:creationId xmlns:a16="http://schemas.microsoft.com/office/drawing/2014/main" id="{91D67007-7663-4C2A-8031-39F5DBE1D415}"/>
                  </a:ext>
                </a:extLst>
              </p:cNvPr>
              <p:cNvSpPr/>
              <p:nvPr/>
            </p:nvSpPr>
            <p:spPr bwMode="auto">
              <a:xfrm>
                <a:off x="8031311" y="2430547"/>
                <a:ext cx="85421" cy="43487"/>
              </a:xfrm>
              <a:custGeom>
                <a:avLst/>
                <a:gdLst>
                  <a:gd name="T0" fmla="*/ 58 w 98"/>
                  <a:gd name="T1" fmla="*/ 9 h 50"/>
                  <a:gd name="T2" fmla="*/ 28 w 98"/>
                  <a:gd name="T3" fmla="*/ 1 h 50"/>
                  <a:gd name="T4" fmla="*/ 1 w 98"/>
                  <a:gd name="T5" fmla="*/ 2 h 50"/>
                  <a:gd name="T6" fmla="*/ 1 w 98"/>
                  <a:gd name="T7" fmla="*/ 3 h 50"/>
                  <a:gd name="T8" fmla="*/ 54 w 98"/>
                  <a:gd name="T9" fmla="*/ 29 h 50"/>
                  <a:gd name="T10" fmla="*/ 98 w 98"/>
                  <a:gd name="T11" fmla="*/ 50 h 50"/>
                  <a:gd name="T12" fmla="*/ 58 w 98"/>
                  <a:gd name="T13" fmla="*/ 9 h 50"/>
                </a:gdLst>
                <a:ahLst/>
                <a:cxnLst>
                  <a:cxn ang="0">
                    <a:pos x="T0" y="T1"/>
                  </a:cxn>
                  <a:cxn ang="0">
                    <a:pos x="T2" y="T3"/>
                  </a:cxn>
                  <a:cxn ang="0">
                    <a:pos x="T4" y="T5"/>
                  </a:cxn>
                  <a:cxn ang="0">
                    <a:pos x="T6" y="T7"/>
                  </a:cxn>
                  <a:cxn ang="0">
                    <a:pos x="T8" y="T9"/>
                  </a:cxn>
                  <a:cxn ang="0">
                    <a:pos x="T10" y="T11"/>
                  </a:cxn>
                  <a:cxn ang="0">
                    <a:pos x="T12" y="T13"/>
                  </a:cxn>
                </a:cxnLst>
                <a:rect l="0" t="0" r="r" b="b"/>
                <a:pathLst>
                  <a:path w="98" h="50">
                    <a:moveTo>
                      <a:pt x="58" y="9"/>
                    </a:moveTo>
                    <a:cubicBezTo>
                      <a:pt x="49" y="5"/>
                      <a:pt x="39" y="2"/>
                      <a:pt x="28" y="1"/>
                    </a:cubicBezTo>
                    <a:cubicBezTo>
                      <a:pt x="19" y="0"/>
                      <a:pt x="10" y="3"/>
                      <a:pt x="1" y="2"/>
                    </a:cubicBezTo>
                    <a:cubicBezTo>
                      <a:pt x="1" y="3"/>
                      <a:pt x="1" y="3"/>
                      <a:pt x="1" y="3"/>
                    </a:cubicBezTo>
                    <a:cubicBezTo>
                      <a:pt x="0" y="16"/>
                      <a:pt x="27" y="17"/>
                      <a:pt x="54" y="29"/>
                    </a:cubicBezTo>
                    <a:cubicBezTo>
                      <a:pt x="73" y="36"/>
                      <a:pt x="88" y="47"/>
                      <a:pt x="98" y="50"/>
                    </a:cubicBezTo>
                    <a:cubicBezTo>
                      <a:pt x="88" y="34"/>
                      <a:pt x="76" y="18"/>
                      <a:pt x="58" y="9"/>
                    </a:cubicBezTo>
                    <a:close/>
                  </a:path>
                </a:pathLst>
              </a:custGeom>
              <a:solidFill>
                <a:srgbClr val="9B461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ï$ḷiḍè">
                <a:extLst>
                  <a:ext uri="{FF2B5EF4-FFF2-40B4-BE49-F238E27FC236}">
                    <a16:creationId xmlns:a16="http://schemas.microsoft.com/office/drawing/2014/main" id="{78BE87B1-51CF-4196-9521-D222DDB5B889}"/>
                  </a:ext>
                </a:extLst>
              </p:cNvPr>
              <p:cNvSpPr/>
              <p:nvPr/>
            </p:nvSpPr>
            <p:spPr bwMode="auto">
              <a:xfrm>
                <a:off x="8050466" y="2408805"/>
                <a:ext cx="75585" cy="38309"/>
              </a:xfrm>
              <a:custGeom>
                <a:avLst/>
                <a:gdLst>
                  <a:gd name="T0" fmla="*/ 87 w 87"/>
                  <a:gd name="T1" fmla="*/ 44 h 44"/>
                  <a:gd name="T2" fmla="*/ 51 w 87"/>
                  <a:gd name="T3" fmla="*/ 7 h 44"/>
                  <a:gd name="T4" fmla="*/ 0 w 87"/>
                  <a:gd name="T5" fmla="*/ 8 h 44"/>
                  <a:gd name="T6" fmla="*/ 87 w 87"/>
                  <a:gd name="T7" fmla="*/ 44 h 44"/>
                </a:gdLst>
                <a:ahLst/>
                <a:cxnLst>
                  <a:cxn ang="0">
                    <a:pos x="T0" y="T1"/>
                  </a:cxn>
                  <a:cxn ang="0">
                    <a:pos x="T2" y="T3"/>
                  </a:cxn>
                  <a:cxn ang="0">
                    <a:pos x="T4" y="T5"/>
                  </a:cxn>
                  <a:cxn ang="0">
                    <a:pos x="T6" y="T7"/>
                  </a:cxn>
                </a:cxnLst>
                <a:rect l="0" t="0" r="r" b="b"/>
                <a:pathLst>
                  <a:path w="87" h="44">
                    <a:moveTo>
                      <a:pt x="87" y="44"/>
                    </a:moveTo>
                    <a:cubicBezTo>
                      <a:pt x="82" y="30"/>
                      <a:pt x="70" y="15"/>
                      <a:pt x="51" y="7"/>
                    </a:cubicBezTo>
                    <a:cubicBezTo>
                      <a:pt x="33" y="0"/>
                      <a:pt x="14" y="2"/>
                      <a:pt x="0" y="8"/>
                    </a:cubicBezTo>
                    <a:lnTo>
                      <a:pt x="8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ïś1îḑe">
                <a:extLst>
                  <a:ext uri="{FF2B5EF4-FFF2-40B4-BE49-F238E27FC236}">
                    <a16:creationId xmlns:a16="http://schemas.microsoft.com/office/drawing/2014/main" id="{C899AF00-A93B-4062-9D08-43BFF59F13C5}"/>
                  </a:ext>
                </a:extLst>
              </p:cNvPr>
              <p:cNvSpPr/>
              <p:nvPr/>
            </p:nvSpPr>
            <p:spPr bwMode="auto">
              <a:xfrm>
                <a:off x="8107930" y="2438832"/>
                <a:ext cx="226236" cy="79209"/>
              </a:xfrm>
              <a:custGeom>
                <a:avLst/>
                <a:gdLst>
                  <a:gd name="T0" fmla="*/ 2 w 260"/>
                  <a:gd name="T1" fmla="*/ 89 h 91"/>
                  <a:gd name="T2" fmla="*/ 0 w 260"/>
                  <a:gd name="T3" fmla="*/ 91 h 91"/>
                  <a:gd name="T4" fmla="*/ 2 w 260"/>
                  <a:gd name="T5" fmla="*/ 89 h 91"/>
                  <a:gd name="T6" fmla="*/ 2 w 260"/>
                  <a:gd name="T7" fmla="*/ 89 h 91"/>
                  <a:gd name="T8" fmla="*/ 156 w 260"/>
                  <a:gd name="T9" fmla="*/ 0 h 91"/>
                  <a:gd name="T10" fmla="*/ 2 w 260"/>
                  <a:gd name="T11" fmla="*/ 89 h 91"/>
                  <a:gd name="T12" fmla="*/ 168 w 260"/>
                  <a:gd name="T13" fmla="*/ 8 h 91"/>
                  <a:gd name="T14" fmla="*/ 260 w 260"/>
                  <a:gd name="T15" fmla="*/ 39 h 91"/>
                  <a:gd name="T16" fmla="*/ 156 w 260"/>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91">
                    <a:moveTo>
                      <a:pt x="2" y="89"/>
                    </a:moveTo>
                    <a:cubicBezTo>
                      <a:pt x="1" y="90"/>
                      <a:pt x="0" y="91"/>
                      <a:pt x="0" y="91"/>
                    </a:cubicBezTo>
                    <a:cubicBezTo>
                      <a:pt x="2" y="89"/>
                      <a:pt x="2" y="89"/>
                      <a:pt x="2" y="89"/>
                    </a:cubicBezTo>
                    <a:cubicBezTo>
                      <a:pt x="2" y="89"/>
                      <a:pt x="2" y="89"/>
                      <a:pt x="2" y="89"/>
                    </a:cubicBezTo>
                    <a:moveTo>
                      <a:pt x="156" y="0"/>
                    </a:moveTo>
                    <a:cubicBezTo>
                      <a:pt x="112" y="0"/>
                      <a:pt x="58" y="20"/>
                      <a:pt x="2" y="89"/>
                    </a:cubicBezTo>
                    <a:cubicBezTo>
                      <a:pt x="16" y="75"/>
                      <a:pt x="85" y="8"/>
                      <a:pt x="168" y="8"/>
                    </a:cubicBezTo>
                    <a:cubicBezTo>
                      <a:pt x="198" y="8"/>
                      <a:pt x="229" y="16"/>
                      <a:pt x="260" y="39"/>
                    </a:cubicBezTo>
                    <a:cubicBezTo>
                      <a:pt x="260" y="39"/>
                      <a:pt x="218" y="0"/>
                      <a:pt x="156" y="0"/>
                    </a:cubicBezTo>
                  </a:path>
                </a:pathLst>
              </a:custGeom>
              <a:solidFill>
                <a:srgbClr val="F1D1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íśḷïḋè">
                <a:extLst>
                  <a:ext uri="{FF2B5EF4-FFF2-40B4-BE49-F238E27FC236}">
                    <a16:creationId xmlns:a16="http://schemas.microsoft.com/office/drawing/2014/main" id="{C4DFA7CE-D51F-4C77-B811-D1D71C96BCB1}"/>
                  </a:ext>
                </a:extLst>
              </p:cNvPr>
              <p:cNvSpPr/>
              <p:nvPr/>
            </p:nvSpPr>
            <p:spPr bwMode="auto">
              <a:xfrm>
                <a:off x="7773494" y="1711976"/>
                <a:ext cx="52288" cy="113894"/>
              </a:xfrm>
              <a:custGeom>
                <a:avLst/>
                <a:gdLst>
                  <a:gd name="T0" fmla="*/ 101 w 101"/>
                  <a:gd name="T1" fmla="*/ 0 h 220"/>
                  <a:gd name="T2" fmla="*/ 3 w 101"/>
                  <a:gd name="T3" fmla="*/ 0 h 220"/>
                  <a:gd name="T4" fmla="*/ 3 w 101"/>
                  <a:gd name="T5" fmla="*/ 30 h 220"/>
                  <a:gd name="T6" fmla="*/ 65 w 101"/>
                  <a:gd name="T7" fmla="*/ 30 h 220"/>
                  <a:gd name="T8" fmla="*/ 0 w 101"/>
                  <a:gd name="T9" fmla="*/ 188 h 220"/>
                  <a:gd name="T10" fmla="*/ 0 w 101"/>
                  <a:gd name="T11" fmla="*/ 220 h 220"/>
                  <a:gd name="T12" fmla="*/ 101 w 101"/>
                  <a:gd name="T13" fmla="*/ 220 h 220"/>
                  <a:gd name="T14" fmla="*/ 101 w 101"/>
                  <a:gd name="T15" fmla="*/ 188 h 220"/>
                  <a:gd name="T16" fmla="*/ 35 w 101"/>
                  <a:gd name="T17" fmla="*/ 188 h 220"/>
                  <a:gd name="T18" fmla="*/ 101 w 101"/>
                  <a:gd name="T19" fmla="*/ 30 h 220"/>
                  <a:gd name="T20" fmla="*/ 101 w 101"/>
                  <a:gd name="T2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20">
                    <a:moveTo>
                      <a:pt x="101" y="0"/>
                    </a:moveTo>
                    <a:lnTo>
                      <a:pt x="3" y="0"/>
                    </a:lnTo>
                    <a:lnTo>
                      <a:pt x="3" y="30"/>
                    </a:lnTo>
                    <a:lnTo>
                      <a:pt x="65" y="30"/>
                    </a:lnTo>
                    <a:lnTo>
                      <a:pt x="0" y="188"/>
                    </a:lnTo>
                    <a:lnTo>
                      <a:pt x="0" y="220"/>
                    </a:lnTo>
                    <a:lnTo>
                      <a:pt x="101" y="220"/>
                    </a:lnTo>
                    <a:lnTo>
                      <a:pt x="101" y="188"/>
                    </a:lnTo>
                    <a:lnTo>
                      <a:pt x="35" y="188"/>
                    </a:lnTo>
                    <a:lnTo>
                      <a:pt x="101" y="30"/>
                    </a:lnTo>
                    <a:lnTo>
                      <a:pt x="101" y="0"/>
                    </a:lnTo>
                    <a:close/>
                  </a:path>
                </a:pathLst>
              </a:custGeom>
              <a:solidFill>
                <a:srgbClr val="8787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ïṣlïďe">
                <a:extLst>
                  <a:ext uri="{FF2B5EF4-FFF2-40B4-BE49-F238E27FC236}">
                    <a16:creationId xmlns:a16="http://schemas.microsoft.com/office/drawing/2014/main" id="{2DB82962-A4A0-4A51-A7E0-5AFB43B91B70}"/>
                  </a:ext>
                </a:extLst>
              </p:cNvPr>
              <p:cNvSpPr/>
              <p:nvPr/>
            </p:nvSpPr>
            <p:spPr bwMode="auto">
              <a:xfrm>
                <a:off x="7773494" y="1711976"/>
                <a:ext cx="52288" cy="113894"/>
              </a:xfrm>
              <a:custGeom>
                <a:avLst/>
                <a:gdLst>
                  <a:gd name="T0" fmla="*/ 101 w 101"/>
                  <a:gd name="T1" fmla="*/ 0 h 220"/>
                  <a:gd name="T2" fmla="*/ 3 w 101"/>
                  <a:gd name="T3" fmla="*/ 0 h 220"/>
                  <a:gd name="T4" fmla="*/ 3 w 101"/>
                  <a:gd name="T5" fmla="*/ 30 h 220"/>
                  <a:gd name="T6" fmla="*/ 65 w 101"/>
                  <a:gd name="T7" fmla="*/ 30 h 220"/>
                  <a:gd name="T8" fmla="*/ 0 w 101"/>
                  <a:gd name="T9" fmla="*/ 188 h 220"/>
                  <a:gd name="T10" fmla="*/ 0 w 101"/>
                  <a:gd name="T11" fmla="*/ 220 h 220"/>
                  <a:gd name="T12" fmla="*/ 101 w 101"/>
                  <a:gd name="T13" fmla="*/ 220 h 220"/>
                  <a:gd name="T14" fmla="*/ 101 w 101"/>
                  <a:gd name="T15" fmla="*/ 188 h 220"/>
                  <a:gd name="T16" fmla="*/ 35 w 101"/>
                  <a:gd name="T17" fmla="*/ 188 h 220"/>
                  <a:gd name="T18" fmla="*/ 101 w 101"/>
                  <a:gd name="T19" fmla="*/ 30 h 220"/>
                  <a:gd name="T20" fmla="*/ 101 w 101"/>
                  <a:gd name="T2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20">
                    <a:moveTo>
                      <a:pt x="101" y="0"/>
                    </a:moveTo>
                    <a:lnTo>
                      <a:pt x="3" y="0"/>
                    </a:lnTo>
                    <a:lnTo>
                      <a:pt x="3" y="30"/>
                    </a:lnTo>
                    <a:lnTo>
                      <a:pt x="65" y="30"/>
                    </a:lnTo>
                    <a:lnTo>
                      <a:pt x="0" y="188"/>
                    </a:lnTo>
                    <a:lnTo>
                      <a:pt x="0" y="220"/>
                    </a:lnTo>
                    <a:lnTo>
                      <a:pt x="101" y="220"/>
                    </a:lnTo>
                    <a:lnTo>
                      <a:pt x="101" y="188"/>
                    </a:lnTo>
                    <a:lnTo>
                      <a:pt x="35" y="188"/>
                    </a:lnTo>
                    <a:lnTo>
                      <a:pt x="101" y="30"/>
                    </a:lnTo>
                    <a:lnTo>
                      <a:pt x="1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işlîdê">
                <a:extLst>
                  <a:ext uri="{FF2B5EF4-FFF2-40B4-BE49-F238E27FC236}">
                    <a16:creationId xmlns:a16="http://schemas.microsoft.com/office/drawing/2014/main" id="{E5439BFB-FF95-49B3-8A0E-8B89BE1DAEEF}"/>
                  </a:ext>
                </a:extLst>
              </p:cNvPr>
              <p:cNvSpPr/>
              <p:nvPr/>
            </p:nvSpPr>
            <p:spPr bwMode="auto">
              <a:xfrm>
                <a:off x="7910168" y="1859521"/>
                <a:ext cx="77656" cy="84386"/>
              </a:xfrm>
              <a:custGeom>
                <a:avLst/>
                <a:gdLst>
                  <a:gd name="T0" fmla="*/ 96 w 150"/>
                  <a:gd name="T1" fmla="*/ 0 h 163"/>
                  <a:gd name="T2" fmla="*/ 82 w 150"/>
                  <a:gd name="T3" fmla="*/ 17 h 163"/>
                  <a:gd name="T4" fmla="*/ 118 w 150"/>
                  <a:gd name="T5" fmla="*/ 44 h 163"/>
                  <a:gd name="T6" fmla="*/ 13 w 150"/>
                  <a:gd name="T7" fmla="*/ 103 h 163"/>
                  <a:gd name="T8" fmla="*/ 0 w 150"/>
                  <a:gd name="T9" fmla="*/ 120 h 163"/>
                  <a:gd name="T10" fmla="*/ 57 w 150"/>
                  <a:gd name="T11" fmla="*/ 163 h 163"/>
                  <a:gd name="T12" fmla="*/ 69 w 150"/>
                  <a:gd name="T13" fmla="*/ 147 h 163"/>
                  <a:gd name="T14" fmla="*/ 34 w 150"/>
                  <a:gd name="T15" fmla="*/ 118 h 163"/>
                  <a:gd name="T16" fmla="*/ 136 w 150"/>
                  <a:gd name="T17" fmla="*/ 59 h 163"/>
                  <a:gd name="T18" fmla="*/ 150 w 150"/>
                  <a:gd name="T19" fmla="*/ 42 h 163"/>
                  <a:gd name="T20" fmla="*/ 96 w 15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3">
                    <a:moveTo>
                      <a:pt x="96" y="0"/>
                    </a:moveTo>
                    <a:lnTo>
                      <a:pt x="82" y="17"/>
                    </a:lnTo>
                    <a:lnTo>
                      <a:pt x="118" y="44"/>
                    </a:lnTo>
                    <a:lnTo>
                      <a:pt x="13" y="103"/>
                    </a:lnTo>
                    <a:lnTo>
                      <a:pt x="0" y="120"/>
                    </a:lnTo>
                    <a:lnTo>
                      <a:pt x="57" y="163"/>
                    </a:lnTo>
                    <a:lnTo>
                      <a:pt x="69" y="147"/>
                    </a:lnTo>
                    <a:lnTo>
                      <a:pt x="34" y="118"/>
                    </a:lnTo>
                    <a:lnTo>
                      <a:pt x="136" y="59"/>
                    </a:lnTo>
                    <a:lnTo>
                      <a:pt x="150" y="42"/>
                    </a:lnTo>
                    <a:lnTo>
                      <a:pt x="96"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îşliḓê">
                <a:extLst>
                  <a:ext uri="{FF2B5EF4-FFF2-40B4-BE49-F238E27FC236}">
                    <a16:creationId xmlns:a16="http://schemas.microsoft.com/office/drawing/2014/main" id="{1F9E5E60-A741-4169-AC2E-79CE4BC7B9CF}"/>
                  </a:ext>
                </a:extLst>
              </p:cNvPr>
              <p:cNvSpPr/>
              <p:nvPr/>
            </p:nvSpPr>
            <p:spPr bwMode="auto">
              <a:xfrm>
                <a:off x="7910168" y="1859521"/>
                <a:ext cx="77656" cy="84386"/>
              </a:xfrm>
              <a:custGeom>
                <a:avLst/>
                <a:gdLst>
                  <a:gd name="T0" fmla="*/ 96 w 150"/>
                  <a:gd name="T1" fmla="*/ 0 h 163"/>
                  <a:gd name="T2" fmla="*/ 82 w 150"/>
                  <a:gd name="T3" fmla="*/ 17 h 163"/>
                  <a:gd name="T4" fmla="*/ 118 w 150"/>
                  <a:gd name="T5" fmla="*/ 44 h 163"/>
                  <a:gd name="T6" fmla="*/ 13 w 150"/>
                  <a:gd name="T7" fmla="*/ 103 h 163"/>
                  <a:gd name="T8" fmla="*/ 0 w 150"/>
                  <a:gd name="T9" fmla="*/ 120 h 163"/>
                  <a:gd name="T10" fmla="*/ 57 w 150"/>
                  <a:gd name="T11" fmla="*/ 163 h 163"/>
                  <a:gd name="T12" fmla="*/ 69 w 150"/>
                  <a:gd name="T13" fmla="*/ 147 h 163"/>
                  <a:gd name="T14" fmla="*/ 34 w 150"/>
                  <a:gd name="T15" fmla="*/ 118 h 163"/>
                  <a:gd name="T16" fmla="*/ 136 w 150"/>
                  <a:gd name="T17" fmla="*/ 59 h 163"/>
                  <a:gd name="T18" fmla="*/ 150 w 150"/>
                  <a:gd name="T19" fmla="*/ 42 h 163"/>
                  <a:gd name="T20" fmla="*/ 96 w 15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3">
                    <a:moveTo>
                      <a:pt x="96" y="0"/>
                    </a:moveTo>
                    <a:lnTo>
                      <a:pt x="82" y="17"/>
                    </a:lnTo>
                    <a:lnTo>
                      <a:pt x="118" y="44"/>
                    </a:lnTo>
                    <a:lnTo>
                      <a:pt x="13" y="103"/>
                    </a:lnTo>
                    <a:lnTo>
                      <a:pt x="0" y="120"/>
                    </a:lnTo>
                    <a:lnTo>
                      <a:pt x="57" y="163"/>
                    </a:lnTo>
                    <a:lnTo>
                      <a:pt x="69" y="147"/>
                    </a:lnTo>
                    <a:lnTo>
                      <a:pt x="34" y="118"/>
                    </a:lnTo>
                    <a:lnTo>
                      <a:pt x="136" y="59"/>
                    </a:lnTo>
                    <a:lnTo>
                      <a:pt x="150" y="42"/>
                    </a:lnTo>
                    <a:lnTo>
                      <a:pt x="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íŝḻîḑè">
                <a:extLst>
                  <a:ext uri="{FF2B5EF4-FFF2-40B4-BE49-F238E27FC236}">
                    <a16:creationId xmlns:a16="http://schemas.microsoft.com/office/drawing/2014/main" id="{55B617CC-99E1-447C-BC76-0C1A117A7C9F}"/>
                  </a:ext>
                </a:extLst>
              </p:cNvPr>
              <p:cNvSpPr/>
              <p:nvPr/>
            </p:nvSpPr>
            <p:spPr bwMode="auto">
              <a:xfrm>
                <a:off x="7582462" y="1524050"/>
                <a:ext cx="100435" cy="156347"/>
              </a:xfrm>
              <a:custGeom>
                <a:avLst/>
                <a:gdLst>
                  <a:gd name="T0" fmla="*/ 73 w 194"/>
                  <a:gd name="T1" fmla="*/ 0 h 302"/>
                  <a:gd name="T2" fmla="*/ 63 w 194"/>
                  <a:gd name="T3" fmla="*/ 38 h 302"/>
                  <a:gd name="T4" fmla="*/ 140 w 194"/>
                  <a:gd name="T5" fmla="*/ 59 h 302"/>
                  <a:gd name="T6" fmla="*/ 11 w 194"/>
                  <a:gd name="T7" fmla="*/ 233 h 302"/>
                  <a:gd name="T8" fmla="*/ 0 w 194"/>
                  <a:gd name="T9" fmla="*/ 272 h 302"/>
                  <a:gd name="T10" fmla="*/ 125 w 194"/>
                  <a:gd name="T11" fmla="*/ 302 h 302"/>
                  <a:gd name="T12" fmla="*/ 135 w 194"/>
                  <a:gd name="T13" fmla="*/ 264 h 302"/>
                  <a:gd name="T14" fmla="*/ 54 w 194"/>
                  <a:gd name="T15" fmla="*/ 243 h 302"/>
                  <a:gd name="T16" fmla="*/ 184 w 194"/>
                  <a:gd name="T17" fmla="*/ 69 h 302"/>
                  <a:gd name="T18" fmla="*/ 194 w 194"/>
                  <a:gd name="T19" fmla="*/ 32 h 302"/>
                  <a:gd name="T20" fmla="*/ 73 w 194"/>
                  <a:gd name="T2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302">
                    <a:moveTo>
                      <a:pt x="73" y="0"/>
                    </a:moveTo>
                    <a:lnTo>
                      <a:pt x="63" y="38"/>
                    </a:lnTo>
                    <a:lnTo>
                      <a:pt x="140" y="59"/>
                    </a:lnTo>
                    <a:lnTo>
                      <a:pt x="11" y="233"/>
                    </a:lnTo>
                    <a:lnTo>
                      <a:pt x="0" y="272"/>
                    </a:lnTo>
                    <a:lnTo>
                      <a:pt x="125" y="302"/>
                    </a:lnTo>
                    <a:lnTo>
                      <a:pt x="135" y="264"/>
                    </a:lnTo>
                    <a:lnTo>
                      <a:pt x="54" y="243"/>
                    </a:lnTo>
                    <a:lnTo>
                      <a:pt x="184" y="69"/>
                    </a:lnTo>
                    <a:lnTo>
                      <a:pt x="194" y="32"/>
                    </a:lnTo>
                    <a:lnTo>
                      <a:pt x="73" y="0"/>
                    </a:lnTo>
                    <a:close/>
                  </a:path>
                </a:pathLst>
              </a:custGeom>
              <a:solidFill>
                <a:srgbClr val="7A7A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í$ľíḋè">
                <a:extLst>
                  <a:ext uri="{FF2B5EF4-FFF2-40B4-BE49-F238E27FC236}">
                    <a16:creationId xmlns:a16="http://schemas.microsoft.com/office/drawing/2014/main" id="{A2409CFD-D5B1-4EEA-B2B6-246CD8807CD0}"/>
                  </a:ext>
                </a:extLst>
              </p:cNvPr>
              <p:cNvSpPr/>
              <p:nvPr/>
            </p:nvSpPr>
            <p:spPr bwMode="auto">
              <a:xfrm>
                <a:off x="7582462" y="1524050"/>
                <a:ext cx="100435" cy="156347"/>
              </a:xfrm>
              <a:custGeom>
                <a:avLst/>
                <a:gdLst>
                  <a:gd name="T0" fmla="*/ 73 w 194"/>
                  <a:gd name="T1" fmla="*/ 0 h 302"/>
                  <a:gd name="T2" fmla="*/ 63 w 194"/>
                  <a:gd name="T3" fmla="*/ 38 h 302"/>
                  <a:gd name="T4" fmla="*/ 140 w 194"/>
                  <a:gd name="T5" fmla="*/ 59 h 302"/>
                  <a:gd name="T6" fmla="*/ 11 w 194"/>
                  <a:gd name="T7" fmla="*/ 233 h 302"/>
                  <a:gd name="T8" fmla="*/ 0 w 194"/>
                  <a:gd name="T9" fmla="*/ 272 h 302"/>
                  <a:gd name="T10" fmla="*/ 125 w 194"/>
                  <a:gd name="T11" fmla="*/ 302 h 302"/>
                  <a:gd name="T12" fmla="*/ 135 w 194"/>
                  <a:gd name="T13" fmla="*/ 264 h 302"/>
                  <a:gd name="T14" fmla="*/ 54 w 194"/>
                  <a:gd name="T15" fmla="*/ 243 h 302"/>
                  <a:gd name="T16" fmla="*/ 184 w 194"/>
                  <a:gd name="T17" fmla="*/ 69 h 302"/>
                  <a:gd name="T18" fmla="*/ 194 w 194"/>
                  <a:gd name="T19" fmla="*/ 32 h 302"/>
                  <a:gd name="T20" fmla="*/ 73 w 194"/>
                  <a:gd name="T2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302">
                    <a:moveTo>
                      <a:pt x="73" y="0"/>
                    </a:moveTo>
                    <a:lnTo>
                      <a:pt x="63" y="38"/>
                    </a:lnTo>
                    <a:lnTo>
                      <a:pt x="140" y="59"/>
                    </a:lnTo>
                    <a:lnTo>
                      <a:pt x="11" y="233"/>
                    </a:lnTo>
                    <a:lnTo>
                      <a:pt x="0" y="272"/>
                    </a:lnTo>
                    <a:lnTo>
                      <a:pt x="125" y="302"/>
                    </a:lnTo>
                    <a:lnTo>
                      <a:pt x="135" y="264"/>
                    </a:lnTo>
                    <a:lnTo>
                      <a:pt x="54" y="243"/>
                    </a:lnTo>
                    <a:lnTo>
                      <a:pt x="184" y="69"/>
                    </a:lnTo>
                    <a:lnTo>
                      <a:pt x="194" y="32"/>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grpSp>
        <p:nvGrpSpPr>
          <p:cNvPr id="120" name="组合 119">
            <a:extLst>
              <a:ext uri="{FF2B5EF4-FFF2-40B4-BE49-F238E27FC236}">
                <a16:creationId xmlns:a16="http://schemas.microsoft.com/office/drawing/2014/main" id="{2A10E79C-8C79-4BDE-989A-5677D476DB20}"/>
              </a:ext>
            </a:extLst>
          </p:cNvPr>
          <p:cNvGrpSpPr/>
          <p:nvPr/>
        </p:nvGrpSpPr>
        <p:grpSpPr>
          <a:xfrm>
            <a:off x="4131032" y="2163394"/>
            <a:ext cx="1546404" cy="1593898"/>
            <a:chOff x="4990682" y="2200346"/>
            <a:chExt cx="1371564" cy="1413688"/>
          </a:xfrm>
        </p:grpSpPr>
        <p:sp>
          <p:nvSpPr>
            <p:cNvPr id="121" name="文本框 120">
              <a:extLst>
                <a:ext uri="{FF2B5EF4-FFF2-40B4-BE49-F238E27FC236}">
                  <a16:creationId xmlns:a16="http://schemas.microsoft.com/office/drawing/2014/main" id="{BB68C4E3-2C54-4EBA-97D4-505F9959D5D0}"/>
                </a:ext>
              </a:extLst>
            </p:cNvPr>
            <p:cNvSpPr txBox="1"/>
            <p:nvPr/>
          </p:nvSpPr>
          <p:spPr>
            <a:xfrm>
              <a:off x="5181624" y="3275480"/>
              <a:ext cx="1142970" cy="338554"/>
            </a:xfrm>
            <a:prstGeom prst="rect">
              <a:avLst/>
            </a:prstGeom>
            <a:solidFill>
              <a:srgbClr val="86C7DA"/>
            </a:solidFill>
          </p:spPr>
          <p:txBody>
            <a:bodyPr wrap="squar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小学生</a:t>
              </a:r>
            </a:p>
          </p:txBody>
        </p:sp>
        <p:grpSp>
          <p:nvGrpSpPr>
            <p:cNvPr id="122" name="88c29f52-4437-46e5-b751-43edfc61ac1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F72639A4-D45C-4402-BB84-BEFAA5C344AA}"/>
                </a:ext>
              </a:extLst>
            </p:cNvPr>
            <p:cNvGrpSpPr>
              <a:grpSpLocks noChangeAspect="1"/>
            </p:cNvGrpSpPr>
            <p:nvPr>
              <p:custDataLst>
                <p:tags r:id="rId2"/>
              </p:custDataLst>
            </p:nvPr>
          </p:nvGrpSpPr>
          <p:grpSpPr>
            <a:xfrm>
              <a:off x="4990682" y="2200346"/>
              <a:ext cx="1371564" cy="1116444"/>
              <a:chOff x="3295651" y="1085851"/>
              <a:chExt cx="5581650" cy="4543425"/>
            </a:xfrm>
          </p:grpSpPr>
          <p:sp>
            <p:nvSpPr>
              <p:cNvPr id="123" name="iSļïḍé">
                <a:extLst>
                  <a:ext uri="{FF2B5EF4-FFF2-40B4-BE49-F238E27FC236}">
                    <a16:creationId xmlns:a16="http://schemas.microsoft.com/office/drawing/2014/main" id="{644BA4F8-27E9-453A-82A9-9A09B5D7002D}"/>
                  </a:ext>
                </a:extLst>
              </p:cNvPr>
              <p:cNvSpPr/>
              <p:nvPr/>
            </p:nvSpPr>
            <p:spPr bwMode="auto">
              <a:xfrm>
                <a:off x="5414963" y="1085851"/>
                <a:ext cx="866775" cy="1892300"/>
              </a:xfrm>
              <a:custGeom>
                <a:avLst/>
                <a:gdLst>
                  <a:gd name="T0" fmla="*/ 49 w 49"/>
                  <a:gd name="T1" fmla="*/ 24 h 107"/>
                  <a:gd name="T2" fmla="*/ 0 w 49"/>
                  <a:gd name="T3" fmla="*/ 38 h 107"/>
                  <a:gd name="T4" fmla="*/ 18 w 49"/>
                  <a:gd name="T5" fmla="*/ 87 h 107"/>
                  <a:gd name="T6" fmla="*/ 10 w 49"/>
                  <a:gd name="T7" fmla="*/ 98 h 107"/>
                  <a:gd name="T8" fmla="*/ 24 w 49"/>
                  <a:gd name="T9" fmla="*/ 107 h 107"/>
                  <a:gd name="T10" fmla="*/ 39 w 49"/>
                  <a:gd name="T11" fmla="*/ 100 h 107"/>
                  <a:gd name="T12" fmla="*/ 49 w 49"/>
                  <a:gd name="T13" fmla="*/ 24 h 107"/>
                </a:gdLst>
                <a:ahLst/>
                <a:cxnLst>
                  <a:cxn ang="0">
                    <a:pos x="T0" y="T1"/>
                  </a:cxn>
                  <a:cxn ang="0">
                    <a:pos x="T2" y="T3"/>
                  </a:cxn>
                  <a:cxn ang="0">
                    <a:pos x="T4" y="T5"/>
                  </a:cxn>
                  <a:cxn ang="0">
                    <a:pos x="T6" y="T7"/>
                  </a:cxn>
                  <a:cxn ang="0">
                    <a:pos x="T8" y="T9"/>
                  </a:cxn>
                  <a:cxn ang="0">
                    <a:pos x="T10" y="T11"/>
                  </a:cxn>
                  <a:cxn ang="0">
                    <a:pos x="T12" y="T13"/>
                  </a:cxn>
                </a:cxnLst>
                <a:rect l="0" t="0" r="r" b="b"/>
                <a:pathLst>
                  <a:path w="49" h="107">
                    <a:moveTo>
                      <a:pt x="49" y="24"/>
                    </a:moveTo>
                    <a:cubicBezTo>
                      <a:pt x="40" y="2"/>
                      <a:pt x="0" y="0"/>
                      <a:pt x="0" y="38"/>
                    </a:cubicBezTo>
                    <a:cubicBezTo>
                      <a:pt x="0" y="68"/>
                      <a:pt x="18" y="68"/>
                      <a:pt x="18" y="87"/>
                    </a:cubicBezTo>
                    <a:cubicBezTo>
                      <a:pt x="18" y="95"/>
                      <a:pt x="10" y="98"/>
                      <a:pt x="10" y="98"/>
                    </a:cubicBezTo>
                    <a:cubicBezTo>
                      <a:pt x="10" y="98"/>
                      <a:pt x="11" y="107"/>
                      <a:pt x="24" y="107"/>
                    </a:cubicBezTo>
                    <a:cubicBezTo>
                      <a:pt x="35" y="107"/>
                      <a:pt x="39" y="100"/>
                      <a:pt x="39" y="100"/>
                    </a:cubicBezTo>
                    <a:lnTo>
                      <a:pt x="49" y="2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îS1ïḑé">
                <a:extLst>
                  <a:ext uri="{FF2B5EF4-FFF2-40B4-BE49-F238E27FC236}">
                    <a16:creationId xmlns:a16="http://schemas.microsoft.com/office/drawing/2014/main" id="{B5D22625-DA74-449A-9790-D7E459E934CF}"/>
                  </a:ext>
                </a:extLst>
              </p:cNvPr>
              <p:cNvSpPr/>
              <p:nvPr/>
            </p:nvSpPr>
            <p:spPr bwMode="auto">
              <a:xfrm>
                <a:off x="7412038" y="1085851"/>
                <a:ext cx="865188" cy="1892300"/>
              </a:xfrm>
              <a:custGeom>
                <a:avLst/>
                <a:gdLst>
                  <a:gd name="T0" fmla="*/ 0 w 49"/>
                  <a:gd name="T1" fmla="*/ 24 h 107"/>
                  <a:gd name="T2" fmla="*/ 49 w 49"/>
                  <a:gd name="T3" fmla="*/ 38 h 107"/>
                  <a:gd name="T4" fmla="*/ 30 w 49"/>
                  <a:gd name="T5" fmla="*/ 87 h 107"/>
                  <a:gd name="T6" fmla="*/ 39 w 49"/>
                  <a:gd name="T7" fmla="*/ 98 h 107"/>
                  <a:gd name="T8" fmla="*/ 24 w 49"/>
                  <a:gd name="T9" fmla="*/ 107 h 107"/>
                  <a:gd name="T10" fmla="*/ 9 w 49"/>
                  <a:gd name="T11" fmla="*/ 100 h 107"/>
                  <a:gd name="T12" fmla="*/ 0 w 49"/>
                  <a:gd name="T13" fmla="*/ 24 h 107"/>
                </a:gdLst>
                <a:ahLst/>
                <a:cxnLst>
                  <a:cxn ang="0">
                    <a:pos x="T0" y="T1"/>
                  </a:cxn>
                  <a:cxn ang="0">
                    <a:pos x="T2" y="T3"/>
                  </a:cxn>
                  <a:cxn ang="0">
                    <a:pos x="T4" y="T5"/>
                  </a:cxn>
                  <a:cxn ang="0">
                    <a:pos x="T6" y="T7"/>
                  </a:cxn>
                  <a:cxn ang="0">
                    <a:pos x="T8" y="T9"/>
                  </a:cxn>
                  <a:cxn ang="0">
                    <a:pos x="T10" y="T11"/>
                  </a:cxn>
                  <a:cxn ang="0">
                    <a:pos x="T12" y="T13"/>
                  </a:cxn>
                </a:cxnLst>
                <a:rect l="0" t="0" r="r" b="b"/>
                <a:pathLst>
                  <a:path w="49" h="107">
                    <a:moveTo>
                      <a:pt x="0" y="24"/>
                    </a:moveTo>
                    <a:cubicBezTo>
                      <a:pt x="9" y="2"/>
                      <a:pt x="49" y="0"/>
                      <a:pt x="49" y="38"/>
                    </a:cubicBezTo>
                    <a:cubicBezTo>
                      <a:pt x="49" y="68"/>
                      <a:pt x="30" y="68"/>
                      <a:pt x="30" y="87"/>
                    </a:cubicBezTo>
                    <a:cubicBezTo>
                      <a:pt x="30" y="95"/>
                      <a:pt x="39" y="98"/>
                      <a:pt x="39" y="98"/>
                    </a:cubicBezTo>
                    <a:cubicBezTo>
                      <a:pt x="39" y="98"/>
                      <a:pt x="37" y="107"/>
                      <a:pt x="24" y="107"/>
                    </a:cubicBezTo>
                    <a:cubicBezTo>
                      <a:pt x="13" y="107"/>
                      <a:pt x="9" y="100"/>
                      <a:pt x="9" y="100"/>
                    </a:cubicBezTo>
                    <a:lnTo>
                      <a:pt x="0" y="2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îṧḷïdê">
                <a:extLst>
                  <a:ext uri="{FF2B5EF4-FFF2-40B4-BE49-F238E27FC236}">
                    <a16:creationId xmlns:a16="http://schemas.microsoft.com/office/drawing/2014/main" id="{33470693-E49C-47E1-A895-5F2A434C828D}"/>
                  </a:ext>
                </a:extLst>
              </p:cNvPr>
              <p:cNvSpPr/>
              <p:nvPr/>
            </p:nvSpPr>
            <p:spPr bwMode="auto">
              <a:xfrm>
                <a:off x="5821363" y="1262063"/>
                <a:ext cx="2049463" cy="1998663"/>
              </a:xfrm>
              <a:custGeom>
                <a:avLst/>
                <a:gdLst>
                  <a:gd name="T0" fmla="*/ 58 w 116"/>
                  <a:gd name="T1" fmla="*/ 8 h 113"/>
                  <a:gd name="T2" fmla="*/ 5 w 116"/>
                  <a:gd name="T3" fmla="*/ 76 h 113"/>
                  <a:gd name="T4" fmla="*/ 35 w 116"/>
                  <a:gd name="T5" fmla="*/ 113 h 113"/>
                  <a:gd name="T6" fmla="*/ 58 w 116"/>
                  <a:gd name="T7" fmla="*/ 113 h 113"/>
                  <a:gd name="T8" fmla="*/ 58 w 116"/>
                  <a:gd name="T9" fmla="*/ 113 h 113"/>
                  <a:gd name="T10" fmla="*/ 81 w 116"/>
                  <a:gd name="T11" fmla="*/ 113 h 113"/>
                  <a:gd name="T12" fmla="*/ 110 w 116"/>
                  <a:gd name="T13" fmla="*/ 76 h 113"/>
                  <a:gd name="T14" fmla="*/ 58 w 116"/>
                  <a:gd name="T15" fmla="*/ 8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13">
                    <a:moveTo>
                      <a:pt x="58" y="8"/>
                    </a:moveTo>
                    <a:cubicBezTo>
                      <a:pt x="51" y="0"/>
                      <a:pt x="0" y="10"/>
                      <a:pt x="5" y="76"/>
                    </a:cubicBezTo>
                    <a:cubicBezTo>
                      <a:pt x="8" y="101"/>
                      <a:pt x="35" y="113"/>
                      <a:pt x="35" y="113"/>
                    </a:cubicBezTo>
                    <a:cubicBezTo>
                      <a:pt x="58" y="113"/>
                      <a:pt x="58" y="113"/>
                      <a:pt x="58" y="113"/>
                    </a:cubicBezTo>
                    <a:cubicBezTo>
                      <a:pt x="58" y="113"/>
                      <a:pt x="58" y="113"/>
                      <a:pt x="58" y="113"/>
                    </a:cubicBezTo>
                    <a:cubicBezTo>
                      <a:pt x="81" y="113"/>
                      <a:pt x="81" y="113"/>
                      <a:pt x="81" y="113"/>
                    </a:cubicBezTo>
                    <a:cubicBezTo>
                      <a:pt x="81" y="113"/>
                      <a:pt x="108" y="101"/>
                      <a:pt x="110" y="76"/>
                    </a:cubicBezTo>
                    <a:cubicBezTo>
                      <a:pt x="116" y="10"/>
                      <a:pt x="65" y="0"/>
                      <a:pt x="58" y="8"/>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ïṧlídé">
                <a:extLst>
                  <a:ext uri="{FF2B5EF4-FFF2-40B4-BE49-F238E27FC236}">
                    <a16:creationId xmlns:a16="http://schemas.microsoft.com/office/drawing/2014/main" id="{D23B37C1-74C2-4556-AD41-13B537EBB032}"/>
                  </a:ext>
                </a:extLst>
              </p:cNvPr>
              <p:cNvSpPr/>
              <p:nvPr/>
            </p:nvSpPr>
            <p:spPr bwMode="auto">
              <a:xfrm>
                <a:off x="6457951" y="3454401"/>
                <a:ext cx="777875" cy="619125"/>
              </a:xfrm>
              <a:custGeom>
                <a:avLst/>
                <a:gdLst>
                  <a:gd name="T0" fmla="*/ 22 w 44"/>
                  <a:gd name="T1" fmla="*/ 35 h 35"/>
                  <a:gd name="T2" fmla="*/ 44 w 44"/>
                  <a:gd name="T3" fmla="*/ 18 h 35"/>
                  <a:gd name="T4" fmla="*/ 39 w 44"/>
                  <a:gd name="T5" fmla="*/ 0 h 35"/>
                  <a:gd name="T6" fmla="*/ 22 w 44"/>
                  <a:gd name="T7" fmla="*/ 0 h 35"/>
                  <a:gd name="T8" fmla="*/ 4 w 44"/>
                  <a:gd name="T9" fmla="*/ 0 h 35"/>
                  <a:gd name="T10" fmla="*/ 0 w 44"/>
                  <a:gd name="T11" fmla="*/ 18 h 35"/>
                  <a:gd name="T12" fmla="*/ 22 w 44"/>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44" h="35">
                    <a:moveTo>
                      <a:pt x="22" y="35"/>
                    </a:moveTo>
                    <a:cubicBezTo>
                      <a:pt x="44" y="18"/>
                      <a:pt x="44" y="18"/>
                      <a:pt x="44" y="18"/>
                    </a:cubicBezTo>
                    <a:cubicBezTo>
                      <a:pt x="44" y="18"/>
                      <a:pt x="41" y="14"/>
                      <a:pt x="39" y="0"/>
                    </a:cubicBezTo>
                    <a:cubicBezTo>
                      <a:pt x="22" y="0"/>
                      <a:pt x="22" y="0"/>
                      <a:pt x="22" y="0"/>
                    </a:cubicBezTo>
                    <a:cubicBezTo>
                      <a:pt x="4" y="0"/>
                      <a:pt x="4" y="0"/>
                      <a:pt x="4" y="0"/>
                    </a:cubicBezTo>
                    <a:cubicBezTo>
                      <a:pt x="3" y="14"/>
                      <a:pt x="0" y="18"/>
                      <a:pt x="0" y="18"/>
                    </a:cubicBezTo>
                    <a:lnTo>
                      <a:pt x="22" y="35"/>
                    </a:lnTo>
                    <a:close/>
                  </a:path>
                </a:pathLst>
              </a:custGeom>
              <a:solidFill>
                <a:srgbClr val="F0C8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îšḷíḍè">
                <a:extLst>
                  <a:ext uri="{FF2B5EF4-FFF2-40B4-BE49-F238E27FC236}">
                    <a16:creationId xmlns:a16="http://schemas.microsoft.com/office/drawing/2014/main" id="{52D3908E-0AB5-408F-8826-578A72273C76}"/>
                  </a:ext>
                </a:extLst>
              </p:cNvPr>
              <p:cNvSpPr/>
              <p:nvPr/>
            </p:nvSpPr>
            <p:spPr bwMode="auto">
              <a:xfrm>
                <a:off x="6527801" y="3454401"/>
                <a:ext cx="636588" cy="195263"/>
              </a:xfrm>
              <a:custGeom>
                <a:avLst/>
                <a:gdLst>
                  <a:gd name="T0" fmla="*/ 35 w 36"/>
                  <a:gd name="T1" fmla="*/ 0 h 11"/>
                  <a:gd name="T2" fmla="*/ 18 w 36"/>
                  <a:gd name="T3" fmla="*/ 0 h 11"/>
                  <a:gd name="T4" fmla="*/ 0 w 36"/>
                  <a:gd name="T5" fmla="*/ 0 h 11"/>
                  <a:gd name="T6" fmla="*/ 0 w 36"/>
                  <a:gd name="T7" fmla="*/ 4 h 11"/>
                  <a:gd name="T8" fmla="*/ 18 w 36"/>
                  <a:gd name="T9" fmla="*/ 11 h 11"/>
                  <a:gd name="T10" fmla="*/ 36 w 36"/>
                  <a:gd name="T11" fmla="*/ 4 h 11"/>
                  <a:gd name="T12" fmla="*/ 35 w 3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5" y="0"/>
                    </a:moveTo>
                    <a:cubicBezTo>
                      <a:pt x="18" y="0"/>
                      <a:pt x="18" y="0"/>
                      <a:pt x="18" y="0"/>
                    </a:cubicBezTo>
                    <a:cubicBezTo>
                      <a:pt x="0" y="0"/>
                      <a:pt x="0" y="0"/>
                      <a:pt x="0" y="0"/>
                    </a:cubicBezTo>
                    <a:cubicBezTo>
                      <a:pt x="0" y="2"/>
                      <a:pt x="0" y="3"/>
                      <a:pt x="0" y="4"/>
                    </a:cubicBezTo>
                    <a:cubicBezTo>
                      <a:pt x="5" y="8"/>
                      <a:pt x="11" y="11"/>
                      <a:pt x="18" y="11"/>
                    </a:cubicBezTo>
                    <a:cubicBezTo>
                      <a:pt x="24" y="11"/>
                      <a:pt x="30" y="8"/>
                      <a:pt x="36" y="4"/>
                    </a:cubicBezTo>
                    <a:cubicBezTo>
                      <a:pt x="36" y="3"/>
                      <a:pt x="35" y="2"/>
                      <a:pt x="35" y="0"/>
                    </a:cubicBezTo>
                    <a:close/>
                  </a:path>
                </a:pathLst>
              </a:custGeom>
              <a:solidFill>
                <a:srgbClr val="F0C8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i$lïḋe">
                <a:extLst>
                  <a:ext uri="{FF2B5EF4-FFF2-40B4-BE49-F238E27FC236}">
                    <a16:creationId xmlns:a16="http://schemas.microsoft.com/office/drawing/2014/main" id="{A1E30B3A-8BD1-417E-84ED-ACFD48ED580D}"/>
                  </a:ext>
                </a:extLst>
              </p:cNvPr>
              <p:cNvSpPr/>
              <p:nvPr/>
            </p:nvSpPr>
            <p:spPr bwMode="auto">
              <a:xfrm>
                <a:off x="6192838" y="1581151"/>
                <a:ext cx="1289050" cy="1979613"/>
              </a:xfrm>
              <a:custGeom>
                <a:avLst/>
                <a:gdLst>
                  <a:gd name="T0" fmla="*/ 37 w 73"/>
                  <a:gd name="T1" fmla="*/ 112 h 112"/>
                  <a:gd name="T2" fmla="*/ 73 w 73"/>
                  <a:gd name="T3" fmla="*/ 55 h 112"/>
                  <a:gd name="T4" fmla="*/ 37 w 73"/>
                  <a:gd name="T5" fmla="*/ 0 h 112"/>
                  <a:gd name="T6" fmla="*/ 0 w 73"/>
                  <a:gd name="T7" fmla="*/ 55 h 112"/>
                  <a:gd name="T8" fmla="*/ 37 w 73"/>
                  <a:gd name="T9" fmla="*/ 112 h 112"/>
                </a:gdLst>
                <a:ahLst/>
                <a:cxnLst>
                  <a:cxn ang="0">
                    <a:pos x="T0" y="T1"/>
                  </a:cxn>
                  <a:cxn ang="0">
                    <a:pos x="T2" y="T3"/>
                  </a:cxn>
                  <a:cxn ang="0">
                    <a:pos x="T4" y="T5"/>
                  </a:cxn>
                  <a:cxn ang="0">
                    <a:pos x="T6" y="T7"/>
                  </a:cxn>
                  <a:cxn ang="0">
                    <a:pos x="T8" y="T9"/>
                  </a:cxn>
                </a:cxnLst>
                <a:rect l="0" t="0" r="r" b="b"/>
                <a:pathLst>
                  <a:path w="73" h="112">
                    <a:moveTo>
                      <a:pt x="37" y="112"/>
                    </a:moveTo>
                    <a:cubicBezTo>
                      <a:pt x="57" y="112"/>
                      <a:pt x="73" y="91"/>
                      <a:pt x="73" y="55"/>
                    </a:cubicBezTo>
                    <a:cubicBezTo>
                      <a:pt x="73" y="11"/>
                      <a:pt x="60" y="0"/>
                      <a:pt x="37" y="0"/>
                    </a:cubicBezTo>
                    <a:cubicBezTo>
                      <a:pt x="14" y="0"/>
                      <a:pt x="0" y="11"/>
                      <a:pt x="0" y="55"/>
                    </a:cubicBezTo>
                    <a:cubicBezTo>
                      <a:pt x="0" y="91"/>
                      <a:pt x="16" y="112"/>
                      <a:pt x="37" y="112"/>
                    </a:cubicBezTo>
                    <a:close/>
                  </a:path>
                </a:pathLst>
              </a:custGeom>
              <a:solidFill>
                <a:srgbClr val="FED9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îṧḻîḋé">
                <a:extLst>
                  <a:ext uri="{FF2B5EF4-FFF2-40B4-BE49-F238E27FC236}">
                    <a16:creationId xmlns:a16="http://schemas.microsoft.com/office/drawing/2014/main" id="{9154D72E-B365-435A-81E3-BC4FD606D21E}"/>
                  </a:ext>
                </a:extLst>
              </p:cNvPr>
              <p:cNvSpPr/>
              <p:nvPr/>
            </p:nvSpPr>
            <p:spPr bwMode="auto">
              <a:xfrm>
                <a:off x="6846888" y="1581151"/>
                <a:ext cx="635000" cy="1979613"/>
              </a:xfrm>
              <a:custGeom>
                <a:avLst/>
                <a:gdLst>
                  <a:gd name="T0" fmla="*/ 0 w 36"/>
                  <a:gd name="T1" fmla="*/ 0 h 112"/>
                  <a:gd name="T2" fmla="*/ 0 w 36"/>
                  <a:gd name="T3" fmla="*/ 112 h 112"/>
                  <a:gd name="T4" fmla="*/ 36 w 36"/>
                  <a:gd name="T5" fmla="*/ 55 h 112"/>
                  <a:gd name="T6" fmla="*/ 0 w 36"/>
                  <a:gd name="T7" fmla="*/ 0 h 112"/>
                </a:gdLst>
                <a:ahLst/>
                <a:cxnLst>
                  <a:cxn ang="0">
                    <a:pos x="T0" y="T1"/>
                  </a:cxn>
                  <a:cxn ang="0">
                    <a:pos x="T2" y="T3"/>
                  </a:cxn>
                  <a:cxn ang="0">
                    <a:pos x="T4" y="T5"/>
                  </a:cxn>
                  <a:cxn ang="0">
                    <a:pos x="T6" y="T7"/>
                  </a:cxn>
                </a:cxnLst>
                <a:rect l="0" t="0" r="r" b="b"/>
                <a:pathLst>
                  <a:path w="36" h="112">
                    <a:moveTo>
                      <a:pt x="0" y="0"/>
                    </a:moveTo>
                    <a:cubicBezTo>
                      <a:pt x="0" y="112"/>
                      <a:pt x="0" y="112"/>
                      <a:pt x="0" y="112"/>
                    </a:cubicBezTo>
                    <a:cubicBezTo>
                      <a:pt x="21" y="112"/>
                      <a:pt x="36" y="91"/>
                      <a:pt x="36" y="55"/>
                    </a:cubicBezTo>
                    <a:cubicBezTo>
                      <a:pt x="36" y="11"/>
                      <a:pt x="23" y="1"/>
                      <a:pt x="0" y="0"/>
                    </a:cubicBezTo>
                    <a:close/>
                  </a:path>
                </a:pathLst>
              </a:custGeom>
              <a:solidFill>
                <a:srgbClr val="FFE1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î$ļîďe">
                <a:extLst>
                  <a:ext uri="{FF2B5EF4-FFF2-40B4-BE49-F238E27FC236}">
                    <a16:creationId xmlns:a16="http://schemas.microsoft.com/office/drawing/2014/main" id="{D5CCC107-1287-4FA9-97F1-121CC102EBAB}"/>
                  </a:ext>
                </a:extLst>
              </p:cNvPr>
              <p:cNvSpPr/>
              <p:nvPr/>
            </p:nvSpPr>
            <p:spPr bwMode="auto">
              <a:xfrm>
                <a:off x="6051551" y="2341563"/>
                <a:ext cx="193675" cy="723900"/>
              </a:xfrm>
              <a:custGeom>
                <a:avLst/>
                <a:gdLst>
                  <a:gd name="T0" fmla="*/ 11 w 11"/>
                  <a:gd name="T1" fmla="*/ 35 h 41"/>
                  <a:gd name="T2" fmla="*/ 3 w 11"/>
                  <a:gd name="T3" fmla="*/ 27 h 41"/>
                  <a:gd name="T4" fmla="*/ 5 w 11"/>
                  <a:gd name="T5" fmla="*/ 2 h 41"/>
                  <a:gd name="T6" fmla="*/ 10 w 11"/>
                  <a:gd name="T7" fmla="*/ 3 h 41"/>
                  <a:gd name="T8" fmla="*/ 11 w 11"/>
                  <a:gd name="T9" fmla="*/ 35 h 41"/>
                </a:gdLst>
                <a:ahLst/>
                <a:cxnLst>
                  <a:cxn ang="0">
                    <a:pos x="T0" y="T1"/>
                  </a:cxn>
                  <a:cxn ang="0">
                    <a:pos x="T2" y="T3"/>
                  </a:cxn>
                  <a:cxn ang="0">
                    <a:pos x="T4" y="T5"/>
                  </a:cxn>
                  <a:cxn ang="0">
                    <a:pos x="T6" y="T7"/>
                  </a:cxn>
                  <a:cxn ang="0">
                    <a:pos x="T8" y="T9"/>
                  </a:cxn>
                </a:cxnLst>
                <a:rect l="0" t="0" r="r" b="b"/>
                <a:pathLst>
                  <a:path w="11" h="41">
                    <a:moveTo>
                      <a:pt x="11" y="35"/>
                    </a:moveTo>
                    <a:cubicBezTo>
                      <a:pt x="11" y="35"/>
                      <a:pt x="6" y="41"/>
                      <a:pt x="3" y="27"/>
                    </a:cubicBezTo>
                    <a:cubicBezTo>
                      <a:pt x="0" y="12"/>
                      <a:pt x="0" y="3"/>
                      <a:pt x="5" y="2"/>
                    </a:cubicBezTo>
                    <a:cubicBezTo>
                      <a:pt x="9" y="0"/>
                      <a:pt x="10" y="3"/>
                      <a:pt x="10" y="3"/>
                    </a:cubicBezTo>
                    <a:lnTo>
                      <a:pt x="11" y="35"/>
                    </a:lnTo>
                    <a:close/>
                  </a:path>
                </a:pathLst>
              </a:custGeom>
              <a:solidFill>
                <a:srgbClr val="FFD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ïślíḋe">
                <a:extLst>
                  <a:ext uri="{FF2B5EF4-FFF2-40B4-BE49-F238E27FC236}">
                    <a16:creationId xmlns:a16="http://schemas.microsoft.com/office/drawing/2014/main" id="{E2DDBAAA-9A5A-45BD-9EED-CA5C12927A7C}"/>
                  </a:ext>
                </a:extLst>
              </p:cNvPr>
              <p:cNvSpPr/>
              <p:nvPr/>
            </p:nvSpPr>
            <p:spPr bwMode="auto">
              <a:xfrm>
                <a:off x="7446963" y="2341563"/>
                <a:ext cx="195263" cy="723900"/>
              </a:xfrm>
              <a:custGeom>
                <a:avLst/>
                <a:gdLst>
                  <a:gd name="T0" fmla="*/ 0 w 11"/>
                  <a:gd name="T1" fmla="*/ 35 h 41"/>
                  <a:gd name="T2" fmla="*/ 8 w 11"/>
                  <a:gd name="T3" fmla="*/ 27 h 41"/>
                  <a:gd name="T4" fmla="*/ 6 w 11"/>
                  <a:gd name="T5" fmla="*/ 2 h 41"/>
                  <a:gd name="T6" fmla="*/ 1 w 11"/>
                  <a:gd name="T7" fmla="*/ 3 h 41"/>
                  <a:gd name="T8" fmla="*/ 0 w 11"/>
                  <a:gd name="T9" fmla="*/ 35 h 41"/>
                </a:gdLst>
                <a:ahLst/>
                <a:cxnLst>
                  <a:cxn ang="0">
                    <a:pos x="T0" y="T1"/>
                  </a:cxn>
                  <a:cxn ang="0">
                    <a:pos x="T2" y="T3"/>
                  </a:cxn>
                  <a:cxn ang="0">
                    <a:pos x="T4" y="T5"/>
                  </a:cxn>
                  <a:cxn ang="0">
                    <a:pos x="T6" y="T7"/>
                  </a:cxn>
                  <a:cxn ang="0">
                    <a:pos x="T8" y="T9"/>
                  </a:cxn>
                </a:cxnLst>
                <a:rect l="0" t="0" r="r" b="b"/>
                <a:pathLst>
                  <a:path w="11" h="41">
                    <a:moveTo>
                      <a:pt x="0" y="35"/>
                    </a:moveTo>
                    <a:cubicBezTo>
                      <a:pt x="0" y="35"/>
                      <a:pt x="5" y="41"/>
                      <a:pt x="8" y="27"/>
                    </a:cubicBezTo>
                    <a:cubicBezTo>
                      <a:pt x="11" y="12"/>
                      <a:pt x="11" y="3"/>
                      <a:pt x="6" y="2"/>
                    </a:cubicBezTo>
                    <a:cubicBezTo>
                      <a:pt x="2" y="0"/>
                      <a:pt x="1" y="3"/>
                      <a:pt x="1" y="3"/>
                    </a:cubicBezTo>
                    <a:lnTo>
                      <a:pt x="0" y="35"/>
                    </a:lnTo>
                    <a:close/>
                  </a:path>
                </a:pathLst>
              </a:custGeom>
              <a:solidFill>
                <a:srgbClr val="FFD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íṣḻiḋé">
                <a:extLst>
                  <a:ext uri="{FF2B5EF4-FFF2-40B4-BE49-F238E27FC236}">
                    <a16:creationId xmlns:a16="http://schemas.microsoft.com/office/drawing/2014/main" id="{5BDCBA9C-0D64-4BBB-8149-269AB97F4866}"/>
                  </a:ext>
                </a:extLst>
              </p:cNvPr>
              <p:cNvSpPr/>
              <p:nvPr/>
            </p:nvSpPr>
            <p:spPr bwMode="auto">
              <a:xfrm>
                <a:off x="6086476" y="1385888"/>
                <a:ext cx="1536700" cy="1042988"/>
              </a:xfrm>
              <a:custGeom>
                <a:avLst/>
                <a:gdLst>
                  <a:gd name="T0" fmla="*/ 78 w 87"/>
                  <a:gd name="T1" fmla="*/ 59 h 59"/>
                  <a:gd name="T2" fmla="*/ 82 w 87"/>
                  <a:gd name="T3" fmla="*/ 59 h 59"/>
                  <a:gd name="T4" fmla="*/ 77 w 87"/>
                  <a:gd name="T5" fmla="*/ 18 h 59"/>
                  <a:gd name="T6" fmla="*/ 43 w 87"/>
                  <a:gd name="T7" fmla="*/ 2 h 59"/>
                  <a:gd name="T8" fmla="*/ 12 w 87"/>
                  <a:gd name="T9" fmla="*/ 19 h 59"/>
                  <a:gd name="T10" fmla="*/ 5 w 87"/>
                  <a:gd name="T11" fmla="*/ 59 h 59"/>
                  <a:gd name="T12" fmla="*/ 9 w 87"/>
                  <a:gd name="T13" fmla="*/ 59 h 59"/>
                  <a:gd name="T14" fmla="*/ 16 w 87"/>
                  <a:gd name="T15" fmla="*/ 39 h 59"/>
                  <a:gd name="T16" fmla="*/ 16 w 87"/>
                  <a:gd name="T17" fmla="*/ 59 h 59"/>
                  <a:gd name="T18" fmla="*/ 35 w 87"/>
                  <a:gd name="T19" fmla="*/ 59 h 59"/>
                  <a:gd name="T20" fmla="*/ 39 w 87"/>
                  <a:gd name="T21" fmla="*/ 48 h 59"/>
                  <a:gd name="T22" fmla="*/ 41 w 87"/>
                  <a:gd name="T23" fmla="*/ 58 h 59"/>
                  <a:gd name="T24" fmla="*/ 64 w 87"/>
                  <a:gd name="T25" fmla="*/ 58 h 59"/>
                  <a:gd name="T26" fmla="*/ 62 w 87"/>
                  <a:gd name="T27" fmla="*/ 37 h 59"/>
                  <a:gd name="T28" fmla="*/ 69 w 87"/>
                  <a:gd name="T29" fmla="*/ 58 h 59"/>
                  <a:gd name="T30" fmla="*/ 78 w 87"/>
                  <a:gd name="T3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59">
                    <a:moveTo>
                      <a:pt x="78" y="59"/>
                    </a:moveTo>
                    <a:cubicBezTo>
                      <a:pt x="82" y="59"/>
                      <a:pt x="82" y="59"/>
                      <a:pt x="82" y="59"/>
                    </a:cubicBezTo>
                    <a:cubicBezTo>
                      <a:pt x="82" y="59"/>
                      <a:pt x="87" y="36"/>
                      <a:pt x="77" y="18"/>
                    </a:cubicBezTo>
                    <a:cubicBezTo>
                      <a:pt x="68" y="0"/>
                      <a:pt x="44" y="2"/>
                      <a:pt x="43" y="2"/>
                    </a:cubicBezTo>
                    <a:cubicBezTo>
                      <a:pt x="42" y="2"/>
                      <a:pt x="20" y="2"/>
                      <a:pt x="12" y="19"/>
                    </a:cubicBezTo>
                    <a:cubicBezTo>
                      <a:pt x="3" y="36"/>
                      <a:pt x="0" y="32"/>
                      <a:pt x="5" y="59"/>
                    </a:cubicBezTo>
                    <a:cubicBezTo>
                      <a:pt x="9" y="59"/>
                      <a:pt x="9" y="59"/>
                      <a:pt x="9" y="59"/>
                    </a:cubicBezTo>
                    <a:cubicBezTo>
                      <a:pt x="9" y="59"/>
                      <a:pt x="10" y="42"/>
                      <a:pt x="16" y="39"/>
                    </a:cubicBezTo>
                    <a:cubicBezTo>
                      <a:pt x="14" y="45"/>
                      <a:pt x="16" y="59"/>
                      <a:pt x="16" y="59"/>
                    </a:cubicBezTo>
                    <a:cubicBezTo>
                      <a:pt x="35" y="59"/>
                      <a:pt x="35" y="59"/>
                      <a:pt x="35" y="59"/>
                    </a:cubicBezTo>
                    <a:cubicBezTo>
                      <a:pt x="39" y="48"/>
                      <a:pt x="39" y="48"/>
                      <a:pt x="39" y="48"/>
                    </a:cubicBezTo>
                    <a:cubicBezTo>
                      <a:pt x="41" y="58"/>
                      <a:pt x="41" y="58"/>
                      <a:pt x="41" y="58"/>
                    </a:cubicBezTo>
                    <a:cubicBezTo>
                      <a:pt x="64" y="58"/>
                      <a:pt x="64" y="58"/>
                      <a:pt x="64" y="58"/>
                    </a:cubicBezTo>
                    <a:cubicBezTo>
                      <a:pt x="64" y="58"/>
                      <a:pt x="64" y="48"/>
                      <a:pt x="62" y="37"/>
                    </a:cubicBezTo>
                    <a:cubicBezTo>
                      <a:pt x="62" y="37"/>
                      <a:pt x="69" y="52"/>
                      <a:pt x="69" y="58"/>
                    </a:cubicBezTo>
                    <a:lnTo>
                      <a:pt x="78" y="5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ï$ļïḓè">
                <a:extLst>
                  <a:ext uri="{FF2B5EF4-FFF2-40B4-BE49-F238E27FC236}">
                    <a16:creationId xmlns:a16="http://schemas.microsoft.com/office/drawing/2014/main" id="{DEA021F2-869D-46E5-B40E-F75F48373699}"/>
                  </a:ext>
                </a:extLst>
              </p:cNvPr>
              <p:cNvSpPr/>
              <p:nvPr/>
            </p:nvSpPr>
            <p:spPr bwMode="auto">
              <a:xfrm>
                <a:off x="5538788" y="3897313"/>
                <a:ext cx="2614613" cy="1273175"/>
              </a:xfrm>
              <a:custGeom>
                <a:avLst/>
                <a:gdLst>
                  <a:gd name="T0" fmla="*/ 148 w 148"/>
                  <a:gd name="T1" fmla="*/ 72 h 72"/>
                  <a:gd name="T2" fmla="*/ 138 w 148"/>
                  <a:gd name="T3" fmla="*/ 20 h 72"/>
                  <a:gd name="T4" fmla="*/ 132 w 148"/>
                  <a:gd name="T5" fmla="*/ 13 h 72"/>
                  <a:gd name="T6" fmla="*/ 110 w 148"/>
                  <a:gd name="T7" fmla="*/ 1 h 72"/>
                  <a:gd name="T8" fmla="*/ 74 w 148"/>
                  <a:gd name="T9" fmla="*/ 0 h 72"/>
                  <a:gd name="T10" fmla="*/ 74 w 148"/>
                  <a:gd name="T11" fmla="*/ 0 h 72"/>
                  <a:gd name="T12" fmla="*/ 74 w 148"/>
                  <a:gd name="T13" fmla="*/ 0 h 72"/>
                  <a:gd name="T14" fmla="*/ 38 w 148"/>
                  <a:gd name="T15" fmla="*/ 1 h 72"/>
                  <a:gd name="T16" fmla="*/ 16 w 148"/>
                  <a:gd name="T17" fmla="*/ 13 h 72"/>
                  <a:gd name="T18" fmla="*/ 10 w 148"/>
                  <a:gd name="T19" fmla="*/ 20 h 72"/>
                  <a:gd name="T20" fmla="*/ 0 w 148"/>
                  <a:gd name="T21" fmla="*/ 72 h 72"/>
                  <a:gd name="T22" fmla="*/ 74 w 148"/>
                  <a:gd name="T23" fmla="*/ 72 h 72"/>
                  <a:gd name="T24" fmla="*/ 148 w 148"/>
                  <a:gd name="T2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72">
                    <a:moveTo>
                      <a:pt x="148" y="72"/>
                    </a:moveTo>
                    <a:cubicBezTo>
                      <a:pt x="138" y="20"/>
                      <a:pt x="138" y="20"/>
                      <a:pt x="138" y="20"/>
                    </a:cubicBezTo>
                    <a:cubicBezTo>
                      <a:pt x="137" y="17"/>
                      <a:pt x="135" y="15"/>
                      <a:pt x="132" y="13"/>
                    </a:cubicBezTo>
                    <a:cubicBezTo>
                      <a:pt x="110" y="1"/>
                      <a:pt x="110" y="1"/>
                      <a:pt x="110" y="1"/>
                    </a:cubicBezTo>
                    <a:cubicBezTo>
                      <a:pt x="74" y="0"/>
                      <a:pt x="74" y="0"/>
                      <a:pt x="74" y="0"/>
                    </a:cubicBezTo>
                    <a:cubicBezTo>
                      <a:pt x="74" y="0"/>
                      <a:pt x="74" y="0"/>
                      <a:pt x="74" y="0"/>
                    </a:cubicBezTo>
                    <a:cubicBezTo>
                      <a:pt x="74" y="0"/>
                      <a:pt x="74" y="0"/>
                      <a:pt x="74" y="0"/>
                    </a:cubicBezTo>
                    <a:cubicBezTo>
                      <a:pt x="38" y="1"/>
                      <a:pt x="38" y="1"/>
                      <a:pt x="38" y="1"/>
                    </a:cubicBezTo>
                    <a:cubicBezTo>
                      <a:pt x="16" y="13"/>
                      <a:pt x="16" y="13"/>
                      <a:pt x="16" y="13"/>
                    </a:cubicBezTo>
                    <a:cubicBezTo>
                      <a:pt x="13" y="15"/>
                      <a:pt x="11" y="17"/>
                      <a:pt x="10" y="20"/>
                    </a:cubicBezTo>
                    <a:cubicBezTo>
                      <a:pt x="0" y="72"/>
                      <a:pt x="0" y="72"/>
                      <a:pt x="0" y="72"/>
                    </a:cubicBezTo>
                    <a:cubicBezTo>
                      <a:pt x="74" y="72"/>
                      <a:pt x="74" y="72"/>
                      <a:pt x="74" y="72"/>
                    </a:cubicBezTo>
                    <a:lnTo>
                      <a:pt x="148" y="72"/>
                    </a:lnTo>
                    <a:close/>
                  </a:path>
                </a:pathLst>
              </a:custGeom>
              <a:solidFill>
                <a:srgbClr val="F05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íṧľíḋè">
                <a:extLst>
                  <a:ext uri="{FF2B5EF4-FFF2-40B4-BE49-F238E27FC236}">
                    <a16:creationId xmlns:a16="http://schemas.microsoft.com/office/drawing/2014/main" id="{74241FCF-5E68-4E05-B7ED-427D53D90CB4}"/>
                  </a:ext>
                </a:extLst>
              </p:cNvPr>
              <p:cNvSpPr/>
              <p:nvPr/>
            </p:nvSpPr>
            <p:spPr bwMode="auto">
              <a:xfrm>
                <a:off x="6192838" y="3649663"/>
                <a:ext cx="654050" cy="884238"/>
              </a:xfrm>
              <a:custGeom>
                <a:avLst/>
                <a:gdLst>
                  <a:gd name="T0" fmla="*/ 15 w 37"/>
                  <a:gd name="T1" fmla="*/ 0 h 50"/>
                  <a:gd name="T2" fmla="*/ 0 w 37"/>
                  <a:gd name="T3" fmla="*/ 13 h 50"/>
                  <a:gd name="T4" fmla="*/ 37 w 37"/>
                  <a:gd name="T5" fmla="*/ 14 h 50"/>
                  <a:gd name="T6" fmla="*/ 15 w 37"/>
                  <a:gd name="T7" fmla="*/ 0 h 50"/>
                </a:gdLst>
                <a:ahLst/>
                <a:cxnLst>
                  <a:cxn ang="0">
                    <a:pos x="T0" y="T1"/>
                  </a:cxn>
                  <a:cxn ang="0">
                    <a:pos x="T2" y="T3"/>
                  </a:cxn>
                  <a:cxn ang="0">
                    <a:pos x="T4" y="T5"/>
                  </a:cxn>
                  <a:cxn ang="0">
                    <a:pos x="T6" y="T7"/>
                  </a:cxn>
                </a:cxnLst>
                <a:rect l="0" t="0" r="r" b="b"/>
                <a:pathLst>
                  <a:path w="37" h="50">
                    <a:moveTo>
                      <a:pt x="15" y="0"/>
                    </a:moveTo>
                    <a:cubicBezTo>
                      <a:pt x="0" y="13"/>
                      <a:pt x="0" y="13"/>
                      <a:pt x="0" y="13"/>
                    </a:cubicBezTo>
                    <a:cubicBezTo>
                      <a:pt x="0" y="13"/>
                      <a:pt x="16" y="50"/>
                      <a:pt x="37" y="14"/>
                    </a:cubicBezTo>
                    <a:lnTo>
                      <a:pt x="15" y="0"/>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ïṡļîḓê">
                <a:extLst>
                  <a:ext uri="{FF2B5EF4-FFF2-40B4-BE49-F238E27FC236}">
                    <a16:creationId xmlns:a16="http://schemas.microsoft.com/office/drawing/2014/main" id="{3B3CCD09-D4C6-4F27-A9DF-339D05F3B1E4}"/>
                  </a:ext>
                </a:extLst>
              </p:cNvPr>
              <p:cNvSpPr/>
              <p:nvPr/>
            </p:nvSpPr>
            <p:spPr bwMode="auto">
              <a:xfrm>
                <a:off x="6846888" y="3649663"/>
                <a:ext cx="635000" cy="884238"/>
              </a:xfrm>
              <a:custGeom>
                <a:avLst/>
                <a:gdLst>
                  <a:gd name="T0" fmla="*/ 22 w 36"/>
                  <a:gd name="T1" fmla="*/ 0 h 50"/>
                  <a:gd name="T2" fmla="*/ 36 w 36"/>
                  <a:gd name="T3" fmla="*/ 13 h 50"/>
                  <a:gd name="T4" fmla="*/ 0 w 36"/>
                  <a:gd name="T5" fmla="*/ 14 h 50"/>
                  <a:gd name="T6" fmla="*/ 22 w 36"/>
                  <a:gd name="T7" fmla="*/ 0 h 50"/>
                </a:gdLst>
                <a:ahLst/>
                <a:cxnLst>
                  <a:cxn ang="0">
                    <a:pos x="T0" y="T1"/>
                  </a:cxn>
                  <a:cxn ang="0">
                    <a:pos x="T2" y="T3"/>
                  </a:cxn>
                  <a:cxn ang="0">
                    <a:pos x="T4" y="T5"/>
                  </a:cxn>
                  <a:cxn ang="0">
                    <a:pos x="T6" y="T7"/>
                  </a:cxn>
                </a:cxnLst>
                <a:rect l="0" t="0" r="r" b="b"/>
                <a:pathLst>
                  <a:path w="36" h="50">
                    <a:moveTo>
                      <a:pt x="22" y="0"/>
                    </a:moveTo>
                    <a:cubicBezTo>
                      <a:pt x="36" y="13"/>
                      <a:pt x="36" y="13"/>
                      <a:pt x="36" y="13"/>
                    </a:cubicBezTo>
                    <a:cubicBezTo>
                      <a:pt x="36" y="13"/>
                      <a:pt x="21" y="50"/>
                      <a:pt x="0" y="14"/>
                    </a:cubicBezTo>
                    <a:lnTo>
                      <a:pt x="22" y="0"/>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ïšḻíḑe">
                <a:extLst>
                  <a:ext uri="{FF2B5EF4-FFF2-40B4-BE49-F238E27FC236}">
                    <a16:creationId xmlns:a16="http://schemas.microsoft.com/office/drawing/2014/main" id="{16EB8B28-21DF-4393-8A6D-668EB25197B9}"/>
                  </a:ext>
                </a:extLst>
              </p:cNvPr>
              <p:cNvSpPr/>
              <p:nvPr/>
            </p:nvSpPr>
            <p:spPr bwMode="auto">
              <a:xfrm>
                <a:off x="6140451" y="2676526"/>
                <a:ext cx="671513" cy="1362075"/>
              </a:xfrm>
              <a:custGeom>
                <a:avLst/>
                <a:gdLst>
                  <a:gd name="T0" fmla="*/ 38 w 38"/>
                  <a:gd name="T1" fmla="*/ 77 h 77"/>
                  <a:gd name="T2" fmla="*/ 31 w 38"/>
                  <a:gd name="T3" fmla="*/ 49 h 77"/>
                  <a:gd name="T4" fmla="*/ 13 w 38"/>
                  <a:gd name="T5" fmla="*/ 28 h 77"/>
                  <a:gd name="T6" fmla="*/ 5 w 38"/>
                  <a:gd name="T7" fmla="*/ 0 h 77"/>
                  <a:gd name="T8" fmla="*/ 1 w 38"/>
                  <a:gd name="T9" fmla="*/ 43 h 77"/>
                  <a:gd name="T10" fmla="*/ 22 w 38"/>
                  <a:gd name="T11" fmla="*/ 77 h 77"/>
                  <a:gd name="T12" fmla="*/ 38 w 38"/>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8" h="77">
                    <a:moveTo>
                      <a:pt x="38" y="77"/>
                    </a:moveTo>
                    <a:cubicBezTo>
                      <a:pt x="38" y="62"/>
                      <a:pt x="35" y="52"/>
                      <a:pt x="31" y="49"/>
                    </a:cubicBezTo>
                    <a:cubicBezTo>
                      <a:pt x="24" y="42"/>
                      <a:pt x="15" y="42"/>
                      <a:pt x="13" y="28"/>
                    </a:cubicBezTo>
                    <a:cubicBezTo>
                      <a:pt x="11" y="13"/>
                      <a:pt x="12" y="0"/>
                      <a:pt x="5" y="0"/>
                    </a:cubicBezTo>
                    <a:cubicBezTo>
                      <a:pt x="5" y="0"/>
                      <a:pt x="0" y="40"/>
                      <a:pt x="1" y="43"/>
                    </a:cubicBezTo>
                    <a:cubicBezTo>
                      <a:pt x="7" y="51"/>
                      <a:pt x="22" y="61"/>
                      <a:pt x="22" y="77"/>
                    </a:cubicBezTo>
                    <a:lnTo>
                      <a:pt x="38" y="77"/>
                    </a:lnTo>
                    <a:close/>
                  </a:path>
                </a:pathLst>
              </a:custGeom>
              <a:solidFill>
                <a:srgbClr val="FFE6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iṣ1iḍé">
                <a:extLst>
                  <a:ext uri="{FF2B5EF4-FFF2-40B4-BE49-F238E27FC236}">
                    <a16:creationId xmlns:a16="http://schemas.microsoft.com/office/drawing/2014/main" id="{61FA6527-B02C-4BB7-9A8C-6D9324321702}"/>
                  </a:ext>
                </a:extLst>
              </p:cNvPr>
              <p:cNvSpPr/>
              <p:nvPr/>
            </p:nvSpPr>
            <p:spPr bwMode="auto">
              <a:xfrm>
                <a:off x="6829426" y="2676526"/>
                <a:ext cx="688975" cy="1362075"/>
              </a:xfrm>
              <a:custGeom>
                <a:avLst/>
                <a:gdLst>
                  <a:gd name="T0" fmla="*/ 0 w 39"/>
                  <a:gd name="T1" fmla="*/ 77 h 77"/>
                  <a:gd name="T2" fmla="*/ 7 w 39"/>
                  <a:gd name="T3" fmla="*/ 49 h 77"/>
                  <a:gd name="T4" fmla="*/ 25 w 39"/>
                  <a:gd name="T5" fmla="*/ 28 h 77"/>
                  <a:gd name="T6" fmla="*/ 33 w 39"/>
                  <a:gd name="T7" fmla="*/ 0 h 77"/>
                  <a:gd name="T8" fmla="*/ 37 w 39"/>
                  <a:gd name="T9" fmla="*/ 43 h 77"/>
                  <a:gd name="T10" fmla="*/ 16 w 39"/>
                  <a:gd name="T11" fmla="*/ 77 h 77"/>
                  <a:gd name="T12" fmla="*/ 0 w 39"/>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9" h="77">
                    <a:moveTo>
                      <a:pt x="0" y="77"/>
                    </a:moveTo>
                    <a:cubicBezTo>
                      <a:pt x="0" y="62"/>
                      <a:pt x="3" y="52"/>
                      <a:pt x="7" y="49"/>
                    </a:cubicBezTo>
                    <a:cubicBezTo>
                      <a:pt x="14" y="42"/>
                      <a:pt x="23" y="42"/>
                      <a:pt x="25" y="28"/>
                    </a:cubicBezTo>
                    <a:cubicBezTo>
                      <a:pt x="27" y="13"/>
                      <a:pt x="26" y="0"/>
                      <a:pt x="33" y="0"/>
                    </a:cubicBezTo>
                    <a:cubicBezTo>
                      <a:pt x="33" y="0"/>
                      <a:pt x="39" y="40"/>
                      <a:pt x="37" y="43"/>
                    </a:cubicBezTo>
                    <a:cubicBezTo>
                      <a:pt x="31" y="51"/>
                      <a:pt x="16" y="61"/>
                      <a:pt x="16" y="77"/>
                    </a:cubicBezTo>
                    <a:lnTo>
                      <a:pt x="0" y="77"/>
                    </a:lnTo>
                    <a:close/>
                  </a:path>
                </a:pathLst>
              </a:custGeom>
              <a:solidFill>
                <a:srgbClr val="FED9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íŝľíḓê">
                <a:extLst>
                  <a:ext uri="{FF2B5EF4-FFF2-40B4-BE49-F238E27FC236}">
                    <a16:creationId xmlns:a16="http://schemas.microsoft.com/office/drawing/2014/main" id="{1F6A2B67-8760-46BE-83DA-88069F275A72}"/>
                  </a:ext>
                </a:extLst>
              </p:cNvPr>
              <p:cNvSpPr/>
              <p:nvPr/>
            </p:nvSpPr>
            <p:spPr bwMode="auto">
              <a:xfrm>
                <a:off x="6157913" y="3967163"/>
                <a:ext cx="671513" cy="1203325"/>
              </a:xfrm>
              <a:custGeom>
                <a:avLst/>
                <a:gdLst>
                  <a:gd name="T0" fmla="*/ 334 w 423"/>
                  <a:gd name="T1" fmla="*/ 758 h 758"/>
                  <a:gd name="T2" fmla="*/ 0 w 423"/>
                  <a:gd name="T3" fmla="*/ 758 h 758"/>
                  <a:gd name="T4" fmla="*/ 222 w 423"/>
                  <a:gd name="T5" fmla="*/ 0 h 758"/>
                  <a:gd name="T6" fmla="*/ 423 w 423"/>
                  <a:gd name="T7" fmla="*/ 0 h 758"/>
                  <a:gd name="T8" fmla="*/ 334 w 423"/>
                  <a:gd name="T9" fmla="*/ 758 h 758"/>
                </a:gdLst>
                <a:ahLst/>
                <a:cxnLst>
                  <a:cxn ang="0">
                    <a:pos x="T0" y="T1"/>
                  </a:cxn>
                  <a:cxn ang="0">
                    <a:pos x="T2" y="T3"/>
                  </a:cxn>
                  <a:cxn ang="0">
                    <a:pos x="T4" y="T5"/>
                  </a:cxn>
                  <a:cxn ang="0">
                    <a:pos x="T6" y="T7"/>
                  </a:cxn>
                  <a:cxn ang="0">
                    <a:pos x="T8" y="T9"/>
                  </a:cxn>
                </a:cxnLst>
                <a:rect l="0" t="0" r="r" b="b"/>
                <a:pathLst>
                  <a:path w="423" h="758">
                    <a:moveTo>
                      <a:pt x="334" y="758"/>
                    </a:moveTo>
                    <a:lnTo>
                      <a:pt x="0" y="758"/>
                    </a:lnTo>
                    <a:lnTo>
                      <a:pt x="222" y="0"/>
                    </a:lnTo>
                    <a:lnTo>
                      <a:pt x="423" y="0"/>
                    </a:lnTo>
                    <a:lnTo>
                      <a:pt x="334" y="758"/>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iṧľíḍe">
                <a:extLst>
                  <a:ext uri="{FF2B5EF4-FFF2-40B4-BE49-F238E27FC236}">
                    <a16:creationId xmlns:a16="http://schemas.microsoft.com/office/drawing/2014/main" id="{304DBF40-A606-4AD2-B259-4B3571B7FCFE}"/>
                  </a:ext>
                </a:extLst>
              </p:cNvPr>
              <p:cNvSpPr/>
              <p:nvPr/>
            </p:nvSpPr>
            <p:spPr bwMode="auto">
              <a:xfrm>
                <a:off x="6811963" y="3967163"/>
                <a:ext cx="652463" cy="1203325"/>
              </a:xfrm>
              <a:custGeom>
                <a:avLst/>
                <a:gdLst>
                  <a:gd name="T0" fmla="*/ 89 w 411"/>
                  <a:gd name="T1" fmla="*/ 758 h 758"/>
                  <a:gd name="T2" fmla="*/ 411 w 411"/>
                  <a:gd name="T3" fmla="*/ 758 h 758"/>
                  <a:gd name="T4" fmla="*/ 189 w 411"/>
                  <a:gd name="T5" fmla="*/ 0 h 758"/>
                  <a:gd name="T6" fmla="*/ 0 w 411"/>
                  <a:gd name="T7" fmla="*/ 0 h 758"/>
                  <a:gd name="T8" fmla="*/ 89 w 411"/>
                  <a:gd name="T9" fmla="*/ 758 h 758"/>
                </a:gdLst>
                <a:ahLst/>
                <a:cxnLst>
                  <a:cxn ang="0">
                    <a:pos x="T0" y="T1"/>
                  </a:cxn>
                  <a:cxn ang="0">
                    <a:pos x="T2" y="T3"/>
                  </a:cxn>
                  <a:cxn ang="0">
                    <a:pos x="T4" y="T5"/>
                  </a:cxn>
                  <a:cxn ang="0">
                    <a:pos x="T6" y="T7"/>
                  </a:cxn>
                  <a:cxn ang="0">
                    <a:pos x="T8" y="T9"/>
                  </a:cxn>
                </a:cxnLst>
                <a:rect l="0" t="0" r="r" b="b"/>
                <a:pathLst>
                  <a:path w="411" h="758">
                    <a:moveTo>
                      <a:pt x="89" y="758"/>
                    </a:moveTo>
                    <a:lnTo>
                      <a:pt x="411" y="758"/>
                    </a:lnTo>
                    <a:lnTo>
                      <a:pt x="189" y="0"/>
                    </a:lnTo>
                    <a:lnTo>
                      <a:pt x="0" y="0"/>
                    </a:lnTo>
                    <a:lnTo>
                      <a:pt x="89" y="758"/>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ïś1ïḑê">
                <a:extLst>
                  <a:ext uri="{FF2B5EF4-FFF2-40B4-BE49-F238E27FC236}">
                    <a16:creationId xmlns:a16="http://schemas.microsoft.com/office/drawing/2014/main" id="{E89F95BF-2820-4BA5-AF87-DB6C53DD3E86}"/>
                  </a:ext>
                </a:extLst>
              </p:cNvPr>
              <p:cNvSpPr/>
              <p:nvPr/>
            </p:nvSpPr>
            <p:spPr bwMode="auto">
              <a:xfrm>
                <a:off x="3667126" y="5294313"/>
                <a:ext cx="1465263" cy="193675"/>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1" name="íšḷidè">
                <a:extLst>
                  <a:ext uri="{FF2B5EF4-FFF2-40B4-BE49-F238E27FC236}">
                    <a16:creationId xmlns:a16="http://schemas.microsoft.com/office/drawing/2014/main" id="{E9E49A12-082B-457A-9B66-E64A63C286C1}"/>
                  </a:ext>
                </a:extLst>
              </p:cNvPr>
              <p:cNvSpPr/>
              <p:nvPr/>
            </p:nvSpPr>
            <p:spPr bwMode="auto">
              <a:xfrm>
                <a:off x="3773488" y="3436938"/>
                <a:ext cx="1236663" cy="1857375"/>
              </a:xfrm>
              <a:prstGeom prst="ellipse">
                <a:avLst/>
              </a:prstGeom>
              <a:solidFill>
                <a:srgbClr val="00A0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îṡļíḓe">
                <a:extLst>
                  <a:ext uri="{FF2B5EF4-FFF2-40B4-BE49-F238E27FC236}">
                    <a16:creationId xmlns:a16="http://schemas.microsoft.com/office/drawing/2014/main" id="{A43F1357-A46A-4A73-9483-D35A7DE9AAE5}"/>
                  </a:ext>
                </a:extLst>
              </p:cNvPr>
              <p:cNvSpPr/>
              <p:nvPr/>
            </p:nvSpPr>
            <p:spPr bwMode="auto">
              <a:xfrm>
                <a:off x="3843338" y="5187951"/>
                <a:ext cx="1095375" cy="141288"/>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3" name="i$ľïḋé">
                <a:extLst>
                  <a:ext uri="{FF2B5EF4-FFF2-40B4-BE49-F238E27FC236}">
                    <a16:creationId xmlns:a16="http://schemas.microsoft.com/office/drawing/2014/main" id="{E40484BD-AC20-47C4-8560-9D62ABE35821}"/>
                  </a:ext>
                </a:extLst>
              </p:cNvPr>
              <p:cNvSpPr/>
              <p:nvPr/>
            </p:nvSpPr>
            <p:spPr bwMode="auto">
              <a:xfrm>
                <a:off x="3295651" y="1722438"/>
                <a:ext cx="2190750" cy="1997075"/>
              </a:xfrm>
              <a:custGeom>
                <a:avLst/>
                <a:gdLst>
                  <a:gd name="T0" fmla="*/ 124 w 124"/>
                  <a:gd name="T1" fmla="*/ 113 h 113"/>
                  <a:gd name="T2" fmla="*/ 0 w 124"/>
                  <a:gd name="T3" fmla="*/ 113 h 113"/>
                  <a:gd name="T4" fmla="*/ 2 w 124"/>
                  <a:gd name="T5" fmla="*/ 100 h 113"/>
                  <a:gd name="T6" fmla="*/ 4 w 124"/>
                  <a:gd name="T7" fmla="*/ 90 h 113"/>
                  <a:gd name="T8" fmla="*/ 17 w 124"/>
                  <a:gd name="T9" fmla="*/ 20 h 113"/>
                  <a:gd name="T10" fmla="*/ 19 w 124"/>
                  <a:gd name="T11" fmla="*/ 8 h 113"/>
                  <a:gd name="T12" fmla="*/ 21 w 124"/>
                  <a:gd name="T13" fmla="*/ 0 h 113"/>
                  <a:gd name="T14" fmla="*/ 104 w 124"/>
                  <a:gd name="T15" fmla="*/ 0 h 113"/>
                  <a:gd name="T16" fmla="*/ 105 w 124"/>
                  <a:gd name="T17" fmla="*/ 8 h 113"/>
                  <a:gd name="T18" fmla="*/ 107 w 124"/>
                  <a:gd name="T19" fmla="*/ 20 h 113"/>
                  <a:gd name="T20" fmla="*/ 120 w 124"/>
                  <a:gd name="T21" fmla="*/ 90 h 113"/>
                  <a:gd name="T22" fmla="*/ 122 w 124"/>
                  <a:gd name="T23" fmla="*/ 100 h 113"/>
                  <a:gd name="T24" fmla="*/ 124 w 124"/>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13">
                    <a:moveTo>
                      <a:pt x="124" y="113"/>
                    </a:moveTo>
                    <a:cubicBezTo>
                      <a:pt x="0" y="113"/>
                      <a:pt x="0" y="113"/>
                      <a:pt x="0" y="113"/>
                    </a:cubicBezTo>
                    <a:cubicBezTo>
                      <a:pt x="1" y="109"/>
                      <a:pt x="2" y="104"/>
                      <a:pt x="2" y="100"/>
                    </a:cubicBezTo>
                    <a:cubicBezTo>
                      <a:pt x="3" y="97"/>
                      <a:pt x="4" y="93"/>
                      <a:pt x="4" y="90"/>
                    </a:cubicBezTo>
                    <a:cubicBezTo>
                      <a:pt x="8" y="67"/>
                      <a:pt x="13" y="43"/>
                      <a:pt x="17" y="20"/>
                    </a:cubicBezTo>
                    <a:cubicBezTo>
                      <a:pt x="18" y="16"/>
                      <a:pt x="18" y="12"/>
                      <a:pt x="19" y="8"/>
                    </a:cubicBezTo>
                    <a:cubicBezTo>
                      <a:pt x="20" y="5"/>
                      <a:pt x="20" y="2"/>
                      <a:pt x="21" y="0"/>
                    </a:cubicBezTo>
                    <a:cubicBezTo>
                      <a:pt x="104" y="0"/>
                      <a:pt x="104" y="0"/>
                      <a:pt x="104" y="0"/>
                    </a:cubicBezTo>
                    <a:cubicBezTo>
                      <a:pt x="104" y="2"/>
                      <a:pt x="105" y="5"/>
                      <a:pt x="105" y="8"/>
                    </a:cubicBezTo>
                    <a:cubicBezTo>
                      <a:pt x="106" y="12"/>
                      <a:pt x="107" y="16"/>
                      <a:pt x="107" y="20"/>
                    </a:cubicBezTo>
                    <a:cubicBezTo>
                      <a:pt x="112" y="43"/>
                      <a:pt x="116" y="67"/>
                      <a:pt x="120" y="90"/>
                    </a:cubicBezTo>
                    <a:cubicBezTo>
                      <a:pt x="121" y="93"/>
                      <a:pt x="121" y="97"/>
                      <a:pt x="122" y="100"/>
                    </a:cubicBezTo>
                    <a:cubicBezTo>
                      <a:pt x="123" y="104"/>
                      <a:pt x="123" y="109"/>
                      <a:pt x="124" y="113"/>
                    </a:cubicBezTo>
                  </a:path>
                </a:pathLst>
              </a:custGeom>
              <a:solidFill>
                <a:srgbClr val="D6B1D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p>
            </p:txBody>
          </p:sp>
          <p:sp>
            <p:nvSpPr>
              <p:cNvPr id="144" name="ïṥḷîḍe">
                <a:extLst>
                  <a:ext uri="{FF2B5EF4-FFF2-40B4-BE49-F238E27FC236}">
                    <a16:creationId xmlns:a16="http://schemas.microsoft.com/office/drawing/2014/main" id="{EBEC32F0-5EB0-4810-B214-4D0226EB3E5F}"/>
                  </a:ext>
                </a:extLst>
              </p:cNvPr>
              <p:cNvSpPr/>
              <p:nvPr/>
            </p:nvSpPr>
            <p:spPr bwMode="auto">
              <a:xfrm>
                <a:off x="4391026" y="1722438"/>
                <a:ext cx="760413" cy="141288"/>
              </a:xfrm>
              <a:custGeom>
                <a:avLst/>
                <a:gdLst>
                  <a:gd name="T0" fmla="*/ 42 w 43"/>
                  <a:gd name="T1" fmla="*/ 0 h 8"/>
                  <a:gd name="T2" fmla="*/ 0 w 43"/>
                  <a:gd name="T3" fmla="*/ 0 h 8"/>
                  <a:gd name="T4" fmla="*/ 0 w 43"/>
                  <a:gd name="T5" fmla="*/ 8 h 8"/>
                  <a:gd name="T6" fmla="*/ 43 w 43"/>
                  <a:gd name="T7" fmla="*/ 8 h 8"/>
                  <a:gd name="T8" fmla="*/ 42 w 43"/>
                  <a:gd name="T9" fmla="*/ 0 h 8"/>
                </a:gdLst>
                <a:ahLst/>
                <a:cxnLst>
                  <a:cxn ang="0">
                    <a:pos x="T0" y="T1"/>
                  </a:cxn>
                  <a:cxn ang="0">
                    <a:pos x="T2" y="T3"/>
                  </a:cxn>
                  <a:cxn ang="0">
                    <a:pos x="T4" y="T5"/>
                  </a:cxn>
                  <a:cxn ang="0">
                    <a:pos x="T6" y="T7"/>
                  </a:cxn>
                  <a:cxn ang="0">
                    <a:pos x="T8" y="T9"/>
                  </a:cxn>
                </a:cxnLst>
                <a:rect l="0" t="0" r="r" b="b"/>
                <a:pathLst>
                  <a:path w="43" h="8">
                    <a:moveTo>
                      <a:pt x="42" y="0"/>
                    </a:moveTo>
                    <a:cubicBezTo>
                      <a:pt x="25" y="0"/>
                      <a:pt x="13" y="0"/>
                      <a:pt x="0" y="0"/>
                    </a:cubicBezTo>
                    <a:cubicBezTo>
                      <a:pt x="0" y="8"/>
                      <a:pt x="0" y="8"/>
                      <a:pt x="0" y="8"/>
                    </a:cubicBezTo>
                    <a:cubicBezTo>
                      <a:pt x="43" y="8"/>
                      <a:pt x="43" y="8"/>
                      <a:pt x="43" y="8"/>
                    </a:cubicBezTo>
                    <a:cubicBezTo>
                      <a:pt x="43" y="5"/>
                      <a:pt x="42" y="2"/>
                      <a:pt x="42" y="0"/>
                    </a:cubicBezTo>
                  </a:path>
                </a:pathLst>
              </a:custGeom>
              <a:solidFill>
                <a:srgbClr val="D6B1D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íṣļîḑè">
                <a:extLst>
                  <a:ext uri="{FF2B5EF4-FFF2-40B4-BE49-F238E27FC236}">
                    <a16:creationId xmlns:a16="http://schemas.microsoft.com/office/drawing/2014/main" id="{68213C21-8AB0-4EA4-BDE8-6A846120E743}"/>
                  </a:ext>
                </a:extLst>
              </p:cNvPr>
              <p:cNvSpPr/>
              <p:nvPr/>
            </p:nvSpPr>
            <p:spPr bwMode="auto">
              <a:xfrm>
                <a:off x="4886326" y="2039938"/>
                <a:ext cx="600075" cy="1679575"/>
              </a:xfrm>
              <a:custGeom>
                <a:avLst/>
                <a:gdLst>
                  <a:gd name="T0" fmla="*/ 32 w 34"/>
                  <a:gd name="T1" fmla="*/ 84 h 95"/>
                  <a:gd name="T2" fmla="*/ 34 w 34"/>
                  <a:gd name="T3" fmla="*/ 95 h 95"/>
                  <a:gd name="T4" fmla="*/ 0 w 34"/>
                  <a:gd name="T5" fmla="*/ 95 h 95"/>
                  <a:gd name="T6" fmla="*/ 0 w 34"/>
                  <a:gd name="T7" fmla="*/ 95 h 95"/>
                  <a:gd name="T8" fmla="*/ 34 w 34"/>
                  <a:gd name="T9" fmla="*/ 95 h 95"/>
                  <a:gd name="T10" fmla="*/ 32 w 34"/>
                  <a:gd name="T11" fmla="*/ 84 h 95"/>
                  <a:gd name="T12" fmla="*/ 17 w 34"/>
                  <a:gd name="T13" fmla="*/ 0 h 95"/>
                  <a:gd name="T14" fmla="*/ 17 w 34"/>
                  <a:gd name="T15" fmla="*/ 2 h 95"/>
                  <a:gd name="T16" fmla="*/ 17 w 34"/>
                  <a:gd name="T17" fmla="*/ 2 h 95"/>
                  <a:gd name="T18" fmla="*/ 17 w 34"/>
                  <a:gd name="T19" fmla="*/ 2 h 95"/>
                  <a:gd name="T20" fmla="*/ 30 w 34"/>
                  <a:gd name="T21" fmla="*/ 72 h 95"/>
                  <a:gd name="T22" fmla="*/ 30 w 34"/>
                  <a:gd name="T23" fmla="*/ 72 h 95"/>
                  <a:gd name="T24" fmla="*/ 31 w 34"/>
                  <a:gd name="T25" fmla="*/ 79 h 95"/>
                  <a:gd name="T26" fmla="*/ 17 w 34"/>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95">
                    <a:moveTo>
                      <a:pt x="32" y="84"/>
                    </a:moveTo>
                    <a:cubicBezTo>
                      <a:pt x="33" y="88"/>
                      <a:pt x="34" y="91"/>
                      <a:pt x="34" y="95"/>
                    </a:cubicBezTo>
                    <a:cubicBezTo>
                      <a:pt x="0" y="95"/>
                      <a:pt x="0" y="95"/>
                      <a:pt x="0" y="95"/>
                    </a:cubicBezTo>
                    <a:cubicBezTo>
                      <a:pt x="0" y="95"/>
                      <a:pt x="0" y="95"/>
                      <a:pt x="0" y="95"/>
                    </a:cubicBezTo>
                    <a:cubicBezTo>
                      <a:pt x="11" y="95"/>
                      <a:pt x="23" y="95"/>
                      <a:pt x="34" y="95"/>
                    </a:cubicBezTo>
                    <a:cubicBezTo>
                      <a:pt x="34" y="91"/>
                      <a:pt x="33" y="88"/>
                      <a:pt x="32" y="84"/>
                    </a:cubicBezTo>
                    <a:moveTo>
                      <a:pt x="17" y="0"/>
                    </a:moveTo>
                    <a:cubicBezTo>
                      <a:pt x="17" y="1"/>
                      <a:pt x="17" y="1"/>
                      <a:pt x="17" y="2"/>
                    </a:cubicBezTo>
                    <a:cubicBezTo>
                      <a:pt x="17" y="2"/>
                      <a:pt x="17" y="2"/>
                      <a:pt x="17" y="2"/>
                    </a:cubicBezTo>
                    <a:cubicBezTo>
                      <a:pt x="17" y="2"/>
                      <a:pt x="17" y="2"/>
                      <a:pt x="17" y="2"/>
                    </a:cubicBezTo>
                    <a:cubicBezTo>
                      <a:pt x="22" y="25"/>
                      <a:pt x="26" y="49"/>
                      <a:pt x="30" y="72"/>
                    </a:cubicBezTo>
                    <a:cubicBezTo>
                      <a:pt x="30" y="72"/>
                      <a:pt x="30" y="72"/>
                      <a:pt x="30" y="72"/>
                    </a:cubicBezTo>
                    <a:cubicBezTo>
                      <a:pt x="31" y="74"/>
                      <a:pt x="31" y="77"/>
                      <a:pt x="31" y="79"/>
                    </a:cubicBezTo>
                    <a:cubicBezTo>
                      <a:pt x="27" y="53"/>
                      <a:pt x="22" y="26"/>
                      <a:pt x="17" y="0"/>
                    </a:cubicBezTo>
                  </a:path>
                </a:pathLst>
              </a:custGeom>
              <a:solidFill>
                <a:srgbClr val="FFEA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iś1iḓé">
                <a:extLst>
                  <a:ext uri="{FF2B5EF4-FFF2-40B4-BE49-F238E27FC236}">
                    <a16:creationId xmlns:a16="http://schemas.microsoft.com/office/drawing/2014/main" id="{BC9848FB-1778-4C83-BF38-65D5CAA06342}"/>
                  </a:ext>
                </a:extLst>
              </p:cNvPr>
              <p:cNvSpPr/>
              <p:nvPr/>
            </p:nvSpPr>
            <p:spPr bwMode="auto">
              <a:xfrm>
                <a:off x="4391026" y="3719513"/>
                <a:ext cx="495300" cy="0"/>
              </a:xfrm>
              <a:custGeom>
                <a:avLst/>
                <a:gdLst>
                  <a:gd name="T0" fmla="*/ 28 w 28"/>
                  <a:gd name="T1" fmla="*/ 0 w 28"/>
                  <a:gd name="T2" fmla="*/ 0 w 28"/>
                  <a:gd name="T3" fmla="*/ 28 w 28"/>
                  <a:gd name="T4" fmla="*/ 28 w 28"/>
                </a:gdLst>
                <a:ahLst/>
                <a:cxnLst>
                  <a:cxn ang="0">
                    <a:pos x="T0" y="0"/>
                  </a:cxn>
                  <a:cxn ang="0">
                    <a:pos x="T1" y="0"/>
                  </a:cxn>
                  <a:cxn ang="0">
                    <a:pos x="T2" y="0"/>
                  </a:cxn>
                  <a:cxn ang="0">
                    <a:pos x="T3" y="0"/>
                  </a:cxn>
                  <a:cxn ang="0">
                    <a:pos x="T4" y="0"/>
                  </a:cxn>
                </a:cxnLst>
                <a:rect l="0" t="0" r="r" b="b"/>
                <a:pathLst>
                  <a:path w="28">
                    <a:moveTo>
                      <a:pt x="28" y="0"/>
                    </a:moveTo>
                    <a:cubicBezTo>
                      <a:pt x="0" y="0"/>
                      <a:pt x="0" y="0"/>
                      <a:pt x="0" y="0"/>
                    </a:cubicBezTo>
                    <a:cubicBezTo>
                      <a:pt x="0" y="0"/>
                      <a:pt x="0" y="0"/>
                      <a:pt x="0" y="0"/>
                    </a:cubicBezTo>
                    <a:cubicBezTo>
                      <a:pt x="9" y="0"/>
                      <a:pt x="19" y="0"/>
                      <a:pt x="28" y="0"/>
                    </a:cubicBezTo>
                    <a:cubicBezTo>
                      <a:pt x="28" y="0"/>
                      <a:pt x="28" y="0"/>
                      <a:pt x="28" y="0"/>
                    </a:cubicBezTo>
                  </a:path>
                </a:pathLst>
              </a:custGeom>
              <a:solidFill>
                <a:srgbClr val="33B6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ïsļiḑè">
                <a:extLst>
                  <a:ext uri="{FF2B5EF4-FFF2-40B4-BE49-F238E27FC236}">
                    <a16:creationId xmlns:a16="http://schemas.microsoft.com/office/drawing/2014/main" id="{DE2B0AB7-412F-4C19-9D02-F5473CE738E2}"/>
                  </a:ext>
                </a:extLst>
              </p:cNvPr>
              <p:cNvSpPr/>
              <p:nvPr/>
            </p:nvSpPr>
            <p:spPr bwMode="auto">
              <a:xfrm>
                <a:off x="4391026" y="2074863"/>
                <a:ext cx="1095375" cy="1644650"/>
              </a:xfrm>
              <a:custGeom>
                <a:avLst/>
                <a:gdLst>
                  <a:gd name="T0" fmla="*/ 60 w 62"/>
                  <a:gd name="T1" fmla="*/ 80 h 93"/>
                  <a:gd name="T2" fmla="*/ 0 w 62"/>
                  <a:gd name="T3" fmla="*/ 80 h 93"/>
                  <a:gd name="T4" fmla="*/ 0 w 62"/>
                  <a:gd name="T5" fmla="*/ 93 h 93"/>
                  <a:gd name="T6" fmla="*/ 28 w 62"/>
                  <a:gd name="T7" fmla="*/ 93 h 93"/>
                  <a:gd name="T8" fmla="*/ 62 w 62"/>
                  <a:gd name="T9" fmla="*/ 93 h 93"/>
                  <a:gd name="T10" fmla="*/ 60 w 62"/>
                  <a:gd name="T11" fmla="*/ 82 h 93"/>
                  <a:gd name="T12" fmla="*/ 60 w 62"/>
                  <a:gd name="T13" fmla="*/ 80 h 93"/>
                  <a:gd name="T14" fmla="*/ 45 w 62"/>
                  <a:gd name="T15" fmla="*/ 0 h 93"/>
                  <a:gd name="T16" fmla="*/ 0 w 62"/>
                  <a:gd name="T17" fmla="*/ 0 h 93"/>
                  <a:gd name="T18" fmla="*/ 0 w 62"/>
                  <a:gd name="T19" fmla="*/ 70 h 93"/>
                  <a:gd name="T20" fmla="*/ 58 w 62"/>
                  <a:gd name="T21" fmla="*/ 70 h 93"/>
                  <a:gd name="T22" fmla="*/ 45 w 62"/>
                  <a:gd name="T23" fmla="*/ 0 h 93"/>
                  <a:gd name="T24" fmla="*/ 45 w 62"/>
                  <a:gd name="T2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93">
                    <a:moveTo>
                      <a:pt x="60" y="80"/>
                    </a:moveTo>
                    <a:cubicBezTo>
                      <a:pt x="0" y="80"/>
                      <a:pt x="0" y="80"/>
                      <a:pt x="0" y="80"/>
                    </a:cubicBezTo>
                    <a:cubicBezTo>
                      <a:pt x="0" y="93"/>
                      <a:pt x="0" y="93"/>
                      <a:pt x="0" y="93"/>
                    </a:cubicBezTo>
                    <a:cubicBezTo>
                      <a:pt x="28" y="93"/>
                      <a:pt x="28" y="93"/>
                      <a:pt x="28" y="93"/>
                    </a:cubicBezTo>
                    <a:cubicBezTo>
                      <a:pt x="62" y="93"/>
                      <a:pt x="62" y="93"/>
                      <a:pt x="62" y="93"/>
                    </a:cubicBezTo>
                    <a:cubicBezTo>
                      <a:pt x="62" y="89"/>
                      <a:pt x="61" y="86"/>
                      <a:pt x="60" y="82"/>
                    </a:cubicBezTo>
                    <a:cubicBezTo>
                      <a:pt x="60" y="81"/>
                      <a:pt x="60" y="81"/>
                      <a:pt x="60" y="80"/>
                    </a:cubicBezTo>
                    <a:moveTo>
                      <a:pt x="45" y="0"/>
                    </a:moveTo>
                    <a:cubicBezTo>
                      <a:pt x="0" y="0"/>
                      <a:pt x="0" y="0"/>
                      <a:pt x="0" y="0"/>
                    </a:cubicBezTo>
                    <a:cubicBezTo>
                      <a:pt x="0" y="70"/>
                      <a:pt x="0" y="70"/>
                      <a:pt x="0" y="70"/>
                    </a:cubicBezTo>
                    <a:cubicBezTo>
                      <a:pt x="58" y="70"/>
                      <a:pt x="58" y="70"/>
                      <a:pt x="58" y="70"/>
                    </a:cubicBezTo>
                    <a:cubicBezTo>
                      <a:pt x="54" y="47"/>
                      <a:pt x="50" y="23"/>
                      <a:pt x="45" y="0"/>
                    </a:cubicBezTo>
                    <a:cubicBezTo>
                      <a:pt x="45" y="0"/>
                      <a:pt x="45" y="0"/>
                      <a:pt x="45" y="0"/>
                    </a:cubicBezTo>
                  </a:path>
                </a:pathLst>
              </a:custGeom>
              <a:solidFill>
                <a:srgbClr val="D6B1D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p>
            </p:txBody>
          </p:sp>
          <p:sp>
            <p:nvSpPr>
              <p:cNvPr id="148" name="íṥ1íde">
                <a:extLst>
                  <a:ext uri="{FF2B5EF4-FFF2-40B4-BE49-F238E27FC236}">
                    <a16:creationId xmlns:a16="http://schemas.microsoft.com/office/drawing/2014/main" id="{4FDFDEC9-C7CC-42D0-8032-D361AE77A06F}"/>
                  </a:ext>
                </a:extLst>
              </p:cNvPr>
              <p:cNvSpPr/>
              <p:nvPr/>
            </p:nvSpPr>
            <p:spPr bwMode="auto">
              <a:xfrm>
                <a:off x="5151438" y="1863726"/>
                <a:ext cx="34925" cy="176213"/>
              </a:xfrm>
              <a:custGeom>
                <a:avLst/>
                <a:gdLst>
                  <a:gd name="T0" fmla="*/ 0 w 2"/>
                  <a:gd name="T1" fmla="*/ 0 h 10"/>
                  <a:gd name="T2" fmla="*/ 0 w 2"/>
                  <a:gd name="T3" fmla="*/ 0 h 10"/>
                  <a:gd name="T4" fmla="*/ 2 w 2"/>
                  <a:gd name="T5" fmla="*/ 10 h 10"/>
                  <a:gd name="T6" fmla="*/ 0 w 2"/>
                  <a:gd name="T7" fmla="*/ 0 h 10"/>
                  <a:gd name="T8" fmla="*/ 0 w 2"/>
                  <a:gd name="T9" fmla="*/ 0 h 10"/>
                </a:gdLst>
                <a:ahLst/>
                <a:cxnLst>
                  <a:cxn ang="0">
                    <a:pos x="T0" y="T1"/>
                  </a:cxn>
                  <a:cxn ang="0">
                    <a:pos x="T2" y="T3"/>
                  </a:cxn>
                  <a:cxn ang="0">
                    <a:pos x="T4" y="T5"/>
                  </a:cxn>
                  <a:cxn ang="0">
                    <a:pos x="T6" y="T7"/>
                  </a:cxn>
                  <a:cxn ang="0">
                    <a:pos x="T8" y="T9"/>
                  </a:cxn>
                </a:cxnLst>
                <a:rect l="0" t="0" r="r" b="b"/>
                <a:pathLst>
                  <a:path w="2" h="10">
                    <a:moveTo>
                      <a:pt x="0" y="0"/>
                    </a:moveTo>
                    <a:cubicBezTo>
                      <a:pt x="0" y="0"/>
                      <a:pt x="0" y="0"/>
                      <a:pt x="0" y="0"/>
                    </a:cubicBezTo>
                    <a:cubicBezTo>
                      <a:pt x="1" y="3"/>
                      <a:pt x="1" y="7"/>
                      <a:pt x="2" y="10"/>
                    </a:cubicBezTo>
                    <a:cubicBezTo>
                      <a:pt x="1" y="7"/>
                      <a:pt x="1" y="3"/>
                      <a:pt x="0" y="0"/>
                    </a:cubicBezTo>
                    <a:cubicBezTo>
                      <a:pt x="0" y="0"/>
                      <a:pt x="0" y="0"/>
                      <a:pt x="0" y="0"/>
                    </a:cubicBezTo>
                  </a:path>
                </a:pathLst>
              </a:custGeom>
              <a:solidFill>
                <a:srgbClr val="FFA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ïS1îdê">
                <a:extLst>
                  <a:ext uri="{FF2B5EF4-FFF2-40B4-BE49-F238E27FC236}">
                    <a16:creationId xmlns:a16="http://schemas.microsoft.com/office/drawing/2014/main" id="{00FED763-4B3A-428F-A5A9-37375CDE583E}"/>
                  </a:ext>
                </a:extLst>
              </p:cNvPr>
              <p:cNvSpPr/>
              <p:nvPr/>
            </p:nvSpPr>
            <p:spPr bwMode="auto">
              <a:xfrm>
                <a:off x="3595688" y="1863726"/>
                <a:ext cx="795338" cy="211138"/>
              </a:xfrm>
              <a:custGeom>
                <a:avLst/>
                <a:gdLst>
                  <a:gd name="T0" fmla="*/ 45 w 45"/>
                  <a:gd name="T1" fmla="*/ 0 h 12"/>
                  <a:gd name="T2" fmla="*/ 2 w 45"/>
                  <a:gd name="T3" fmla="*/ 0 h 12"/>
                  <a:gd name="T4" fmla="*/ 2 w 45"/>
                  <a:gd name="T5" fmla="*/ 0 h 12"/>
                  <a:gd name="T6" fmla="*/ 0 w 45"/>
                  <a:gd name="T7" fmla="*/ 12 h 12"/>
                  <a:gd name="T8" fmla="*/ 45 w 45"/>
                  <a:gd name="T9" fmla="*/ 12 h 12"/>
                  <a:gd name="T10" fmla="*/ 45 w 45"/>
                  <a:gd name="T11" fmla="*/ 0 h 12"/>
                </a:gdLst>
                <a:ahLst/>
                <a:cxnLst>
                  <a:cxn ang="0">
                    <a:pos x="T0" y="T1"/>
                  </a:cxn>
                  <a:cxn ang="0">
                    <a:pos x="T2" y="T3"/>
                  </a:cxn>
                  <a:cxn ang="0">
                    <a:pos x="T4" y="T5"/>
                  </a:cxn>
                  <a:cxn ang="0">
                    <a:pos x="T6" y="T7"/>
                  </a:cxn>
                  <a:cxn ang="0">
                    <a:pos x="T8" y="T9"/>
                  </a:cxn>
                  <a:cxn ang="0">
                    <a:pos x="T10" y="T11"/>
                  </a:cxn>
                </a:cxnLst>
                <a:rect l="0" t="0" r="r" b="b"/>
                <a:pathLst>
                  <a:path w="45" h="12">
                    <a:moveTo>
                      <a:pt x="45" y="0"/>
                    </a:moveTo>
                    <a:cubicBezTo>
                      <a:pt x="2" y="0"/>
                      <a:pt x="2" y="0"/>
                      <a:pt x="2" y="0"/>
                    </a:cubicBezTo>
                    <a:cubicBezTo>
                      <a:pt x="2" y="0"/>
                      <a:pt x="2" y="0"/>
                      <a:pt x="2" y="0"/>
                    </a:cubicBezTo>
                    <a:cubicBezTo>
                      <a:pt x="1" y="4"/>
                      <a:pt x="1" y="8"/>
                      <a:pt x="0" y="12"/>
                    </a:cubicBezTo>
                    <a:cubicBezTo>
                      <a:pt x="45" y="12"/>
                      <a:pt x="45" y="12"/>
                      <a:pt x="45" y="12"/>
                    </a:cubicBezTo>
                    <a:cubicBezTo>
                      <a:pt x="45" y="0"/>
                      <a:pt x="45" y="0"/>
                      <a:pt x="45" y="0"/>
                    </a:cubicBezTo>
                  </a:path>
                </a:pathLst>
              </a:custGeom>
              <a:solidFill>
                <a:srgbClr val="FFA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išľîḓè">
                <a:extLst>
                  <a:ext uri="{FF2B5EF4-FFF2-40B4-BE49-F238E27FC236}">
                    <a16:creationId xmlns:a16="http://schemas.microsoft.com/office/drawing/2014/main" id="{6A9755A2-DBBB-4C0C-B8FB-E09292965824}"/>
                  </a:ext>
                </a:extLst>
              </p:cNvPr>
              <p:cNvSpPr/>
              <p:nvPr/>
            </p:nvSpPr>
            <p:spPr bwMode="auto">
              <a:xfrm>
                <a:off x="4391026" y="1863726"/>
                <a:ext cx="795338" cy="211138"/>
              </a:xfrm>
              <a:custGeom>
                <a:avLst/>
                <a:gdLst>
                  <a:gd name="T0" fmla="*/ 43 w 45"/>
                  <a:gd name="T1" fmla="*/ 0 h 12"/>
                  <a:gd name="T2" fmla="*/ 0 w 45"/>
                  <a:gd name="T3" fmla="*/ 0 h 12"/>
                  <a:gd name="T4" fmla="*/ 0 w 45"/>
                  <a:gd name="T5" fmla="*/ 12 h 12"/>
                  <a:gd name="T6" fmla="*/ 45 w 45"/>
                  <a:gd name="T7" fmla="*/ 12 h 12"/>
                  <a:gd name="T8" fmla="*/ 45 w 45"/>
                  <a:gd name="T9" fmla="*/ 10 h 12"/>
                  <a:gd name="T10" fmla="*/ 43 w 45"/>
                  <a:gd name="T11" fmla="*/ 0 h 12"/>
                </a:gdLst>
                <a:ahLst/>
                <a:cxnLst>
                  <a:cxn ang="0">
                    <a:pos x="T0" y="T1"/>
                  </a:cxn>
                  <a:cxn ang="0">
                    <a:pos x="T2" y="T3"/>
                  </a:cxn>
                  <a:cxn ang="0">
                    <a:pos x="T4" y="T5"/>
                  </a:cxn>
                  <a:cxn ang="0">
                    <a:pos x="T6" y="T7"/>
                  </a:cxn>
                  <a:cxn ang="0">
                    <a:pos x="T8" y="T9"/>
                  </a:cxn>
                  <a:cxn ang="0">
                    <a:pos x="T10" y="T11"/>
                  </a:cxn>
                </a:cxnLst>
                <a:rect l="0" t="0" r="r" b="b"/>
                <a:pathLst>
                  <a:path w="45" h="12">
                    <a:moveTo>
                      <a:pt x="43" y="0"/>
                    </a:moveTo>
                    <a:cubicBezTo>
                      <a:pt x="0" y="0"/>
                      <a:pt x="0" y="0"/>
                      <a:pt x="0" y="0"/>
                    </a:cubicBezTo>
                    <a:cubicBezTo>
                      <a:pt x="0" y="12"/>
                      <a:pt x="0" y="12"/>
                      <a:pt x="0" y="12"/>
                    </a:cubicBezTo>
                    <a:cubicBezTo>
                      <a:pt x="45" y="12"/>
                      <a:pt x="45" y="12"/>
                      <a:pt x="45" y="12"/>
                    </a:cubicBezTo>
                    <a:cubicBezTo>
                      <a:pt x="45" y="11"/>
                      <a:pt x="45" y="11"/>
                      <a:pt x="45" y="10"/>
                    </a:cubicBezTo>
                    <a:cubicBezTo>
                      <a:pt x="44" y="7"/>
                      <a:pt x="44" y="3"/>
                      <a:pt x="43" y="0"/>
                    </a:cubicBezTo>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ïSḷíḍè">
                <a:extLst>
                  <a:ext uri="{FF2B5EF4-FFF2-40B4-BE49-F238E27FC236}">
                    <a16:creationId xmlns:a16="http://schemas.microsoft.com/office/drawing/2014/main" id="{D90B50E6-C72C-4C7C-8657-180CA77ADF2E}"/>
                  </a:ext>
                </a:extLst>
              </p:cNvPr>
              <p:cNvSpPr/>
              <p:nvPr/>
            </p:nvSpPr>
            <p:spPr bwMode="auto">
              <a:xfrm>
                <a:off x="3330576" y="3313113"/>
                <a:ext cx="2120900" cy="177800"/>
              </a:xfrm>
              <a:custGeom>
                <a:avLst/>
                <a:gdLst>
                  <a:gd name="T0" fmla="*/ 119 w 120"/>
                  <a:gd name="T1" fmla="*/ 7 h 10"/>
                  <a:gd name="T2" fmla="*/ 120 w 120"/>
                  <a:gd name="T3" fmla="*/ 10 h 10"/>
                  <a:gd name="T4" fmla="*/ 120 w 120"/>
                  <a:gd name="T5" fmla="*/ 10 h 10"/>
                  <a:gd name="T6" fmla="*/ 119 w 120"/>
                  <a:gd name="T7" fmla="*/ 7 h 10"/>
                  <a:gd name="T8" fmla="*/ 60 w 120"/>
                  <a:gd name="T9" fmla="*/ 0 h 10"/>
                  <a:gd name="T10" fmla="*/ 2 w 120"/>
                  <a:gd name="T11" fmla="*/ 0 h 10"/>
                  <a:gd name="T12" fmla="*/ 2 w 120"/>
                  <a:gd name="T13" fmla="*/ 0 h 10"/>
                  <a:gd name="T14" fmla="*/ 0 w 120"/>
                  <a:gd name="T15" fmla="*/ 10 h 10"/>
                  <a:gd name="T16" fmla="*/ 60 w 120"/>
                  <a:gd name="T17" fmla="*/ 10 h 10"/>
                  <a:gd name="T18" fmla="*/ 60 w 12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0">
                    <a:moveTo>
                      <a:pt x="119" y="7"/>
                    </a:moveTo>
                    <a:cubicBezTo>
                      <a:pt x="120" y="8"/>
                      <a:pt x="120" y="9"/>
                      <a:pt x="120" y="10"/>
                    </a:cubicBezTo>
                    <a:cubicBezTo>
                      <a:pt x="120" y="10"/>
                      <a:pt x="120" y="10"/>
                      <a:pt x="120" y="10"/>
                    </a:cubicBezTo>
                    <a:cubicBezTo>
                      <a:pt x="120" y="9"/>
                      <a:pt x="120" y="8"/>
                      <a:pt x="119" y="7"/>
                    </a:cubicBezTo>
                    <a:moveTo>
                      <a:pt x="60" y="0"/>
                    </a:moveTo>
                    <a:cubicBezTo>
                      <a:pt x="2" y="0"/>
                      <a:pt x="2" y="0"/>
                      <a:pt x="2" y="0"/>
                    </a:cubicBezTo>
                    <a:cubicBezTo>
                      <a:pt x="2" y="0"/>
                      <a:pt x="2" y="0"/>
                      <a:pt x="2" y="0"/>
                    </a:cubicBezTo>
                    <a:cubicBezTo>
                      <a:pt x="2" y="3"/>
                      <a:pt x="1" y="7"/>
                      <a:pt x="0" y="10"/>
                    </a:cubicBezTo>
                    <a:cubicBezTo>
                      <a:pt x="60" y="10"/>
                      <a:pt x="60" y="10"/>
                      <a:pt x="60" y="10"/>
                    </a:cubicBezTo>
                    <a:cubicBezTo>
                      <a:pt x="60" y="0"/>
                      <a:pt x="60" y="0"/>
                      <a:pt x="60" y="0"/>
                    </a:cubicBezTo>
                  </a:path>
                </a:pathLst>
              </a:custGeom>
              <a:solidFill>
                <a:srgbClr val="FFA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işļïḓe">
                <a:extLst>
                  <a:ext uri="{FF2B5EF4-FFF2-40B4-BE49-F238E27FC236}">
                    <a16:creationId xmlns:a16="http://schemas.microsoft.com/office/drawing/2014/main" id="{5B50460C-7BAE-432E-B012-5131FCAAE70C}"/>
                  </a:ext>
                </a:extLst>
              </p:cNvPr>
              <p:cNvSpPr/>
              <p:nvPr/>
            </p:nvSpPr>
            <p:spPr bwMode="auto">
              <a:xfrm>
                <a:off x="4391026" y="3313113"/>
                <a:ext cx="1060450" cy="177800"/>
              </a:xfrm>
              <a:custGeom>
                <a:avLst/>
                <a:gdLst>
                  <a:gd name="T0" fmla="*/ 58 w 60"/>
                  <a:gd name="T1" fmla="*/ 0 h 10"/>
                  <a:gd name="T2" fmla="*/ 0 w 60"/>
                  <a:gd name="T3" fmla="*/ 0 h 10"/>
                  <a:gd name="T4" fmla="*/ 0 w 60"/>
                  <a:gd name="T5" fmla="*/ 10 h 10"/>
                  <a:gd name="T6" fmla="*/ 60 w 60"/>
                  <a:gd name="T7" fmla="*/ 10 h 10"/>
                  <a:gd name="T8" fmla="*/ 59 w 60"/>
                  <a:gd name="T9" fmla="*/ 7 h 10"/>
                  <a:gd name="T10" fmla="*/ 58 w 60"/>
                  <a:gd name="T11" fmla="*/ 0 h 10"/>
                  <a:gd name="T12" fmla="*/ 58 w 6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0" h="10">
                    <a:moveTo>
                      <a:pt x="58" y="0"/>
                    </a:moveTo>
                    <a:cubicBezTo>
                      <a:pt x="0" y="0"/>
                      <a:pt x="0" y="0"/>
                      <a:pt x="0" y="0"/>
                    </a:cubicBezTo>
                    <a:cubicBezTo>
                      <a:pt x="0" y="10"/>
                      <a:pt x="0" y="10"/>
                      <a:pt x="0" y="10"/>
                    </a:cubicBezTo>
                    <a:cubicBezTo>
                      <a:pt x="60" y="10"/>
                      <a:pt x="60" y="10"/>
                      <a:pt x="60" y="10"/>
                    </a:cubicBezTo>
                    <a:cubicBezTo>
                      <a:pt x="60" y="9"/>
                      <a:pt x="60" y="8"/>
                      <a:pt x="59" y="7"/>
                    </a:cubicBezTo>
                    <a:cubicBezTo>
                      <a:pt x="59" y="5"/>
                      <a:pt x="59" y="2"/>
                      <a:pt x="58" y="0"/>
                    </a:cubicBezTo>
                    <a:cubicBezTo>
                      <a:pt x="58" y="0"/>
                      <a:pt x="58" y="0"/>
                      <a:pt x="58" y="0"/>
                    </a:cubicBezTo>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ïṧḻíḋê">
                <a:extLst>
                  <a:ext uri="{FF2B5EF4-FFF2-40B4-BE49-F238E27FC236}">
                    <a16:creationId xmlns:a16="http://schemas.microsoft.com/office/drawing/2014/main" id="{A37C983E-331C-4240-857B-55917F9D70E0}"/>
                  </a:ext>
                </a:extLst>
              </p:cNvPr>
              <p:cNvSpPr/>
              <p:nvPr/>
            </p:nvSpPr>
            <p:spPr bwMode="auto">
              <a:xfrm>
                <a:off x="4938713" y="4622801"/>
                <a:ext cx="1908175" cy="795338"/>
              </a:xfrm>
              <a:custGeom>
                <a:avLst/>
                <a:gdLst>
                  <a:gd name="T0" fmla="*/ 23 w 108"/>
                  <a:gd name="T1" fmla="*/ 8 h 45"/>
                  <a:gd name="T2" fmla="*/ 108 w 108"/>
                  <a:gd name="T3" fmla="*/ 27 h 45"/>
                  <a:gd name="T4" fmla="*/ 108 w 108"/>
                  <a:gd name="T5" fmla="*/ 45 h 45"/>
                  <a:gd name="T6" fmla="*/ 0 w 108"/>
                  <a:gd name="T7" fmla="*/ 45 h 45"/>
                  <a:gd name="T8" fmla="*/ 0 w 108"/>
                  <a:gd name="T9" fmla="*/ 41 h 45"/>
                  <a:gd name="T10" fmla="*/ 5 w 108"/>
                  <a:gd name="T11" fmla="*/ 32 h 45"/>
                  <a:gd name="T12" fmla="*/ 10 w 108"/>
                  <a:gd name="T13" fmla="*/ 27 h 45"/>
                  <a:gd name="T14" fmla="*/ 14 w 108"/>
                  <a:gd name="T15" fmla="*/ 19 h 45"/>
                  <a:gd name="T16" fmla="*/ 78 w 108"/>
                  <a:gd name="T17" fmla="*/ 15 h 45"/>
                  <a:gd name="T18" fmla="*/ 20 w 108"/>
                  <a:gd name="T19" fmla="*/ 12 h 45"/>
                  <a:gd name="T20" fmla="*/ 23 w 108"/>
                  <a:gd name="T21"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5">
                    <a:moveTo>
                      <a:pt x="23" y="8"/>
                    </a:moveTo>
                    <a:cubicBezTo>
                      <a:pt x="54" y="8"/>
                      <a:pt x="101" y="0"/>
                      <a:pt x="108" y="27"/>
                    </a:cubicBezTo>
                    <a:cubicBezTo>
                      <a:pt x="108" y="45"/>
                      <a:pt x="108" y="45"/>
                      <a:pt x="108" y="45"/>
                    </a:cubicBezTo>
                    <a:cubicBezTo>
                      <a:pt x="0" y="45"/>
                      <a:pt x="0" y="45"/>
                      <a:pt x="0" y="45"/>
                    </a:cubicBezTo>
                    <a:cubicBezTo>
                      <a:pt x="0" y="41"/>
                      <a:pt x="0" y="41"/>
                      <a:pt x="0" y="41"/>
                    </a:cubicBezTo>
                    <a:cubicBezTo>
                      <a:pt x="5" y="32"/>
                      <a:pt x="5" y="32"/>
                      <a:pt x="5" y="32"/>
                    </a:cubicBezTo>
                    <a:cubicBezTo>
                      <a:pt x="10" y="27"/>
                      <a:pt x="10" y="27"/>
                      <a:pt x="10" y="27"/>
                    </a:cubicBezTo>
                    <a:cubicBezTo>
                      <a:pt x="14" y="19"/>
                      <a:pt x="14" y="19"/>
                      <a:pt x="14" y="19"/>
                    </a:cubicBezTo>
                    <a:cubicBezTo>
                      <a:pt x="14" y="19"/>
                      <a:pt x="53" y="13"/>
                      <a:pt x="78" y="15"/>
                    </a:cubicBezTo>
                    <a:cubicBezTo>
                      <a:pt x="78" y="15"/>
                      <a:pt x="58" y="12"/>
                      <a:pt x="20" y="12"/>
                    </a:cubicBezTo>
                    <a:lnTo>
                      <a:pt x="23" y="8"/>
                    </a:lnTo>
                    <a:close/>
                  </a:path>
                </a:pathLst>
              </a:cu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ïsļíḓé">
                <a:extLst>
                  <a:ext uri="{FF2B5EF4-FFF2-40B4-BE49-F238E27FC236}">
                    <a16:creationId xmlns:a16="http://schemas.microsoft.com/office/drawing/2014/main" id="{317DDC60-D68C-4B57-86C9-B64B4853B50D}"/>
                  </a:ext>
                </a:extLst>
              </p:cNvPr>
              <p:cNvSpPr/>
              <p:nvPr/>
            </p:nvSpPr>
            <p:spPr bwMode="auto">
              <a:xfrm>
                <a:off x="6616701" y="5346701"/>
                <a:ext cx="441325" cy="282575"/>
              </a:xfrm>
              <a:prstGeom prst="ellipse">
                <a:avLst/>
              </a:pr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iṥlidê">
                <a:extLst>
                  <a:ext uri="{FF2B5EF4-FFF2-40B4-BE49-F238E27FC236}">
                    <a16:creationId xmlns:a16="http://schemas.microsoft.com/office/drawing/2014/main" id="{C77ACBDE-8143-44DC-98E7-B7EBD9FA26CB}"/>
                  </a:ext>
                </a:extLst>
              </p:cNvPr>
              <p:cNvSpPr/>
              <p:nvPr/>
            </p:nvSpPr>
            <p:spPr bwMode="auto">
              <a:xfrm>
                <a:off x="4814888" y="5346701"/>
                <a:ext cx="1836738" cy="141288"/>
              </a:xfrm>
              <a:custGeom>
                <a:avLst/>
                <a:gdLst>
                  <a:gd name="T0" fmla="*/ 104 w 104"/>
                  <a:gd name="T1" fmla="*/ 8 h 8"/>
                  <a:gd name="T2" fmla="*/ 0 w 104"/>
                  <a:gd name="T3" fmla="*/ 8 h 8"/>
                  <a:gd name="T4" fmla="*/ 0 w 104"/>
                  <a:gd name="T5" fmla="*/ 5 h 8"/>
                  <a:gd name="T6" fmla="*/ 5 w 104"/>
                  <a:gd name="T7" fmla="*/ 0 h 8"/>
                  <a:gd name="T8" fmla="*/ 99 w 104"/>
                  <a:gd name="T9" fmla="*/ 0 h 8"/>
                  <a:gd name="T10" fmla="*/ 104 w 104"/>
                  <a:gd name="T11" fmla="*/ 5 h 8"/>
                  <a:gd name="T12" fmla="*/ 104 w 10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4" h="8">
                    <a:moveTo>
                      <a:pt x="104" y="8"/>
                    </a:moveTo>
                    <a:cubicBezTo>
                      <a:pt x="0" y="8"/>
                      <a:pt x="0" y="8"/>
                      <a:pt x="0" y="8"/>
                    </a:cubicBezTo>
                    <a:cubicBezTo>
                      <a:pt x="0" y="5"/>
                      <a:pt x="0" y="5"/>
                      <a:pt x="0" y="5"/>
                    </a:cubicBezTo>
                    <a:cubicBezTo>
                      <a:pt x="0" y="2"/>
                      <a:pt x="2" y="0"/>
                      <a:pt x="5" y="0"/>
                    </a:cubicBezTo>
                    <a:cubicBezTo>
                      <a:pt x="99" y="0"/>
                      <a:pt x="99" y="0"/>
                      <a:pt x="99" y="0"/>
                    </a:cubicBezTo>
                    <a:cubicBezTo>
                      <a:pt x="102" y="0"/>
                      <a:pt x="104" y="2"/>
                      <a:pt x="104" y="5"/>
                    </a:cubicBezTo>
                    <a:lnTo>
                      <a:pt x="104" y="8"/>
                    </a:lnTo>
                    <a:close/>
                  </a:path>
                </a:pathLst>
              </a:custGeom>
              <a:solidFill>
                <a:srgbClr val="008C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i$ľidé">
                <a:extLst>
                  <a:ext uri="{FF2B5EF4-FFF2-40B4-BE49-F238E27FC236}">
                    <a16:creationId xmlns:a16="http://schemas.microsoft.com/office/drawing/2014/main" id="{6FAC710A-6F8F-4BE0-AEDC-673F4B002781}"/>
                  </a:ext>
                </a:extLst>
              </p:cNvPr>
              <p:cNvSpPr/>
              <p:nvPr/>
            </p:nvSpPr>
            <p:spPr bwMode="auto">
              <a:xfrm>
                <a:off x="6564313" y="5487988"/>
                <a:ext cx="565150" cy="141288"/>
              </a:xfrm>
              <a:custGeom>
                <a:avLst/>
                <a:gdLst>
                  <a:gd name="T0" fmla="*/ 32 w 32"/>
                  <a:gd name="T1" fmla="*/ 3 h 8"/>
                  <a:gd name="T2" fmla="*/ 24 w 32"/>
                  <a:gd name="T3" fmla="*/ 8 h 8"/>
                  <a:gd name="T4" fmla="*/ 8 w 32"/>
                  <a:gd name="T5" fmla="*/ 8 h 8"/>
                  <a:gd name="T6" fmla="*/ 0 w 32"/>
                  <a:gd name="T7" fmla="*/ 3 h 8"/>
                  <a:gd name="T8" fmla="*/ 0 w 32"/>
                  <a:gd name="T9" fmla="*/ 0 h 8"/>
                  <a:gd name="T10" fmla="*/ 32 w 32"/>
                  <a:gd name="T11" fmla="*/ 0 h 8"/>
                  <a:gd name="T12" fmla="*/ 32 w 32"/>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32" h="8">
                    <a:moveTo>
                      <a:pt x="32" y="3"/>
                    </a:moveTo>
                    <a:cubicBezTo>
                      <a:pt x="32" y="6"/>
                      <a:pt x="28" y="8"/>
                      <a:pt x="24" y="8"/>
                    </a:cubicBezTo>
                    <a:cubicBezTo>
                      <a:pt x="8" y="8"/>
                      <a:pt x="8" y="8"/>
                      <a:pt x="8" y="8"/>
                    </a:cubicBezTo>
                    <a:cubicBezTo>
                      <a:pt x="4" y="8"/>
                      <a:pt x="0" y="6"/>
                      <a:pt x="0" y="3"/>
                    </a:cubicBezTo>
                    <a:cubicBezTo>
                      <a:pt x="0" y="0"/>
                      <a:pt x="0" y="0"/>
                      <a:pt x="0" y="0"/>
                    </a:cubicBezTo>
                    <a:cubicBezTo>
                      <a:pt x="32" y="0"/>
                      <a:pt x="32" y="0"/>
                      <a:pt x="32" y="0"/>
                    </a:cubicBezTo>
                    <a:lnTo>
                      <a:pt x="32" y="3"/>
                    </a:lnTo>
                    <a:close/>
                  </a:path>
                </a:pathLst>
              </a:custGeom>
              <a:solidFill>
                <a:srgbClr val="008C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îşlîḋe">
                <a:extLst>
                  <a:ext uri="{FF2B5EF4-FFF2-40B4-BE49-F238E27FC236}">
                    <a16:creationId xmlns:a16="http://schemas.microsoft.com/office/drawing/2014/main" id="{F05C842C-F552-44F3-960B-67D580A88AD7}"/>
                  </a:ext>
                </a:extLst>
              </p:cNvPr>
              <p:cNvSpPr/>
              <p:nvPr/>
            </p:nvSpPr>
            <p:spPr bwMode="auto">
              <a:xfrm>
                <a:off x="6846888" y="4622801"/>
                <a:ext cx="1908175" cy="795338"/>
              </a:xfrm>
              <a:custGeom>
                <a:avLst/>
                <a:gdLst>
                  <a:gd name="T0" fmla="*/ 85 w 108"/>
                  <a:gd name="T1" fmla="*/ 8 h 45"/>
                  <a:gd name="T2" fmla="*/ 0 w 108"/>
                  <a:gd name="T3" fmla="*/ 27 h 45"/>
                  <a:gd name="T4" fmla="*/ 0 w 108"/>
                  <a:gd name="T5" fmla="*/ 45 h 45"/>
                  <a:gd name="T6" fmla="*/ 108 w 108"/>
                  <a:gd name="T7" fmla="*/ 45 h 45"/>
                  <a:gd name="T8" fmla="*/ 108 w 108"/>
                  <a:gd name="T9" fmla="*/ 41 h 45"/>
                  <a:gd name="T10" fmla="*/ 102 w 108"/>
                  <a:gd name="T11" fmla="*/ 32 h 45"/>
                  <a:gd name="T12" fmla="*/ 97 w 108"/>
                  <a:gd name="T13" fmla="*/ 27 h 45"/>
                  <a:gd name="T14" fmla="*/ 93 w 108"/>
                  <a:gd name="T15" fmla="*/ 19 h 45"/>
                  <a:gd name="T16" fmla="*/ 29 w 108"/>
                  <a:gd name="T17" fmla="*/ 15 h 45"/>
                  <a:gd name="T18" fmla="*/ 87 w 108"/>
                  <a:gd name="T19" fmla="*/ 12 h 45"/>
                  <a:gd name="T20" fmla="*/ 85 w 108"/>
                  <a:gd name="T21"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5">
                    <a:moveTo>
                      <a:pt x="85" y="8"/>
                    </a:moveTo>
                    <a:cubicBezTo>
                      <a:pt x="53" y="8"/>
                      <a:pt x="7" y="0"/>
                      <a:pt x="0" y="27"/>
                    </a:cubicBezTo>
                    <a:cubicBezTo>
                      <a:pt x="0" y="45"/>
                      <a:pt x="0" y="45"/>
                      <a:pt x="0" y="45"/>
                    </a:cubicBezTo>
                    <a:cubicBezTo>
                      <a:pt x="108" y="45"/>
                      <a:pt x="108" y="45"/>
                      <a:pt x="108" y="45"/>
                    </a:cubicBezTo>
                    <a:cubicBezTo>
                      <a:pt x="108" y="41"/>
                      <a:pt x="108" y="41"/>
                      <a:pt x="108" y="41"/>
                    </a:cubicBezTo>
                    <a:cubicBezTo>
                      <a:pt x="102" y="32"/>
                      <a:pt x="102" y="32"/>
                      <a:pt x="102" y="32"/>
                    </a:cubicBezTo>
                    <a:cubicBezTo>
                      <a:pt x="97" y="27"/>
                      <a:pt x="97" y="27"/>
                      <a:pt x="97" y="27"/>
                    </a:cubicBezTo>
                    <a:cubicBezTo>
                      <a:pt x="93" y="19"/>
                      <a:pt x="93" y="19"/>
                      <a:pt x="93" y="19"/>
                    </a:cubicBezTo>
                    <a:cubicBezTo>
                      <a:pt x="93" y="19"/>
                      <a:pt x="54" y="13"/>
                      <a:pt x="29" y="15"/>
                    </a:cubicBezTo>
                    <a:cubicBezTo>
                      <a:pt x="29" y="15"/>
                      <a:pt x="50" y="12"/>
                      <a:pt x="87" y="12"/>
                    </a:cubicBezTo>
                    <a:lnTo>
                      <a:pt x="85" y="8"/>
                    </a:lnTo>
                    <a:close/>
                  </a:path>
                </a:pathLst>
              </a:cu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îSlïḓè">
                <a:extLst>
                  <a:ext uri="{FF2B5EF4-FFF2-40B4-BE49-F238E27FC236}">
                    <a16:creationId xmlns:a16="http://schemas.microsoft.com/office/drawing/2014/main" id="{FF77B9DE-30CE-4A79-9C71-12D5EB738C73}"/>
                  </a:ext>
                </a:extLst>
              </p:cNvPr>
              <p:cNvSpPr/>
              <p:nvPr/>
            </p:nvSpPr>
            <p:spPr bwMode="auto">
              <a:xfrm>
                <a:off x="7040563" y="5346701"/>
                <a:ext cx="1836738" cy="141288"/>
              </a:xfrm>
              <a:custGeom>
                <a:avLst/>
                <a:gdLst>
                  <a:gd name="T0" fmla="*/ 0 w 104"/>
                  <a:gd name="T1" fmla="*/ 8 h 8"/>
                  <a:gd name="T2" fmla="*/ 104 w 104"/>
                  <a:gd name="T3" fmla="*/ 8 h 8"/>
                  <a:gd name="T4" fmla="*/ 104 w 104"/>
                  <a:gd name="T5" fmla="*/ 5 h 8"/>
                  <a:gd name="T6" fmla="*/ 98 w 104"/>
                  <a:gd name="T7" fmla="*/ 0 h 8"/>
                  <a:gd name="T8" fmla="*/ 5 w 104"/>
                  <a:gd name="T9" fmla="*/ 0 h 8"/>
                  <a:gd name="T10" fmla="*/ 0 w 104"/>
                  <a:gd name="T11" fmla="*/ 5 h 8"/>
                  <a:gd name="T12" fmla="*/ 0 w 10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4" h="8">
                    <a:moveTo>
                      <a:pt x="0" y="8"/>
                    </a:moveTo>
                    <a:cubicBezTo>
                      <a:pt x="104" y="8"/>
                      <a:pt x="104" y="8"/>
                      <a:pt x="104" y="8"/>
                    </a:cubicBezTo>
                    <a:cubicBezTo>
                      <a:pt x="104" y="5"/>
                      <a:pt x="104" y="5"/>
                      <a:pt x="104" y="5"/>
                    </a:cubicBezTo>
                    <a:cubicBezTo>
                      <a:pt x="104" y="2"/>
                      <a:pt x="101" y="0"/>
                      <a:pt x="98" y="0"/>
                    </a:cubicBezTo>
                    <a:cubicBezTo>
                      <a:pt x="5" y="0"/>
                      <a:pt x="5" y="0"/>
                      <a:pt x="5" y="0"/>
                    </a:cubicBezTo>
                    <a:cubicBezTo>
                      <a:pt x="2" y="0"/>
                      <a:pt x="0" y="2"/>
                      <a:pt x="0" y="5"/>
                    </a:cubicBezTo>
                    <a:lnTo>
                      <a:pt x="0" y="8"/>
                    </a:lnTo>
                    <a:close/>
                  </a:path>
                </a:pathLst>
              </a:custGeom>
              <a:solidFill>
                <a:srgbClr val="008C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iŝļîḓé">
                <a:extLst>
                  <a:ext uri="{FF2B5EF4-FFF2-40B4-BE49-F238E27FC236}">
                    <a16:creationId xmlns:a16="http://schemas.microsoft.com/office/drawing/2014/main" id="{B459B7E7-BA74-474C-806A-F8D45828C7B8}"/>
                  </a:ext>
                </a:extLst>
              </p:cNvPr>
              <p:cNvSpPr/>
              <p:nvPr/>
            </p:nvSpPr>
            <p:spPr bwMode="auto">
              <a:xfrm>
                <a:off x="6651626" y="5418138"/>
                <a:ext cx="388938" cy="141288"/>
              </a:xfrm>
              <a:prstGeom prst="ellipse">
                <a:avLst/>
              </a:pr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grpSp>
        <p:nvGrpSpPr>
          <p:cNvPr id="160" name="组合 159">
            <a:extLst>
              <a:ext uri="{FF2B5EF4-FFF2-40B4-BE49-F238E27FC236}">
                <a16:creationId xmlns:a16="http://schemas.microsoft.com/office/drawing/2014/main" id="{E38BB75A-6F8D-42B5-B20E-9F7200022556}"/>
              </a:ext>
            </a:extLst>
          </p:cNvPr>
          <p:cNvGrpSpPr/>
          <p:nvPr/>
        </p:nvGrpSpPr>
        <p:grpSpPr>
          <a:xfrm>
            <a:off x="9022974" y="2002268"/>
            <a:ext cx="1459086" cy="1755024"/>
            <a:chOff x="9297563" y="2057436"/>
            <a:chExt cx="1294119" cy="1556598"/>
          </a:xfrm>
        </p:grpSpPr>
        <p:sp>
          <p:nvSpPr>
            <p:cNvPr id="161" name="文本框 160">
              <a:extLst>
                <a:ext uri="{FF2B5EF4-FFF2-40B4-BE49-F238E27FC236}">
                  <a16:creationId xmlns:a16="http://schemas.microsoft.com/office/drawing/2014/main" id="{2F7FD302-BC2B-4788-A994-880593918DDC}"/>
                </a:ext>
              </a:extLst>
            </p:cNvPr>
            <p:cNvSpPr txBox="1"/>
            <p:nvPr/>
          </p:nvSpPr>
          <p:spPr>
            <a:xfrm>
              <a:off x="9327288" y="3275480"/>
              <a:ext cx="1142970" cy="338554"/>
            </a:xfrm>
            <a:prstGeom prst="rect">
              <a:avLst/>
            </a:prstGeom>
            <a:solidFill>
              <a:srgbClr val="86C7DA"/>
            </a:solidFill>
          </p:spPr>
          <p:txBody>
            <a:bodyPr wrap="squar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高中生</a:t>
              </a:r>
            </a:p>
          </p:txBody>
        </p:sp>
        <p:grpSp>
          <p:nvGrpSpPr>
            <p:cNvPr id="162" name="组合 161">
              <a:extLst>
                <a:ext uri="{FF2B5EF4-FFF2-40B4-BE49-F238E27FC236}">
                  <a16:creationId xmlns:a16="http://schemas.microsoft.com/office/drawing/2014/main" id="{36B846B2-2118-4C4F-A2D4-E0EE9608FF63}"/>
                </a:ext>
              </a:extLst>
            </p:cNvPr>
            <p:cNvGrpSpPr/>
            <p:nvPr/>
          </p:nvGrpSpPr>
          <p:grpSpPr>
            <a:xfrm>
              <a:off x="9297563" y="2057436"/>
              <a:ext cx="1294119" cy="1363509"/>
              <a:chOff x="3686707" y="1524050"/>
              <a:chExt cx="2363730" cy="2490474"/>
            </a:xfrm>
          </p:grpSpPr>
          <p:sp>
            <p:nvSpPr>
              <p:cNvPr id="163" name="îṣļiḑê">
                <a:extLst>
                  <a:ext uri="{FF2B5EF4-FFF2-40B4-BE49-F238E27FC236}">
                    <a16:creationId xmlns:a16="http://schemas.microsoft.com/office/drawing/2014/main" id="{F55D4B6C-D0D9-4783-BCEF-857F74B8E76F}"/>
                  </a:ext>
                </a:extLst>
              </p:cNvPr>
              <p:cNvSpPr/>
              <p:nvPr/>
            </p:nvSpPr>
            <p:spPr bwMode="auto">
              <a:xfrm>
                <a:off x="4267248" y="2590822"/>
                <a:ext cx="907794" cy="1142970"/>
              </a:xfrm>
              <a:custGeom>
                <a:avLst/>
                <a:gdLst>
                  <a:gd name="T0" fmla="*/ 440 w 440"/>
                  <a:gd name="T1" fmla="*/ 178 h 703"/>
                  <a:gd name="T2" fmla="*/ 440 w 440"/>
                  <a:gd name="T3" fmla="*/ 703 h 703"/>
                  <a:gd name="T4" fmla="*/ 0 w 440"/>
                  <a:gd name="T5" fmla="*/ 703 h 703"/>
                  <a:gd name="T6" fmla="*/ 0 w 440"/>
                  <a:gd name="T7" fmla="*/ 105 h 703"/>
                  <a:gd name="T8" fmla="*/ 105 w 440"/>
                  <a:gd name="T9" fmla="*/ 0 h 703"/>
                  <a:gd name="T10" fmla="*/ 339 w 440"/>
                  <a:gd name="T11" fmla="*/ 0 h 703"/>
                  <a:gd name="T12" fmla="*/ 440 w 440"/>
                  <a:gd name="T13" fmla="*/ 45 h 703"/>
                  <a:gd name="T14" fmla="*/ 440 w 440"/>
                  <a:gd name="T15" fmla="*/ 178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703">
                    <a:moveTo>
                      <a:pt x="440" y="178"/>
                    </a:moveTo>
                    <a:cubicBezTo>
                      <a:pt x="440" y="703"/>
                      <a:pt x="440" y="703"/>
                      <a:pt x="440" y="703"/>
                    </a:cubicBezTo>
                    <a:cubicBezTo>
                      <a:pt x="0" y="703"/>
                      <a:pt x="0" y="703"/>
                      <a:pt x="0" y="703"/>
                    </a:cubicBezTo>
                    <a:cubicBezTo>
                      <a:pt x="0" y="105"/>
                      <a:pt x="0" y="105"/>
                      <a:pt x="0" y="105"/>
                    </a:cubicBezTo>
                    <a:cubicBezTo>
                      <a:pt x="0" y="47"/>
                      <a:pt x="47" y="0"/>
                      <a:pt x="105" y="0"/>
                    </a:cubicBezTo>
                    <a:cubicBezTo>
                      <a:pt x="339" y="0"/>
                      <a:pt x="339" y="0"/>
                      <a:pt x="339" y="0"/>
                    </a:cubicBezTo>
                    <a:cubicBezTo>
                      <a:pt x="358" y="0"/>
                      <a:pt x="427" y="33"/>
                      <a:pt x="440" y="45"/>
                    </a:cubicBezTo>
                    <a:cubicBezTo>
                      <a:pt x="440" y="178"/>
                      <a:pt x="440" y="178"/>
                      <a:pt x="440" y="178"/>
                    </a:cubicBezTo>
                  </a:path>
                </a:pathLst>
              </a:custGeom>
              <a:solidFill>
                <a:schemeClr val="accent1">
                  <a:lumMod val="75000"/>
                </a:schemeClr>
              </a:solidFill>
              <a:ln>
                <a:noFill/>
              </a:ln>
            </p:spPr>
            <p:txBody>
              <a:bodyPr anchor="ctr"/>
              <a:lstStyle/>
              <a:p>
                <a:pPr algn="ctr"/>
                <a:endParaRPr/>
              </a:p>
            </p:txBody>
          </p:sp>
          <p:sp>
            <p:nvSpPr>
              <p:cNvPr id="164" name="iŝļiḓê">
                <a:extLst>
                  <a:ext uri="{FF2B5EF4-FFF2-40B4-BE49-F238E27FC236}">
                    <a16:creationId xmlns:a16="http://schemas.microsoft.com/office/drawing/2014/main" id="{E827199B-FD99-4938-AE5F-A208A4389C27}"/>
                  </a:ext>
                </a:extLst>
              </p:cNvPr>
              <p:cNvSpPr/>
              <p:nvPr/>
            </p:nvSpPr>
            <p:spPr bwMode="auto">
              <a:xfrm>
                <a:off x="4282514" y="2564005"/>
                <a:ext cx="907794" cy="1169787"/>
              </a:xfrm>
              <a:custGeom>
                <a:avLst/>
                <a:gdLst>
                  <a:gd name="T0" fmla="*/ 440 w 440"/>
                  <a:gd name="T1" fmla="*/ 178 h 703"/>
                  <a:gd name="T2" fmla="*/ 440 w 440"/>
                  <a:gd name="T3" fmla="*/ 703 h 703"/>
                  <a:gd name="T4" fmla="*/ 0 w 440"/>
                  <a:gd name="T5" fmla="*/ 703 h 703"/>
                  <a:gd name="T6" fmla="*/ 0 w 440"/>
                  <a:gd name="T7" fmla="*/ 105 h 703"/>
                  <a:gd name="T8" fmla="*/ 105 w 440"/>
                  <a:gd name="T9" fmla="*/ 0 h 703"/>
                  <a:gd name="T10" fmla="*/ 339 w 440"/>
                  <a:gd name="T11" fmla="*/ 0 h 703"/>
                  <a:gd name="T12" fmla="*/ 440 w 440"/>
                  <a:gd name="T13" fmla="*/ 45 h 703"/>
                </a:gdLst>
                <a:ahLst/>
                <a:cxnLst>
                  <a:cxn ang="0">
                    <a:pos x="T0" y="T1"/>
                  </a:cxn>
                  <a:cxn ang="0">
                    <a:pos x="T2" y="T3"/>
                  </a:cxn>
                  <a:cxn ang="0">
                    <a:pos x="T4" y="T5"/>
                  </a:cxn>
                  <a:cxn ang="0">
                    <a:pos x="T6" y="T7"/>
                  </a:cxn>
                  <a:cxn ang="0">
                    <a:pos x="T8" y="T9"/>
                  </a:cxn>
                  <a:cxn ang="0">
                    <a:pos x="T10" y="T11"/>
                  </a:cxn>
                  <a:cxn ang="0">
                    <a:pos x="T12" y="T13"/>
                  </a:cxn>
                </a:cxnLst>
                <a:rect l="0" t="0" r="r" b="b"/>
                <a:pathLst>
                  <a:path w="440" h="703">
                    <a:moveTo>
                      <a:pt x="440" y="178"/>
                    </a:moveTo>
                    <a:cubicBezTo>
                      <a:pt x="440" y="703"/>
                      <a:pt x="440" y="703"/>
                      <a:pt x="440" y="703"/>
                    </a:cubicBezTo>
                    <a:cubicBezTo>
                      <a:pt x="0" y="703"/>
                      <a:pt x="0" y="703"/>
                      <a:pt x="0" y="703"/>
                    </a:cubicBezTo>
                    <a:cubicBezTo>
                      <a:pt x="0" y="105"/>
                      <a:pt x="0" y="105"/>
                      <a:pt x="0" y="105"/>
                    </a:cubicBezTo>
                    <a:cubicBezTo>
                      <a:pt x="0" y="47"/>
                      <a:pt x="47" y="0"/>
                      <a:pt x="105" y="0"/>
                    </a:cubicBezTo>
                    <a:cubicBezTo>
                      <a:pt x="339" y="0"/>
                      <a:pt x="339" y="0"/>
                      <a:pt x="339" y="0"/>
                    </a:cubicBezTo>
                    <a:cubicBezTo>
                      <a:pt x="358" y="0"/>
                      <a:pt x="427" y="33"/>
                      <a:pt x="440" y="45"/>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65" name="îSḷïdé">
                <a:extLst>
                  <a:ext uri="{FF2B5EF4-FFF2-40B4-BE49-F238E27FC236}">
                    <a16:creationId xmlns:a16="http://schemas.microsoft.com/office/drawing/2014/main" id="{A105E163-5958-4553-8919-452204BCD6CE}"/>
                  </a:ext>
                </a:extLst>
              </p:cNvPr>
              <p:cNvSpPr/>
              <p:nvPr/>
            </p:nvSpPr>
            <p:spPr bwMode="auto">
              <a:xfrm>
                <a:off x="4971484" y="2055943"/>
                <a:ext cx="161410" cy="161410"/>
              </a:xfrm>
              <a:custGeom>
                <a:avLst/>
                <a:gdLst>
                  <a:gd name="T0" fmla="*/ 0 w 78"/>
                  <a:gd name="T1" fmla="*/ 39 h 78"/>
                  <a:gd name="T2" fmla="*/ 39 w 78"/>
                  <a:gd name="T3" fmla="*/ 0 h 78"/>
                  <a:gd name="T4" fmla="*/ 78 w 78"/>
                  <a:gd name="T5" fmla="*/ 39 h 78"/>
                  <a:gd name="T6" fmla="*/ 39 w 78"/>
                  <a:gd name="T7" fmla="*/ 78 h 78"/>
                  <a:gd name="T8" fmla="*/ 19 w 78"/>
                  <a:gd name="T9" fmla="*/ 73 h 78"/>
                </a:gdLst>
                <a:ahLst/>
                <a:cxnLst>
                  <a:cxn ang="0">
                    <a:pos x="T0" y="T1"/>
                  </a:cxn>
                  <a:cxn ang="0">
                    <a:pos x="T2" y="T3"/>
                  </a:cxn>
                  <a:cxn ang="0">
                    <a:pos x="T4" y="T5"/>
                  </a:cxn>
                  <a:cxn ang="0">
                    <a:pos x="T6" y="T7"/>
                  </a:cxn>
                  <a:cxn ang="0">
                    <a:pos x="T8" y="T9"/>
                  </a:cxn>
                </a:cxnLst>
                <a:rect l="0" t="0" r="r" b="b"/>
                <a:pathLst>
                  <a:path w="78" h="78">
                    <a:moveTo>
                      <a:pt x="0" y="39"/>
                    </a:moveTo>
                    <a:cubicBezTo>
                      <a:pt x="0" y="18"/>
                      <a:pt x="17" y="0"/>
                      <a:pt x="39" y="0"/>
                    </a:cubicBezTo>
                    <a:cubicBezTo>
                      <a:pt x="60" y="0"/>
                      <a:pt x="78" y="18"/>
                      <a:pt x="78" y="39"/>
                    </a:cubicBezTo>
                    <a:cubicBezTo>
                      <a:pt x="78" y="61"/>
                      <a:pt x="60" y="78"/>
                      <a:pt x="39" y="78"/>
                    </a:cubicBezTo>
                    <a:cubicBezTo>
                      <a:pt x="32" y="78"/>
                      <a:pt x="25" y="76"/>
                      <a:pt x="19" y="73"/>
                    </a:cubicBezTo>
                  </a:path>
                </a:pathLst>
              </a:custGeom>
              <a:solidFill>
                <a:srgbClr val="FC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ïśļíḋé">
                <a:extLst>
                  <a:ext uri="{FF2B5EF4-FFF2-40B4-BE49-F238E27FC236}">
                    <a16:creationId xmlns:a16="http://schemas.microsoft.com/office/drawing/2014/main" id="{2EF60097-19CF-4692-B5C1-D2C3BAD0CEB3}"/>
                  </a:ext>
                </a:extLst>
              </p:cNvPr>
              <p:cNvSpPr/>
              <p:nvPr/>
            </p:nvSpPr>
            <p:spPr bwMode="auto">
              <a:xfrm>
                <a:off x="4961734" y="2045111"/>
                <a:ext cx="181992" cy="181992"/>
              </a:xfrm>
              <a:custGeom>
                <a:avLst/>
                <a:gdLst>
                  <a:gd name="T0" fmla="*/ 10 w 88"/>
                  <a:gd name="T1" fmla="*/ 44 h 88"/>
                  <a:gd name="T2" fmla="*/ 20 w 88"/>
                  <a:gd name="T3" fmla="*/ 20 h 88"/>
                  <a:gd name="T4" fmla="*/ 44 w 88"/>
                  <a:gd name="T5" fmla="*/ 10 h 88"/>
                  <a:gd name="T6" fmla="*/ 68 w 88"/>
                  <a:gd name="T7" fmla="*/ 20 h 88"/>
                  <a:gd name="T8" fmla="*/ 78 w 88"/>
                  <a:gd name="T9" fmla="*/ 44 h 88"/>
                  <a:gd name="T10" fmla="*/ 68 w 88"/>
                  <a:gd name="T11" fmla="*/ 68 h 88"/>
                  <a:gd name="T12" fmla="*/ 44 w 88"/>
                  <a:gd name="T13" fmla="*/ 78 h 88"/>
                  <a:gd name="T14" fmla="*/ 27 w 88"/>
                  <a:gd name="T15" fmla="*/ 74 h 88"/>
                  <a:gd name="T16" fmla="*/ 20 w 88"/>
                  <a:gd name="T17" fmla="*/ 76 h 88"/>
                  <a:gd name="T18" fmla="*/ 22 w 88"/>
                  <a:gd name="T19" fmla="*/ 83 h 88"/>
                  <a:gd name="T20" fmla="*/ 44 w 88"/>
                  <a:gd name="T21" fmla="*/ 88 h 88"/>
                  <a:gd name="T22" fmla="*/ 88 w 88"/>
                  <a:gd name="T23" fmla="*/ 44 h 88"/>
                  <a:gd name="T24" fmla="*/ 44 w 88"/>
                  <a:gd name="T25" fmla="*/ 0 h 88"/>
                  <a:gd name="T26" fmla="*/ 0 w 88"/>
                  <a:gd name="T27" fmla="*/ 44 h 88"/>
                  <a:gd name="T28" fmla="*/ 5 w 88"/>
                  <a:gd name="T29" fmla="*/ 49 h 88"/>
                  <a:gd name="T30" fmla="*/ 10 w 88"/>
                  <a:gd name="T3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88">
                    <a:moveTo>
                      <a:pt x="10" y="44"/>
                    </a:moveTo>
                    <a:cubicBezTo>
                      <a:pt x="10" y="35"/>
                      <a:pt x="14" y="27"/>
                      <a:pt x="20" y="20"/>
                    </a:cubicBezTo>
                    <a:cubicBezTo>
                      <a:pt x="26" y="14"/>
                      <a:pt x="34" y="10"/>
                      <a:pt x="44" y="10"/>
                    </a:cubicBezTo>
                    <a:cubicBezTo>
                      <a:pt x="53" y="10"/>
                      <a:pt x="61" y="14"/>
                      <a:pt x="68" y="20"/>
                    </a:cubicBezTo>
                    <a:cubicBezTo>
                      <a:pt x="74" y="27"/>
                      <a:pt x="78" y="35"/>
                      <a:pt x="78" y="44"/>
                    </a:cubicBezTo>
                    <a:cubicBezTo>
                      <a:pt x="78" y="54"/>
                      <a:pt x="74" y="62"/>
                      <a:pt x="68" y="68"/>
                    </a:cubicBezTo>
                    <a:cubicBezTo>
                      <a:pt x="61" y="74"/>
                      <a:pt x="53" y="78"/>
                      <a:pt x="44" y="78"/>
                    </a:cubicBezTo>
                    <a:cubicBezTo>
                      <a:pt x="38" y="78"/>
                      <a:pt x="32" y="77"/>
                      <a:pt x="27" y="74"/>
                    </a:cubicBezTo>
                    <a:cubicBezTo>
                      <a:pt x="24" y="72"/>
                      <a:pt x="21" y="73"/>
                      <a:pt x="20" y="76"/>
                    </a:cubicBezTo>
                    <a:cubicBezTo>
                      <a:pt x="19" y="78"/>
                      <a:pt x="20" y="81"/>
                      <a:pt x="22" y="83"/>
                    </a:cubicBezTo>
                    <a:cubicBezTo>
                      <a:pt x="28" y="86"/>
                      <a:pt x="36" y="88"/>
                      <a:pt x="44" y="88"/>
                    </a:cubicBezTo>
                    <a:cubicBezTo>
                      <a:pt x="68" y="88"/>
                      <a:pt x="88" y="69"/>
                      <a:pt x="88" y="44"/>
                    </a:cubicBezTo>
                    <a:cubicBezTo>
                      <a:pt x="88" y="20"/>
                      <a:pt x="68" y="0"/>
                      <a:pt x="44" y="0"/>
                    </a:cubicBezTo>
                    <a:cubicBezTo>
                      <a:pt x="19" y="0"/>
                      <a:pt x="0" y="20"/>
                      <a:pt x="0" y="44"/>
                    </a:cubicBezTo>
                    <a:cubicBezTo>
                      <a:pt x="0" y="47"/>
                      <a:pt x="2" y="49"/>
                      <a:pt x="5" y="49"/>
                    </a:cubicBezTo>
                    <a:cubicBezTo>
                      <a:pt x="8" y="49"/>
                      <a:pt x="10" y="47"/>
                      <a:pt x="10" y="44"/>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iŝḷíḋé">
                <a:extLst>
                  <a:ext uri="{FF2B5EF4-FFF2-40B4-BE49-F238E27FC236}">
                    <a16:creationId xmlns:a16="http://schemas.microsoft.com/office/drawing/2014/main" id="{52374711-CE46-43C7-B855-7D8D192B2C81}"/>
                  </a:ext>
                </a:extLst>
              </p:cNvPr>
              <p:cNvSpPr/>
              <p:nvPr/>
            </p:nvSpPr>
            <p:spPr bwMode="auto">
              <a:xfrm>
                <a:off x="5052731" y="2105775"/>
                <a:ext cx="30332" cy="30332"/>
              </a:xfrm>
              <a:custGeom>
                <a:avLst/>
                <a:gdLst>
                  <a:gd name="T0" fmla="*/ 0 w 15"/>
                  <a:gd name="T1" fmla="*/ 0 h 15"/>
                  <a:gd name="T2" fmla="*/ 15 w 15"/>
                  <a:gd name="T3" fmla="*/ 15 h 15"/>
                </a:gdLst>
                <a:ahLst/>
                <a:cxnLst>
                  <a:cxn ang="0">
                    <a:pos x="T0" y="T1"/>
                  </a:cxn>
                  <a:cxn ang="0">
                    <a:pos x="T2" y="T3"/>
                  </a:cxn>
                </a:cxnLst>
                <a:rect l="0" t="0" r="r" b="b"/>
                <a:pathLst>
                  <a:path w="15" h="15">
                    <a:moveTo>
                      <a:pt x="0" y="0"/>
                    </a:moveTo>
                    <a:cubicBezTo>
                      <a:pt x="8" y="0"/>
                      <a:pt x="15" y="7"/>
                      <a:pt x="15" y="15"/>
                    </a:cubicBezTo>
                  </a:path>
                </a:pathLst>
              </a:custGeom>
              <a:solidFill>
                <a:srgbClr val="FFF3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íSļiḑê">
                <a:extLst>
                  <a:ext uri="{FF2B5EF4-FFF2-40B4-BE49-F238E27FC236}">
                    <a16:creationId xmlns:a16="http://schemas.microsoft.com/office/drawing/2014/main" id="{927FC5F9-4B2D-46EF-92BE-475A70B77346}"/>
                  </a:ext>
                </a:extLst>
              </p:cNvPr>
              <p:cNvSpPr/>
              <p:nvPr/>
            </p:nvSpPr>
            <p:spPr bwMode="auto">
              <a:xfrm>
                <a:off x="5052731" y="2105775"/>
                <a:ext cx="30332" cy="30332"/>
              </a:xfrm>
              <a:custGeom>
                <a:avLst/>
                <a:gdLst>
                  <a:gd name="T0" fmla="*/ 0 w 15"/>
                  <a:gd name="T1" fmla="*/ 0 h 15"/>
                  <a:gd name="T2" fmla="*/ 15 w 15"/>
                  <a:gd name="T3" fmla="*/ 15 h 15"/>
                </a:gdLst>
                <a:ahLst/>
                <a:cxnLst>
                  <a:cxn ang="0">
                    <a:pos x="T0" y="T1"/>
                  </a:cxn>
                  <a:cxn ang="0">
                    <a:pos x="T2" y="T3"/>
                  </a:cxn>
                </a:cxnLst>
                <a:rect l="0" t="0" r="r" b="b"/>
                <a:pathLst>
                  <a:path w="15" h="15">
                    <a:moveTo>
                      <a:pt x="0" y="0"/>
                    </a:moveTo>
                    <a:cubicBezTo>
                      <a:pt x="8" y="0"/>
                      <a:pt x="15" y="7"/>
                      <a:pt x="15" y="15"/>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69" name="íś1iḋè">
                <a:extLst>
                  <a:ext uri="{FF2B5EF4-FFF2-40B4-BE49-F238E27FC236}">
                    <a16:creationId xmlns:a16="http://schemas.microsoft.com/office/drawing/2014/main" id="{5FF33070-3101-4243-8517-46983A58D1D8}"/>
                  </a:ext>
                </a:extLst>
              </p:cNvPr>
              <p:cNvSpPr/>
              <p:nvPr/>
            </p:nvSpPr>
            <p:spPr bwMode="auto">
              <a:xfrm>
                <a:off x="4333428" y="2055943"/>
                <a:ext cx="161410" cy="161410"/>
              </a:xfrm>
              <a:custGeom>
                <a:avLst/>
                <a:gdLst>
                  <a:gd name="T0" fmla="*/ 78 w 78"/>
                  <a:gd name="T1" fmla="*/ 39 h 78"/>
                  <a:gd name="T2" fmla="*/ 39 w 78"/>
                  <a:gd name="T3" fmla="*/ 0 h 78"/>
                  <a:gd name="T4" fmla="*/ 0 w 78"/>
                  <a:gd name="T5" fmla="*/ 39 h 78"/>
                  <a:gd name="T6" fmla="*/ 39 w 78"/>
                  <a:gd name="T7" fmla="*/ 78 h 78"/>
                  <a:gd name="T8" fmla="*/ 58 w 78"/>
                  <a:gd name="T9" fmla="*/ 73 h 78"/>
                </a:gdLst>
                <a:ahLst/>
                <a:cxnLst>
                  <a:cxn ang="0">
                    <a:pos x="T0" y="T1"/>
                  </a:cxn>
                  <a:cxn ang="0">
                    <a:pos x="T2" y="T3"/>
                  </a:cxn>
                  <a:cxn ang="0">
                    <a:pos x="T4" y="T5"/>
                  </a:cxn>
                  <a:cxn ang="0">
                    <a:pos x="T6" y="T7"/>
                  </a:cxn>
                  <a:cxn ang="0">
                    <a:pos x="T8" y="T9"/>
                  </a:cxn>
                </a:cxnLst>
                <a:rect l="0" t="0" r="r" b="b"/>
                <a:pathLst>
                  <a:path w="78" h="78">
                    <a:moveTo>
                      <a:pt x="78" y="39"/>
                    </a:moveTo>
                    <a:cubicBezTo>
                      <a:pt x="78" y="18"/>
                      <a:pt x="60" y="0"/>
                      <a:pt x="39" y="0"/>
                    </a:cubicBezTo>
                    <a:cubicBezTo>
                      <a:pt x="17" y="0"/>
                      <a:pt x="0" y="18"/>
                      <a:pt x="0" y="39"/>
                    </a:cubicBezTo>
                    <a:cubicBezTo>
                      <a:pt x="0" y="61"/>
                      <a:pt x="17" y="78"/>
                      <a:pt x="39" y="78"/>
                    </a:cubicBezTo>
                    <a:cubicBezTo>
                      <a:pt x="46" y="78"/>
                      <a:pt x="52" y="76"/>
                      <a:pt x="58" y="73"/>
                    </a:cubicBezTo>
                  </a:path>
                </a:pathLst>
              </a:custGeom>
              <a:solidFill>
                <a:srgbClr val="FC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íṩliḋê">
                <a:extLst>
                  <a:ext uri="{FF2B5EF4-FFF2-40B4-BE49-F238E27FC236}">
                    <a16:creationId xmlns:a16="http://schemas.microsoft.com/office/drawing/2014/main" id="{0A959632-EDF0-4621-B425-3814A6187E4B}"/>
                  </a:ext>
                </a:extLst>
              </p:cNvPr>
              <p:cNvSpPr/>
              <p:nvPr/>
            </p:nvSpPr>
            <p:spPr bwMode="auto">
              <a:xfrm>
                <a:off x="4323679" y="2045111"/>
                <a:ext cx="180909" cy="181992"/>
              </a:xfrm>
              <a:custGeom>
                <a:avLst/>
                <a:gdLst>
                  <a:gd name="T0" fmla="*/ 88 w 88"/>
                  <a:gd name="T1" fmla="*/ 44 h 88"/>
                  <a:gd name="T2" fmla="*/ 44 w 88"/>
                  <a:gd name="T3" fmla="*/ 0 h 88"/>
                  <a:gd name="T4" fmla="*/ 0 w 88"/>
                  <a:gd name="T5" fmla="*/ 44 h 88"/>
                  <a:gd name="T6" fmla="*/ 44 w 88"/>
                  <a:gd name="T7" fmla="*/ 88 h 88"/>
                  <a:gd name="T8" fmla="*/ 66 w 88"/>
                  <a:gd name="T9" fmla="*/ 83 h 88"/>
                  <a:gd name="T10" fmla="*/ 67 w 88"/>
                  <a:gd name="T11" fmla="*/ 76 h 88"/>
                  <a:gd name="T12" fmla="*/ 61 w 88"/>
                  <a:gd name="T13" fmla="*/ 74 h 88"/>
                  <a:gd name="T14" fmla="*/ 44 w 88"/>
                  <a:gd name="T15" fmla="*/ 78 h 88"/>
                  <a:gd name="T16" fmla="*/ 20 w 88"/>
                  <a:gd name="T17" fmla="*/ 68 h 88"/>
                  <a:gd name="T18" fmla="*/ 10 w 88"/>
                  <a:gd name="T19" fmla="*/ 44 h 88"/>
                  <a:gd name="T20" fmla="*/ 20 w 88"/>
                  <a:gd name="T21" fmla="*/ 20 h 88"/>
                  <a:gd name="T22" fmla="*/ 44 w 88"/>
                  <a:gd name="T23" fmla="*/ 10 h 88"/>
                  <a:gd name="T24" fmla="*/ 68 w 88"/>
                  <a:gd name="T25" fmla="*/ 20 h 88"/>
                  <a:gd name="T26" fmla="*/ 78 w 88"/>
                  <a:gd name="T27" fmla="*/ 44 h 88"/>
                  <a:gd name="T28" fmla="*/ 83 w 88"/>
                  <a:gd name="T29" fmla="*/ 49 h 88"/>
                  <a:gd name="T30" fmla="*/ 88 w 88"/>
                  <a:gd name="T3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88">
                    <a:moveTo>
                      <a:pt x="88" y="44"/>
                    </a:moveTo>
                    <a:cubicBezTo>
                      <a:pt x="88" y="20"/>
                      <a:pt x="68" y="0"/>
                      <a:pt x="44" y="0"/>
                    </a:cubicBezTo>
                    <a:cubicBezTo>
                      <a:pt x="20" y="0"/>
                      <a:pt x="0" y="20"/>
                      <a:pt x="0" y="44"/>
                    </a:cubicBezTo>
                    <a:cubicBezTo>
                      <a:pt x="0" y="69"/>
                      <a:pt x="20" y="88"/>
                      <a:pt x="44" y="88"/>
                    </a:cubicBezTo>
                    <a:cubicBezTo>
                      <a:pt x="52" y="88"/>
                      <a:pt x="59" y="86"/>
                      <a:pt x="66" y="83"/>
                    </a:cubicBezTo>
                    <a:cubicBezTo>
                      <a:pt x="68" y="81"/>
                      <a:pt x="69" y="78"/>
                      <a:pt x="67" y="76"/>
                    </a:cubicBezTo>
                    <a:cubicBezTo>
                      <a:pt x="66" y="73"/>
                      <a:pt x="63" y="72"/>
                      <a:pt x="61" y="74"/>
                    </a:cubicBezTo>
                    <a:cubicBezTo>
                      <a:pt x="56" y="77"/>
                      <a:pt x="50" y="78"/>
                      <a:pt x="44" y="78"/>
                    </a:cubicBezTo>
                    <a:cubicBezTo>
                      <a:pt x="34" y="78"/>
                      <a:pt x="26" y="74"/>
                      <a:pt x="20" y="68"/>
                    </a:cubicBezTo>
                    <a:cubicBezTo>
                      <a:pt x="14" y="62"/>
                      <a:pt x="10" y="54"/>
                      <a:pt x="10" y="44"/>
                    </a:cubicBezTo>
                    <a:cubicBezTo>
                      <a:pt x="10" y="35"/>
                      <a:pt x="14" y="27"/>
                      <a:pt x="20" y="20"/>
                    </a:cubicBezTo>
                    <a:cubicBezTo>
                      <a:pt x="26" y="14"/>
                      <a:pt x="34" y="10"/>
                      <a:pt x="44" y="10"/>
                    </a:cubicBezTo>
                    <a:cubicBezTo>
                      <a:pt x="53" y="10"/>
                      <a:pt x="62" y="14"/>
                      <a:pt x="68" y="20"/>
                    </a:cubicBezTo>
                    <a:cubicBezTo>
                      <a:pt x="74" y="27"/>
                      <a:pt x="78" y="35"/>
                      <a:pt x="78" y="44"/>
                    </a:cubicBezTo>
                    <a:cubicBezTo>
                      <a:pt x="78" y="47"/>
                      <a:pt x="80" y="49"/>
                      <a:pt x="83" y="49"/>
                    </a:cubicBezTo>
                    <a:cubicBezTo>
                      <a:pt x="85" y="49"/>
                      <a:pt x="88" y="47"/>
                      <a:pt x="88" y="44"/>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îS1ïdè">
                <a:extLst>
                  <a:ext uri="{FF2B5EF4-FFF2-40B4-BE49-F238E27FC236}">
                    <a16:creationId xmlns:a16="http://schemas.microsoft.com/office/drawing/2014/main" id="{22A766F4-2715-4697-875F-B3F616560634}"/>
                  </a:ext>
                </a:extLst>
              </p:cNvPr>
              <p:cNvSpPr/>
              <p:nvPr/>
            </p:nvSpPr>
            <p:spPr bwMode="auto">
              <a:xfrm>
                <a:off x="4381093" y="2105775"/>
                <a:ext cx="33582" cy="30332"/>
              </a:xfrm>
              <a:custGeom>
                <a:avLst/>
                <a:gdLst>
                  <a:gd name="T0" fmla="*/ 16 w 16"/>
                  <a:gd name="T1" fmla="*/ 0 h 15"/>
                  <a:gd name="T2" fmla="*/ 0 w 16"/>
                  <a:gd name="T3" fmla="*/ 15 h 15"/>
                </a:gdLst>
                <a:ahLst/>
                <a:cxnLst>
                  <a:cxn ang="0">
                    <a:pos x="T0" y="T1"/>
                  </a:cxn>
                  <a:cxn ang="0">
                    <a:pos x="T2" y="T3"/>
                  </a:cxn>
                </a:cxnLst>
                <a:rect l="0" t="0" r="r" b="b"/>
                <a:pathLst>
                  <a:path w="16" h="15">
                    <a:moveTo>
                      <a:pt x="16" y="0"/>
                    </a:moveTo>
                    <a:cubicBezTo>
                      <a:pt x="7" y="0"/>
                      <a:pt x="0" y="7"/>
                      <a:pt x="0" y="15"/>
                    </a:cubicBezTo>
                  </a:path>
                </a:pathLst>
              </a:custGeom>
              <a:solidFill>
                <a:srgbClr val="FFF3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ïṩľïdê">
                <a:extLst>
                  <a:ext uri="{FF2B5EF4-FFF2-40B4-BE49-F238E27FC236}">
                    <a16:creationId xmlns:a16="http://schemas.microsoft.com/office/drawing/2014/main" id="{A93F1F4F-97AA-4A1C-8886-C6634BBBF32E}"/>
                  </a:ext>
                </a:extLst>
              </p:cNvPr>
              <p:cNvSpPr/>
              <p:nvPr/>
            </p:nvSpPr>
            <p:spPr bwMode="auto">
              <a:xfrm>
                <a:off x="4381093" y="2105775"/>
                <a:ext cx="33582" cy="30332"/>
              </a:xfrm>
              <a:custGeom>
                <a:avLst/>
                <a:gdLst>
                  <a:gd name="T0" fmla="*/ 16 w 16"/>
                  <a:gd name="T1" fmla="*/ 0 h 15"/>
                  <a:gd name="T2" fmla="*/ 0 w 16"/>
                  <a:gd name="T3" fmla="*/ 15 h 15"/>
                </a:gdLst>
                <a:ahLst/>
                <a:cxnLst>
                  <a:cxn ang="0">
                    <a:pos x="T0" y="T1"/>
                  </a:cxn>
                  <a:cxn ang="0">
                    <a:pos x="T2" y="T3"/>
                  </a:cxn>
                </a:cxnLst>
                <a:rect l="0" t="0" r="r" b="b"/>
                <a:pathLst>
                  <a:path w="16" h="15">
                    <a:moveTo>
                      <a:pt x="16" y="0"/>
                    </a:moveTo>
                    <a:cubicBezTo>
                      <a:pt x="7" y="0"/>
                      <a:pt x="0" y="7"/>
                      <a:pt x="0" y="15"/>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73" name="iṣľïďé">
                <a:extLst>
                  <a:ext uri="{FF2B5EF4-FFF2-40B4-BE49-F238E27FC236}">
                    <a16:creationId xmlns:a16="http://schemas.microsoft.com/office/drawing/2014/main" id="{439EB888-D904-4A7F-967B-2E90777DDBEB}"/>
                  </a:ext>
                </a:extLst>
              </p:cNvPr>
              <p:cNvSpPr/>
              <p:nvPr/>
            </p:nvSpPr>
            <p:spPr bwMode="auto">
              <a:xfrm>
                <a:off x="4581501" y="2454593"/>
                <a:ext cx="301154" cy="246989"/>
              </a:xfrm>
              <a:custGeom>
                <a:avLst/>
                <a:gdLst>
                  <a:gd name="T0" fmla="*/ 94 w 146"/>
                  <a:gd name="T1" fmla="*/ 120 h 120"/>
                  <a:gd name="T2" fmla="*/ 52 w 146"/>
                  <a:gd name="T3" fmla="*/ 120 h 120"/>
                  <a:gd name="T4" fmla="*/ 0 w 146"/>
                  <a:gd name="T5" fmla="*/ 68 h 120"/>
                  <a:gd name="T6" fmla="*/ 0 w 146"/>
                  <a:gd name="T7" fmla="*/ 0 h 120"/>
                  <a:gd name="T8" fmla="*/ 146 w 146"/>
                  <a:gd name="T9" fmla="*/ 0 h 120"/>
                  <a:gd name="T10" fmla="*/ 146 w 146"/>
                  <a:gd name="T11" fmla="*/ 68 h 120"/>
                  <a:gd name="T12" fmla="*/ 94 w 146"/>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146" h="120">
                    <a:moveTo>
                      <a:pt x="94" y="120"/>
                    </a:moveTo>
                    <a:cubicBezTo>
                      <a:pt x="52" y="120"/>
                      <a:pt x="52" y="120"/>
                      <a:pt x="52" y="120"/>
                    </a:cubicBezTo>
                    <a:cubicBezTo>
                      <a:pt x="23" y="120"/>
                      <a:pt x="0" y="97"/>
                      <a:pt x="0" y="68"/>
                    </a:cubicBezTo>
                    <a:cubicBezTo>
                      <a:pt x="0" y="0"/>
                      <a:pt x="0" y="0"/>
                      <a:pt x="0" y="0"/>
                    </a:cubicBezTo>
                    <a:cubicBezTo>
                      <a:pt x="146" y="0"/>
                      <a:pt x="146" y="0"/>
                      <a:pt x="146" y="0"/>
                    </a:cubicBezTo>
                    <a:cubicBezTo>
                      <a:pt x="146" y="68"/>
                      <a:pt x="146" y="68"/>
                      <a:pt x="146" y="68"/>
                    </a:cubicBezTo>
                    <a:cubicBezTo>
                      <a:pt x="146" y="97"/>
                      <a:pt x="123" y="120"/>
                      <a:pt x="94" y="120"/>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iṥľïḑé">
                <a:extLst>
                  <a:ext uri="{FF2B5EF4-FFF2-40B4-BE49-F238E27FC236}">
                    <a16:creationId xmlns:a16="http://schemas.microsoft.com/office/drawing/2014/main" id="{F0E78E4E-4E1D-4F1E-975A-4517F42B5545}"/>
                  </a:ext>
                </a:extLst>
              </p:cNvPr>
              <p:cNvSpPr/>
              <p:nvPr/>
            </p:nvSpPr>
            <p:spPr bwMode="auto">
              <a:xfrm>
                <a:off x="4570668" y="2443760"/>
                <a:ext cx="322819" cy="268655"/>
              </a:xfrm>
              <a:custGeom>
                <a:avLst/>
                <a:gdLst>
                  <a:gd name="T0" fmla="*/ 99 w 156"/>
                  <a:gd name="T1" fmla="*/ 125 h 130"/>
                  <a:gd name="T2" fmla="*/ 99 w 156"/>
                  <a:gd name="T3" fmla="*/ 120 h 130"/>
                  <a:gd name="T4" fmla="*/ 57 w 156"/>
                  <a:gd name="T5" fmla="*/ 120 h 130"/>
                  <a:gd name="T6" fmla="*/ 24 w 156"/>
                  <a:gd name="T7" fmla="*/ 106 h 130"/>
                  <a:gd name="T8" fmla="*/ 10 w 156"/>
                  <a:gd name="T9" fmla="*/ 73 h 130"/>
                  <a:gd name="T10" fmla="*/ 10 w 156"/>
                  <a:gd name="T11" fmla="*/ 10 h 130"/>
                  <a:gd name="T12" fmla="*/ 146 w 156"/>
                  <a:gd name="T13" fmla="*/ 10 h 130"/>
                  <a:gd name="T14" fmla="*/ 146 w 156"/>
                  <a:gd name="T15" fmla="*/ 73 h 130"/>
                  <a:gd name="T16" fmla="*/ 133 w 156"/>
                  <a:gd name="T17" fmla="*/ 106 h 130"/>
                  <a:gd name="T18" fmla="*/ 99 w 156"/>
                  <a:gd name="T19" fmla="*/ 120 h 130"/>
                  <a:gd name="T20" fmla="*/ 99 w 156"/>
                  <a:gd name="T21" fmla="*/ 125 h 130"/>
                  <a:gd name="T22" fmla="*/ 99 w 156"/>
                  <a:gd name="T23" fmla="*/ 130 h 130"/>
                  <a:gd name="T24" fmla="*/ 156 w 156"/>
                  <a:gd name="T25" fmla="*/ 73 h 130"/>
                  <a:gd name="T26" fmla="*/ 156 w 156"/>
                  <a:gd name="T27" fmla="*/ 0 h 130"/>
                  <a:gd name="T28" fmla="*/ 0 w 156"/>
                  <a:gd name="T29" fmla="*/ 0 h 130"/>
                  <a:gd name="T30" fmla="*/ 0 w 156"/>
                  <a:gd name="T31" fmla="*/ 73 h 130"/>
                  <a:gd name="T32" fmla="*/ 57 w 156"/>
                  <a:gd name="T33" fmla="*/ 130 h 130"/>
                  <a:gd name="T34" fmla="*/ 99 w 156"/>
                  <a:gd name="T35" fmla="*/ 130 h 130"/>
                  <a:gd name="T36" fmla="*/ 99 w 156"/>
                  <a:gd name="T37"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30">
                    <a:moveTo>
                      <a:pt x="99" y="125"/>
                    </a:moveTo>
                    <a:cubicBezTo>
                      <a:pt x="99" y="120"/>
                      <a:pt x="99" y="120"/>
                      <a:pt x="99" y="120"/>
                    </a:cubicBezTo>
                    <a:cubicBezTo>
                      <a:pt x="57" y="120"/>
                      <a:pt x="57" y="120"/>
                      <a:pt x="57" y="120"/>
                    </a:cubicBezTo>
                    <a:cubicBezTo>
                      <a:pt x="44" y="120"/>
                      <a:pt x="32" y="115"/>
                      <a:pt x="24" y="106"/>
                    </a:cubicBezTo>
                    <a:cubicBezTo>
                      <a:pt x="15" y="98"/>
                      <a:pt x="10" y="86"/>
                      <a:pt x="10" y="73"/>
                    </a:cubicBezTo>
                    <a:cubicBezTo>
                      <a:pt x="10" y="10"/>
                      <a:pt x="10" y="10"/>
                      <a:pt x="10" y="10"/>
                    </a:cubicBezTo>
                    <a:cubicBezTo>
                      <a:pt x="146" y="10"/>
                      <a:pt x="146" y="10"/>
                      <a:pt x="146" y="10"/>
                    </a:cubicBezTo>
                    <a:cubicBezTo>
                      <a:pt x="146" y="73"/>
                      <a:pt x="146" y="73"/>
                      <a:pt x="146" y="73"/>
                    </a:cubicBezTo>
                    <a:cubicBezTo>
                      <a:pt x="146" y="86"/>
                      <a:pt x="141" y="98"/>
                      <a:pt x="133" y="106"/>
                    </a:cubicBezTo>
                    <a:cubicBezTo>
                      <a:pt x="124" y="115"/>
                      <a:pt x="112" y="120"/>
                      <a:pt x="99" y="120"/>
                    </a:cubicBezTo>
                    <a:cubicBezTo>
                      <a:pt x="99" y="125"/>
                      <a:pt x="99" y="125"/>
                      <a:pt x="99" y="125"/>
                    </a:cubicBezTo>
                    <a:cubicBezTo>
                      <a:pt x="99" y="130"/>
                      <a:pt x="99" y="130"/>
                      <a:pt x="99" y="130"/>
                    </a:cubicBezTo>
                    <a:cubicBezTo>
                      <a:pt x="131" y="130"/>
                      <a:pt x="156" y="104"/>
                      <a:pt x="156" y="73"/>
                    </a:cubicBezTo>
                    <a:cubicBezTo>
                      <a:pt x="156" y="0"/>
                      <a:pt x="156" y="0"/>
                      <a:pt x="156" y="0"/>
                    </a:cubicBezTo>
                    <a:cubicBezTo>
                      <a:pt x="0" y="0"/>
                      <a:pt x="0" y="0"/>
                      <a:pt x="0" y="0"/>
                    </a:cubicBezTo>
                    <a:cubicBezTo>
                      <a:pt x="0" y="73"/>
                      <a:pt x="0" y="73"/>
                      <a:pt x="0" y="73"/>
                    </a:cubicBezTo>
                    <a:cubicBezTo>
                      <a:pt x="0" y="104"/>
                      <a:pt x="26" y="130"/>
                      <a:pt x="57" y="130"/>
                    </a:cubicBezTo>
                    <a:cubicBezTo>
                      <a:pt x="99" y="130"/>
                      <a:pt x="99" y="130"/>
                      <a:pt x="99" y="130"/>
                    </a:cubicBezTo>
                    <a:cubicBezTo>
                      <a:pt x="99" y="125"/>
                      <a:pt x="99" y="125"/>
                      <a:pt x="99" y="125"/>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îŝḻiďê">
                <a:extLst>
                  <a:ext uri="{FF2B5EF4-FFF2-40B4-BE49-F238E27FC236}">
                    <a16:creationId xmlns:a16="http://schemas.microsoft.com/office/drawing/2014/main" id="{622C143F-755A-4B35-BAB0-D0ABA1C7991B}"/>
                  </a:ext>
                </a:extLst>
              </p:cNvPr>
              <p:cNvSpPr/>
              <p:nvPr/>
            </p:nvSpPr>
            <p:spPr bwMode="auto">
              <a:xfrm>
                <a:off x="4521920" y="2503340"/>
                <a:ext cx="59581" cy="45498"/>
              </a:xfrm>
              <a:custGeom>
                <a:avLst/>
                <a:gdLst>
                  <a:gd name="T0" fmla="*/ 29 w 29"/>
                  <a:gd name="T1" fmla="*/ 22 h 22"/>
                  <a:gd name="T2" fmla="*/ 0 w 29"/>
                  <a:gd name="T3" fmla="*/ 22 h 22"/>
                  <a:gd name="T4" fmla="*/ 0 w 29"/>
                  <a:gd name="T5" fmla="*/ 7 h 22"/>
                  <a:gd name="T6" fmla="*/ 7 w 29"/>
                  <a:gd name="T7" fmla="*/ 0 h 22"/>
                  <a:gd name="T8" fmla="*/ 29 w 29"/>
                  <a:gd name="T9" fmla="*/ 0 h 22"/>
                  <a:gd name="T10" fmla="*/ 29 w 29"/>
                  <a:gd name="T11" fmla="*/ 22 h 22"/>
                </a:gdLst>
                <a:ahLst/>
                <a:cxnLst>
                  <a:cxn ang="0">
                    <a:pos x="T0" y="T1"/>
                  </a:cxn>
                  <a:cxn ang="0">
                    <a:pos x="T2" y="T3"/>
                  </a:cxn>
                  <a:cxn ang="0">
                    <a:pos x="T4" y="T5"/>
                  </a:cxn>
                  <a:cxn ang="0">
                    <a:pos x="T6" y="T7"/>
                  </a:cxn>
                  <a:cxn ang="0">
                    <a:pos x="T8" y="T9"/>
                  </a:cxn>
                  <a:cxn ang="0">
                    <a:pos x="T10" y="T11"/>
                  </a:cxn>
                </a:cxnLst>
                <a:rect l="0" t="0" r="r" b="b"/>
                <a:pathLst>
                  <a:path w="29" h="22">
                    <a:moveTo>
                      <a:pt x="29" y="22"/>
                    </a:moveTo>
                    <a:cubicBezTo>
                      <a:pt x="0" y="22"/>
                      <a:pt x="0" y="22"/>
                      <a:pt x="0" y="22"/>
                    </a:cubicBezTo>
                    <a:cubicBezTo>
                      <a:pt x="0" y="7"/>
                      <a:pt x="0" y="7"/>
                      <a:pt x="0" y="7"/>
                    </a:cubicBezTo>
                    <a:cubicBezTo>
                      <a:pt x="0" y="3"/>
                      <a:pt x="3" y="0"/>
                      <a:pt x="7" y="0"/>
                    </a:cubicBezTo>
                    <a:cubicBezTo>
                      <a:pt x="29" y="0"/>
                      <a:pt x="29" y="0"/>
                      <a:pt x="29" y="0"/>
                    </a:cubicBezTo>
                    <a:lnTo>
                      <a:pt x="29" y="22"/>
                    </a:lnTo>
                    <a:close/>
                  </a:path>
                </a:pathLst>
              </a:custGeom>
              <a:solidFill>
                <a:srgbClr val="F7F0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ísľîḓè">
                <a:extLst>
                  <a:ext uri="{FF2B5EF4-FFF2-40B4-BE49-F238E27FC236}">
                    <a16:creationId xmlns:a16="http://schemas.microsoft.com/office/drawing/2014/main" id="{A1C32008-3091-4055-9754-8755624A658A}"/>
                  </a:ext>
                </a:extLst>
              </p:cNvPr>
              <p:cNvSpPr/>
              <p:nvPr/>
            </p:nvSpPr>
            <p:spPr bwMode="auto">
              <a:xfrm>
                <a:off x="4521920" y="2503340"/>
                <a:ext cx="59581" cy="45498"/>
              </a:xfrm>
              <a:custGeom>
                <a:avLst/>
                <a:gdLst>
                  <a:gd name="T0" fmla="*/ 29 w 29"/>
                  <a:gd name="T1" fmla="*/ 22 h 22"/>
                  <a:gd name="T2" fmla="*/ 0 w 29"/>
                  <a:gd name="T3" fmla="*/ 22 h 22"/>
                  <a:gd name="T4" fmla="*/ 0 w 29"/>
                  <a:gd name="T5" fmla="*/ 7 h 22"/>
                  <a:gd name="T6" fmla="*/ 7 w 29"/>
                  <a:gd name="T7" fmla="*/ 0 h 22"/>
                  <a:gd name="T8" fmla="*/ 29 w 29"/>
                  <a:gd name="T9" fmla="*/ 0 h 22"/>
                  <a:gd name="T10" fmla="*/ 29 w 29"/>
                  <a:gd name="T11" fmla="*/ 22 h 22"/>
                </a:gdLst>
                <a:ahLst/>
                <a:cxnLst>
                  <a:cxn ang="0">
                    <a:pos x="T0" y="T1"/>
                  </a:cxn>
                  <a:cxn ang="0">
                    <a:pos x="T2" y="T3"/>
                  </a:cxn>
                  <a:cxn ang="0">
                    <a:pos x="T4" y="T5"/>
                  </a:cxn>
                  <a:cxn ang="0">
                    <a:pos x="T6" y="T7"/>
                  </a:cxn>
                  <a:cxn ang="0">
                    <a:pos x="T8" y="T9"/>
                  </a:cxn>
                  <a:cxn ang="0">
                    <a:pos x="T10" y="T11"/>
                  </a:cxn>
                </a:cxnLst>
                <a:rect l="0" t="0" r="r" b="b"/>
                <a:pathLst>
                  <a:path w="29" h="22">
                    <a:moveTo>
                      <a:pt x="29" y="22"/>
                    </a:moveTo>
                    <a:cubicBezTo>
                      <a:pt x="0" y="22"/>
                      <a:pt x="0" y="22"/>
                      <a:pt x="0" y="22"/>
                    </a:cubicBezTo>
                    <a:cubicBezTo>
                      <a:pt x="0" y="7"/>
                      <a:pt x="0" y="7"/>
                      <a:pt x="0" y="7"/>
                    </a:cubicBezTo>
                    <a:cubicBezTo>
                      <a:pt x="0" y="3"/>
                      <a:pt x="3" y="0"/>
                      <a:pt x="7" y="0"/>
                    </a:cubicBezTo>
                    <a:cubicBezTo>
                      <a:pt x="29" y="0"/>
                      <a:pt x="29" y="0"/>
                      <a:pt x="29" y="0"/>
                    </a:cubicBezTo>
                    <a:lnTo>
                      <a:pt x="29" y="22"/>
                    </a:ln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77" name="îṡ1íḋe">
                <a:extLst>
                  <a:ext uri="{FF2B5EF4-FFF2-40B4-BE49-F238E27FC236}">
                    <a16:creationId xmlns:a16="http://schemas.microsoft.com/office/drawing/2014/main" id="{25FDC328-65F0-4DE5-ADD4-91B58CD1F692}"/>
                  </a:ext>
                </a:extLst>
              </p:cNvPr>
              <p:cNvSpPr/>
              <p:nvPr/>
            </p:nvSpPr>
            <p:spPr bwMode="auto">
              <a:xfrm>
                <a:off x="4581501" y="2454593"/>
                <a:ext cx="301154" cy="114828"/>
              </a:xfrm>
              <a:custGeom>
                <a:avLst/>
                <a:gdLst>
                  <a:gd name="T0" fmla="*/ 146 w 146"/>
                  <a:gd name="T1" fmla="*/ 0 h 56"/>
                  <a:gd name="T2" fmla="*/ 146 w 146"/>
                  <a:gd name="T3" fmla="*/ 43 h 56"/>
                  <a:gd name="T4" fmla="*/ 86 w 146"/>
                  <a:gd name="T5" fmla="*/ 56 h 56"/>
                  <a:gd name="T6" fmla="*/ 60 w 146"/>
                  <a:gd name="T7" fmla="*/ 56 h 56"/>
                  <a:gd name="T8" fmla="*/ 0 w 146"/>
                  <a:gd name="T9" fmla="*/ 43 h 56"/>
                  <a:gd name="T10" fmla="*/ 0 w 146"/>
                  <a:gd name="T11" fmla="*/ 0 h 56"/>
                  <a:gd name="T12" fmla="*/ 146 w 14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146" h="56">
                    <a:moveTo>
                      <a:pt x="146" y="0"/>
                    </a:moveTo>
                    <a:cubicBezTo>
                      <a:pt x="146" y="43"/>
                      <a:pt x="146" y="43"/>
                      <a:pt x="146" y="43"/>
                    </a:cubicBezTo>
                    <a:cubicBezTo>
                      <a:pt x="128" y="52"/>
                      <a:pt x="108" y="56"/>
                      <a:pt x="86" y="56"/>
                    </a:cubicBezTo>
                    <a:cubicBezTo>
                      <a:pt x="60" y="56"/>
                      <a:pt x="60" y="56"/>
                      <a:pt x="60" y="56"/>
                    </a:cubicBezTo>
                    <a:cubicBezTo>
                      <a:pt x="39" y="56"/>
                      <a:pt x="18" y="52"/>
                      <a:pt x="0" y="43"/>
                    </a:cubicBezTo>
                    <a:cubicBezTo>
                      <a:pt x="0" y="0"/>
                      <a:pt x="0" y="0"/>
                      <a:pt x="0" y="0"/>
                    </a:cubicBezTo>
                    <a:lnTo>
                      <a:pt x="146" y="0"/>
                    </a:lnTo>
                    <a:close/>
                  </a:path>
                </a:pathLst>
              </a:custGeom>
              <a:solidFill>
                <a:srgbClr val="FC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îṡliďé">
                <a:extLst>
                  <a:ext uri="{FF2B5EF4-FFF2-40B4-BE49-F238E27FC236}">
                    <a16:creationId xmlns:a16="http://schemas.microsoft.com/office/drawing/2014/main" id="{06B7983E-89BD-4B33-87F4-51E000E9E1A0}"/>
                  </a:ext>
                </a:extLst>
              </p:cNvPr>
              <p:cNvSpPr/>
              <p:nvPr/>
            </p:nvSpPr>
            <p:spPr bwMode="auto">
              <a:xfrm>
                <a:off x="4570668" y="2443760"/>
                <a:ext cx="322819" cy="268655"/>
              </a:xfrm>
              <a:custGeom>
                <a:avLst/>
                <a:gdLst>
                  <a:gd name="T0" fmla="*/ 99 w 156"/>
                  <a:gd name="T1" fmla="*/ 125 h 130"/>
                  <a:gd name="T2" fmla="*/ 99 w 156"/>
                  <a:gd name="T3" fmla="*/ 120 h 130"/>
                  <a:gd name="T4" fmla="*/ 57 w 156"/>
                  <a:gd name="T5" fmla="*/ 120 h 130"/>
                  <a:gd name="T6" fmla="*/ 24 w 156"/>
                  <a:gd name="T7" fmla="*/ 106 h 130"/>
                  <a:gd name="T8" fmla="*/ 10 w 156"/>
                  <a:gd name="T9" fmla="*/ 73 h 130"/>
                  <a:gd name="T10" fmla="*/ 10 w 156"/>
                  <a:gd name="T11" fmla="*/ 10 h 130"/>
                  <a:gd name="T12" fmla="*/ 146 w 156"/>
                  <a:gd name="T13" fmla="*/ 10 h 130"/>
                  <a:gd name="T14" fmla="*/ 146 w 156"/>
                  <a:gd name="T15" fmla="*/ 73 h 130"/>
                  <a:gd name="T16" fmla="*/ 133 w 156"/>
                  <a:gd name="T17" fmla="*/ 106 h 130"/>
                  <a:gd name="T18" fmla="*/ 99 w 156"/>
                  <a:gd name="T19" fmla="*/ 120 h 130"/>
                  <a:gd name="T20" fmla="*/ 99 w 156"/>
                  <a:gd name="T21" fmla="*/ 125 h 130"/>
                  <a:gd name="T22" fmla="*/ 99 w 156"/>
                  <a:gd name="T23" fmla="*/ 130 h 130"/>
                  <a:gd name="T24" fmla="*/ 156 w 156"/>
                  <a:gd name="T25" fmla="*/ 73 h 130"/>
                  <a:gd name="T26" fmla="*/ 156 w 156"/>
                  <a:gd name="T27" fmla="*/ 0 h 130"/>
                  <a:gd name="T28" fmla="*/ 0 w 156"/>
                  <a:gd name="T29" fmla="*/ 0 h 130"/>
                  <a:gd name="T30" fmla="*/ 0 w 156"/>
                  <a:gd name="T31" fmla="*/ 73 h 130"/>
                  <a:gd name="T32" fmla="*/ 57 w 156"/>
                  <a:gd name="T33" fmla="*/ 130 h 130"/>
                  <a:gd name="T34" fmla="*/ 99 w 156"/>
                  <a:gd name="T35" fmla="*/ 130 h 130"/>
                  <a:gd name="T36" fmla="*/ 99 w 156"/>
                  <a:gd name="T37"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30">
                    <a:moveTo>
                      <a:pt x="99" y="125"/>
                    </a:moveTo>
                    <a:cubicBezTo>
                      <a:pt x="99" y="120"/>
                      <a:pt x="99" y="120"/>
                      <a:pt x="99" y="120"/>
                    </a:cubicBezTo>
                    <a:cubicBezTo>
                      <a:pt x="57" y="120"/>
                      <a:pt x="57" y="120"/>
                      <a:pt x="57" y="120"/>
                    </a:cubicBezTo>
                    <a:cubicBezTo>
                      <a:pt x="44" y="120"/>
                      <a:pt x="32" y="115"/>
                      <a:pt x="24" y="106"/>
                    </a:cubicBezTo>
                    <a:cubicBezTo>
                      <a:pt x="15" y="98"/>
                      <a:pt x="10" y="86"/>
                      <a:pt x="10" y="73"/>
                    </a:cubicBezTo>
                    <a:cubicBezTo>
                      <a:pt x="10" y="10"/>
                      <a:pt x="10" y="10"/>
                      <a:pt x="10" y="10"/>
                    </a:cubicBezTo>
                    <a:cubicBezTo>
                      <a:pt x="146" y="10"/>
                      <a:pt x="146" y="10"/>
                      <a:pt x="146" y="10"/>
                    </a:cubicBezTo>
                    <a:cubicBezTo>
                      <a:pt x="146" y="73"/>
                      <a:pt x="146" y="73"/>
                      <a:pt x="146" y="73"/>
                    </a:cubicBezTo>
                    <a:cubicBezTo>
                      <a:pt x="146" y="86"/>
                      <a:pt x="141" y="98"/>
                      <a:pt x="133" y="106"/>
                    </a:cubicBezTo>
                    <a:cubicBezTo>
                      <a:pt x="124" y="115"/>
                      <a:pt x="112" y="120"/>
                      <a:pt x="99" y="120"/>
                    </a:cubicBezTo>
                    <a:cubicBezTo>
                      <a:pt x="99" y="125"/>
                      <a:pt x="99" y="125"/>
                      <a:pt x="99" y="125"/>
                    </a:cubicBezTo>
                    <a:cubicBezTo>
                      <a:pt x="99" y="130"/>
                      <a:pt x="99" y="130"/>
                      <a:pt x="99" y="130"/>
                    </a:cubicBezTo>
                    <a:cubicBezTo>
                      <a:pt x="131" y="130"/>
                      <a:pt x="156" y="104"/>
                      <a:pt x="156" y="73"/>
                    </a:cubicBezTo>
                    <a:cubicBezTo>
                      <a:pt x="156" y="0"/>
                      <a:pt x="156" y="0"/>
                      <a:pt x="156" y="0"/>
                    </a:cubicBezTo>
                    <a:cubicBezTo>
                      <a:pt x="0" y="0"/>
                      <a:pt x="0" y="0"/>
                      <a:pt x="0" y="0"/>
                    </a:cubicBezTo>
                    <a:cubicBezTo>
                      <a:pt x="0" y="73"/>
                      <a:pt x="0" y="73"/>
                      <a:pt x="0" y="73"/>
                    </a:cubicBezTo>
                    <a:cubicBezTo>
                      <a:pt x="0" y="104"/>
                      <a:pt x="26" y="130"/>
                      <a:pt x="57" y="130"/>
                    </a:cubicBezTo>
                    <a:cubicBezTo>
                      <a:pt x="99" y="130"/>
                      <a:pt x="99" y="130"/>
                      <a:pt x="99" y="130"/>
                    </a:cubicBezTo>
                    <a:cubicBezTo>
                      <a:pt x="99" y="125"/>
                      <a:pt x="99" y="125"/>
                      <a:pt x="99" y="125"/>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iṩļîďé">
                <a:extLst>
                  <a:ext uri="{FF2B5EF4-FFF2-40B4-BE49-F238E27FC236}">
                    <a16:creationId xmlns:a16="http://schemas.microsoft.com/office/drawing/2014/main" id="{B3586AAE-64B4-46DA-8EA5-2AE48FCB81C2}"/>
                  </a:ext>
                </a:extLst>
              </p:cNvPr>
              <p:cNvSpPr/>
              <p:nvPr/>
            </p:nvSpPr>
            <p:spPr bwMode="auto">
              <a:xfrm>
                <a:off x="4414675" y="1798121"/>
                <a:ext cx="638056" cy="705219"/>
              </a:xfrm>
              <a:custGeom>
                <a:avLst/>
                <a:gdLst>
                  <a:gd name="T0" fmla="*/ 184 w 309"/>
                  <a:gd name="T1" fmla="*/ 342 h 342"/>
                  <a:gd name="T2" fmla="*/ 124 w 309"/>
                  <a:gd name="T3" fmla="*/ 342 h 342"/>
                  <a:gd name="T4" fmla="*/ 0 w 309"/>
                  <a:gd name="T5" fmla="*/ 217 h 342"/>
                  <a:gd name="T6" fmla="*/ 0 w 309"/>
                  <a:gd name="T7" fmla="*/ 19 h 342"/>
                  <a:gd name="T8" fmla="*/ 19 w 309"/>
                  <a:gd name="T9" fmla="*/ 0 h 342"/>
                  <a:gd name="T10" fmla="*/ 309 w 309"/>
                  <a:gd name="T11" fmla="*/ 0 h 342"/>
                  <a:gd name="T12" fmla="*/ 309 w 309"/>
                  <a:gd name="T13" fmla="*/ 217 h 342"/>
                  <a:gd name="T14" fmla="*/ 184 w 309"/>
                  <a:gd name="T15" fmla="*/ 342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342">
                    <a:moveTo>
                      <a:pt x="184" y="342"/>
                    </a:moveTo>
                    <a:cubicBezTo>
                      <a:pt x="124" y="342"/>
                      <a:pt x="124" y="342"/>
                      <a:pt x="124" y="342"/>
                    </a:cubicBezTo>
                    <a:cubicBezTo>
                      <a:pt x="56" y="342"/>
                      <a:pt x="0" y="286"/>
                      <a:pt x="0" y="217"/>
                    </a:cubicBezTo>
                    <a:cubicBezTo>
                      <a:pt x="0" y="19"/>
                      <a:pt x="0" y="19"/>
                      <a:pt x="0" y="19"/>
                    </a:cubicBezTo>
                    <a:cubicBezTo>
                      <a:pt x="0" y="8"/>
                      <a:pt x="9" y="0"/>
                      <a:pt x="19" y="0"/>
                    </a:cubicBezTo>
                    <a:cubicBezTo>
                      <a:pt x="309" y="0"/>
                      <a:pt x="309" y="0"/>
                      <a:pt x="309" y="0"/>
                    </a:cubicBezTo>
                    <a:cubicBezTo>
                      <a:pt x="309" y="217"/>
                      <a:pt x="309" y="217"/>
                      <a:pt x="309" y="217"/>
                    </a:cubicBezTo>
                    <a:cubicBezTo>
                      <a:pt x="309" y="286"/>
                      <a:pt x="253" y="342"/>
                      <a:pt x="184" y="342"/>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îŝľíḋè">
                <a:extLst>
                  <a:ext uri="{FF2B5EF4-FFF2-40B4-BE49-F238E27FC236}">
                    <a16:creationId xmlns:a16="http://schemas.microsoft.com/office/drawing/2014/main" id="{849F2272-6B6C-4332-A48D-E2F277203A6E}"/>
                  </a:ext>
                </a:extLst>
              </p:cNvPr>
              <p:cNvSpPr/>
              <p:nvPr/>
            </p:nvSpPr>
            <p:spPr bwMode="auto">
              <a:xfrm>
                <a:off x="4403842" y="1787288"/>
                <a:ext cx="658638" cy="726885"/>
              </a:xfrm>
              <a:custGeom>
                <a:avLst/>
                <a:gdLst>
                  <a:gd name="T0" fmla="*/ 189 w 319"/>
                  <a:gd name="T1" fmla="*/ 347 h 352"/>
                  <a:gd name="T2" fmla="*/ 189 w 319"/>
                  <a:gd name="T3" fmla="*/ 342 h 352"/>
                  <a:gd name="T4" fmla="*/ 129 w 319"/>
                  <a:gd name="T5" fmla="*/ 342 h 352"/>
                  <a:gd name="T6" fmla="*/ 45 w 319"/>
                  <a:gd name="T7" fmla="*/ 307 h 352"/>
                  <a:gd name="T8" fmla="*/ 10 w 319"/>
                  <a:gd name="T9" fmla="*/ 222 h 352"/>
                  <a:gd name="T10" fmla="*/ 10 w 319"/>
                  <a:gd name="T11" fmla="*/ 24 h 352"/>
                  <a:gd name="T12" fmla="*/ 14 w 319"/>
                  <a:gd name="T13" fmla="*/ 14 h 352"/>
                  <a:gd name="T14" fmla="*/ 24 w 319"/>
                  <a:gd name="T15" fmla="*/ 10 h 352"/>
                  <a:gd name="T16" fmla="*/ 309 w 319"/>
                  <a:gd name="T17" fmla="*/ 10 h 352"/>
                  <a:gd name="T18" fmla="*/ 309 w 319"/>
                  <a:gd name="T19" fmla="*/ 222 h 352"/>
                  <a:gd name="T20" fmla="*/ 274 w 319"/>
                  <a:gd name="T21" fmla="*/ 307 h 352"/>
                  <a:gd name="T22" fmla="*/ 189 w 319"/>
                  <a:gd name="T23" fmla="*/ 342 h 352"/>
                  <a:gd name="T24" fmla="*/ 189 w 319"/>
                  <a:gd name="T25" fmla="*/ 347 h 352"/>
                  <a:gd name="T26" fmla="*/ 189 w 319"/>
                  <a:gd name="T27" fmla="*/ 352 h 352"/>
                  <a:gd name="T28" fmla="*/ 319 w 319"/>
                  <a:gd name="T29" fmla="*/ 222 h 352"/>
                  <a:gd name="T30" fmla="*/ 319 w 319"/>
                  <a:gd name="T31" fmla="*/ 0 h 352"/>
                  <a:gd name="T32" fmla="*/ 24 w 319"/>
                  <a:gd name="T33" fmla="*/ 0 h 352"/>
                  <a:gd name="T34" fmla="*/ 0 w 319"/>
                  <a:gd name="T35" fmla="*/ 24 h 352"/>
                  <a:gd name="T36" fmla="*/ 0 w 319"/>
                  <a:gd name="T37" fmla="*/ 222 h 352"/>
                  <a:gd name="T38" fmla="*/ 129 w 319"/>
                  <a:gd name="T39" fmla="*/ 352 h 352"/>
                  <a:gd name="T40" fmla="*/ 189 w 319"/>
                  <a:gd name="T41" fmla="*/ 352 h 352"/>
                  <a:gd name="T42" fmla="*/ 189 w 319"/>
                  <a:gd name="T43" fmla="*/ 3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 h="352">
                    <a:moveTo>
                      <a:pt x="189" y="347"/>
                    </a:moveTo>
                    <a:cubicBezTo>
                      <a:pt x="189" y="342"/>
                      <a:pt x="189" y="342"/>
                      <a:pt x="189" y="342"/>
                    </a:cubicBezTo>
                    <a:cubicBezTo>
                      <a:pt x="129" y="342"/>
                      <a:pt x="129" y="342"/>
                      <a:pt x="129" y="342"/>
                    </a:cubicBezTo>
                    <a:cubicBezTo>
                      <a:pt x="96" y="342"/>
                      <a:pt x="67" y="329"/>
                      <a:pt x="45" y="307"/>
                    </a:cubicBezTo>
                    <a:cubicBezTo>
                      <a:pt x="23" y="285"/>
                      <a:pt x="10" y="255"/>
                      <a:pt x="10" y="222"/>
                    </a:cubicBezTo>
                    <a:cubicBezTo>
                      <a:pt x="10" y="24"/>
                      <a:pt x="10" y="24"/>
                      <a:pt x="10" y="24"/>
                    </a:cubicBezTo>
                    <a:cubicBezTo>
                      <a:pt x="10" y="20"/>
                      <a:pt x="11" y="17"/>
                      <a:pt x="14" y="14"/>
                    </a:cubicBezTo>
                    <a:cubicBezTo>
                      <a:pt x="17" y="11"/>
                      <a:pt x="20" y="10"/>
                      <a:pt x="24" y="10"/>
                    </a:cubicBezTo>
                    <a:cubicBezTo>
                      <a:pt x="309" y="10"/>
                      <a:pt x="309" y="10"/>
                      <a:pt x="309" y="10"/>
                    </a:cubicBezTo>
                    <a:cubicBezTo>
                      <a:pt x="309" y="222"/>
                      <a:pt x="309" y="222"/>
                      <a:pt x="309" y="222"/>
                    </a:cubicBezTo>
                    <a:cubicBezTo>
                      <a:pt x="309" y="255"/>
                      <a:pt x="295" y="285"/>
                      <a:pt x="274" y="307"/>
                    </a:cubicBezTo>
                    <a:cubicBezTo>
                      <a:pt x="252" y="329"/>
                      <a:pt x="222" y="342"/>
                      <a:pt x="189" y="342"/>
                    </a:cubicBezTo>
                    <a:cubicBezTo>
                      <a:pt x="189" y="347"/>
                      <a:pt x="189" y="347"/>
                      <a:pt x="189" y="347"/>
                    </a:cubicBezTo>
                    <a:cubicBezTo>
                      <a:pt x="189" y="352"/>
                      <a:pt x="189" y="352"/>
                      <a:pt x="189" y="352"/>
                    </a:cubicBezTo>
                    <a:cubicBezTo>
                      <a:pt x="261" y="352"/>
                      <a:pt x="319" y="294"/>
                      <a:pt x="319" y="222"/>
                    </a:cubicBezTo>
                    <a:cubicBezTo>
                      <a:pt x="319" y="0"/>
                      <a:pt x="319" y="0"/>
                      <a:pt x="319" y="0"/>
                    </a:cubicBezTo>
                    <a:cubicBezTo>
                      <a:pt x="24" y="0"/>
                      <a:pt x="24" y="0"/>
                      <a:pt x="24" y="0"/>
                    </a:cubicBezTo>
                    <a:cubicBezTo>
                      <a:pt x="11" y="0"/>
                      <a:pt x="0" y="11"/>
                      <a:pt x="0" y="24"/>
                    </a:cubicBezTo>
                    <a:cubicBezTo>
                      <a:pt x="0" y="222"/>
                      <a:pt x="0" y="222"/>
                      <a:pt x="0" y="222"/>
                    </a:cubicBezTo>
                    <a:cubicBezTo>
                      <a:pt x="0" y="294"/>
                      <a:pt x="58" y="352"/>
                      <a:pt x="129" y="352"/>
                    </a:cubicBezTo>
                    <a:cubicBezTo>
                      <a:pt x="189" y="352"/>
                      <a:pt x="189" y="352"/>
                      <a:pt x="189" y="352"/>
                    </a:cubicBezTo>
                    <a:cubicBezTo>
                      <a:pt x="189" y="347"/>
                      <a:pt x="189" y="347"/>
                      <a:pt x="189" y="347"/>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íŝļîḓê">
                <a:extLst>
                  <a:ext uri="{FF2B5EF4-FFF2-40B4-BE49-F238E27FC236}">
                    <a16:creationId xmlns:a16="http://schemas.microsoft.com/office/drawing/2014/main" id="{E3479951-6291-4A23-852B-00FFE5BAFC7D}"/>
                  </a:ext>
                </a:extLst>
              </p:cNvPr>
              <p:cNvSpPr/>
              <p:nvPr/>
            </p:nvSpPr>
            <p:spPr bwMode="auto">
              <a:xfrm>
                <a:off x="4804658" y="1996363"/>
                <a:ext cx="168993" cy="73663"/>
              </a:xfrm>
              <a:custGeom>
                <a:avLst/>
                <a:gdLst>
                  <a:gd name="T0" fmla="*/ 69 w 82"/>
                  <a:gd name="T1" fmla="*/ 36 h 36"/>
                  <a:gd name="T2" fmla="*/ 13 w 82"/>
                  <a:gd name="T3" fmla="*/ 36 h 36"/>
                  <a:gd name="T4" fmla="*/ 0 w 82"/>
                  <a:gd name="T5" fmla="*/ 23 h 36"/>
                  <a:gd name="T6" fmla="*/ 0 w 82"/>
                  <a:gd name="T7" fmla="*/ 0 h 36"/>
                  <a:gd name="T8" fmla="*/ 82 w 82"/>
                  <a:gd name="T9" fmla="*/ 0 h 36"/>
                  <a:gd name="T10" fmla="*/ 82 w 82"/>
                  <a:gd name="T11" fmla="*/ 24 h 36"/>
                  <a:gd name="T12" fmla="*/ 69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69" y="36"/>
                    </a:moveTo>
                    <a:cubicBezTo>
                      <a:pt x="13" y="36"/>
                      <a:pt x="13" y="36"/>
                      <a:pt x="13" y="36"/>
                    </a:cubicBezTo>
                    <a:cubicBezTo>
                      <a:pt x="6" y="36"/>
                      <a:pt x="0" y="30"/>
                      <a:pt x="0" y="23"/>
                    </a:cubicBezTo>
                    <a:cubicBezTo>
                      <a:pt x="0" y="0"/>
                      <a:pt x="0" y="0"/>
                      <a:pt x="0" y="0"/>
                    </a:cubicBezTo>
                    <a:cubicBezTo>
                      <a:pt x="82" y="0"/>
                      <a:pt x="82" y="0"/>
                      <a:pt x="82" y="0"/>
                    </a:cubicBezTo>
                    <a:cubicBezTo>
                      <a:pt x="82" y="24"/>
                      <a:pt x="82" y="24"/>
                      <a:pt x="82" y="24"/>
                    </a:cubicBezTo>
                    <a:cubicBezTo>
                      <a:pt x="82" y="31"/>
                      <a:pt x="76" y="36"/>
                      <a:pt x="69" y="36"/>
                    </a:cubicBezTo>
                  </a:path>
                </a:pathLst>
              </a:custGeom>
              <a:solidFill>
                <a:srgbClr val="FC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íṩḷiḍè">
                <a:extLst>
                  <a:ext uri="{FF2B5EF4-FFF2-40B4-BE49-F238E27FC236}">
                    <a16:creationId xmlns:a16="http://schemas.microsoft.com/office/drawing/2014/main" id="{F1AEFF1F-5069-4775-9527-68A98F8F0848}"/>
                  </a:ext>
                </a:extLst>
              </p:cNvPr>
              <p:cNvSpPr/>
              <p:nvPr/>
            </p:nvSpPr>
            <p:spPr bwMode="auto">
              <a:xfrm>
                <a:off x="4724495" y="2078692"/>
                <a:ext cx="46581" cy="157076"/>
              </a:xfrm>
              <a:custGeom>
                <a:avLst/>
                <a:gdLst>
                  <a:gd name="T0" fmla="*/ 23 w 23"/>
                  <a:gd name="T1" fmla="*/ 76 h 76"/>
                  <a:gd name="T2" fmla="*/ 0 w 23"/>
                  <a:gd name="T3" fmla="*/ 53 h 76"/>
                  <a:gd name="T4" fmla="*/ 0 w 23"/>
                  <a:gd name="T5" fmla="*/ 0 h 76"/>
                </a:gdLst>
                <a:ahLst/>
                <a:cxnLst>
                  <a:cxn ang="0">
                    <a:pos x="T0" y="T1"/>
                  </a:cxn>
                  <a:cxn ang="0">
                    <a:pos x="T2" y="T3"/>
                  </a:cxn>
                  <a:cxn ang="0">
                    <a:pos x="T4" y="T5"/>
                  </a:cxn>
                </a:cxnLst>
                <a:rect l="0" t="0" r="r" b="b"/>
                <a:pathLst>
                  <a:path w="23" h="76">
                    <a:moveTo>
                      <a:pt x="23" y="76"/>
                    </a:moveTo>
                    <a:cubicBezTo>
                      <a:pt x="10" y="76"/>
                      <a:pt x="0" y="66"/>
                      <a:pt x="0" y="53"/>
                    </a:cubicBezTo>
                    <a:cubicBezTo>
                      <a:pt x="0" y="0"/>
                      <a:pt x="0" y="0"/>
                      <a:pt x="0"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83" name="îṧlíḍè">
                <a:extLst>
                  <a:ext uri="{FF2B5EF4-FFF2-40B4-BE49-F238E27FC236}">
                    <a16:creationId xmlns:a16="http://schemas.microsoft.com/office/drawing/2014/main" id="{9A71E32F-67BE-4FBE-B0B9-7C4E8B0886B8}"/>
                  </a:ext>
                </a:extLst>
              </p:cNvPr>
              <p:cNvSpPr/>
              <p:nvPr/>
            </p:nvSpPr>
            <p:spPr bwMode="auto">
              <a:xfrm>
                <a:off x="4806825" y="1960614"/>
                <a:ext cx="166826" cy="41165"/>
              </a:xfrm>
              <a:custGeom>
                <a:avLst/>
                <a:gdLst>
                  <a:gd name="T0" fmla="*/ 72 w 81"/>
                  <a:gd name="T1" fmla="*/ 20 h 20"/>
                  <a:gd name="T2" fmla="*/ 8 w 81"/>
                  <a:gd name="T3" fmla="*/ 20 h 20"/>
                  <a:gd name="T4" fmla="*/ 0 w 81"/>
                  <a:gd name="T5" fmla="*/ 12 h 20"/>
                  <a:gd name="T6" fmla="*/ 0 w 81"/>
                  <a:gd name="T7" fmla="*/ 8 h 20"/>
                  <a:gd name="T8" fmla="*/ 8 w 81"/>
                  <a:gd name="T9" fmla="*/ 0 h 20"/>
                  <a:gd name="T10" fmla="*/ 72 w 81"/>
                  <a:gd name="T11" fmla="*/ 0 h 20"/>
                  <a:gd name="T12" fmla="*/ 81 w 81"/>
                  <a:gd name="T13" fmla="*/ 8 h 20"/>
                  <a:gd name="T14" fmla="*/ 81 w 81"/>
                  <a:gd name="T15" fmla="*/ 12 h 20"/>
                  <a:gd name="T16" fmla="*/ 72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2" y="20"/>
                    </a:moveTo>
                    <a:cubicBezTo>
                      <a:pt x="8" y="20"/>
                      <a:pt x="8" y="20"/>
                      <a:pt x="8" y="20"/>
                    </a:cubicBezTo>
                    <a:cubicBezTo>
                      <a:pt x="3" y="20"/>
                      <a:pt x="0" y="17"/>
                      <a:pt x="0" y="12"/>
                    </a:cubicBezTo>
                    <a:cubicBezTo>
                      <a:pt x="0" y="8"/>
                      <a:pt x="0" y="8"/>
                      <a:pt x="0" y="8"/>
                    </a:cubicBezTo>
                    <a:cubicBezTo>
                      <a:pt x="0" y="4"/>
                      <a:pt x="3" y="0"/>
                      <a:pt x="8" y="0"/>
                    </a:cubicBezTo>
                    <a:cubicBezTo>
                      <a:pt x="72" y="0"/>
                      <a:pt x="72" y="0"/>
                      <a:pt x="72" y="0"/>
                    </a:cubicBezTo>
                    <a:cubicBezTo>
                      <a:pt x="77" y="0"/>
                      <a:pt x="81" y="4"/>
                      <a:pt x="81" y="8"/>
                    </a:cubicBezTo>
                    <a:cubicBezTo>
                      <a:pt x="81" y="12"/>
                      <a:pt x="81" y="12"/>
                      <a:pt x="81" y="12"/>
                    </a:cubicBezTo>
                    <a:cubicBezTo>
                      <a:pt x="81" y="17"/>
                      <a:pt x="77" y="20"/>
                      <a:pt x="72" y="20"/>
                    </a:cubicBezTo>
                    <a:close/>
                  </a:path>
                </a:pathLst>
              </a:custGeom>
              <a:solidFill>
                <a:srgbClr val="AA63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îṡḻídè">
                <a:extLst>
                  <a:ext uri="{FF2B5EF4-FFF2-40B4-BE49-F238E27FC236}">
                    <a16:creationId xmlns:a16="http://schemas.microsoft.com/office/drawing/2014/main" id="{5502A973-06ED-4895-BE3D-06AF47EE0A57}"/>
                  </a:ext>
                </a:extLst>
              </p:cNvPr>
              <p:cNvSpPr/>
              <p:nvPr/>
            </p:nvSpPr>
            <p:spPr bwMode="auto">
              <a:xfrm>
                <a:off x="4806825" y="1960614"/>
                <a:ext cx="166826" cy="41165"/>
              </a:xfrm>
              <a:custGeom>
                <a:avLst/>
                <a:gdLst>
                  <a:gd name="T0" fmla="*/ 72 w 81"/>
                  <a:gd name="T1" fmla="*/ 20 h 20"/>
                  <a:gd name="T2" fmla="*/ 8 w 81"/>
                  <a:gd name="T3" fmla="*/ 20 h 20"/>
                  <a:gd name="T4" fmla="*/ 0 w 81"/>
                  <a:gd name="T5" fmla="*/ 12 h 20"/>
                  <a:gd name="T6" fmla="*/ 0 w 81"/>
                  <a:gd name="T7" fmla="*/ 8 h 20"/>
                  <a:gd name="T8" fmla="*/ 8 w 81"/>
                  <a:gd name="T9" fmla="*/ 0 h 20"/>
                  <a:gd name="T10" fmla="*/ 72 w 81"/>
                  <a:gd name="T11" fmla="*/ 0 h 20"/>
                  <a:gd name="T12" fmla="*/ 81 w 81"/>
                  <a:gd name="T13" fmla="*/ 8 h 20"/>
                  <a:gd name="T14" fmla="*/ 81 w 81"/>
                  <a:gd name="T15" fmla="*/ 12 h 20"/>
                  <a:gd name="T16" fmla="*/ 72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2" y="20"/>
                    </a:moveTo>
                    <a:cubicBezTo>
                      <a:pt x="8" y="20"/>
                      <a:pt x="8" y="20"/>
                      <a:pt x="8" y="20"/>
                    </a:cubicBezTo>
                    <a:cubicBezTo>
                      <a:pt x="3" y="20"/>
                      <a:pt x="0" y="17"/>
                      <a:pt x="0" y="12"/>
                    </a:cubicBezTo>
                    <a:cubicBezTo>
                      <a:pt x="0" y="8"/>
                      <a:pt x="0" y="8"/>
                      <a:pt x="0" y="8"/>
                    </a:cubicBezTo>
                    <a:cubicBezTo>
                      <a:pt x="0" y="4"/>
                      <a:pt x="3" y="0"/>
                      <a:pt x="8" y="0"/>
                    </a:cubicBezTo>
                    <a:cubicBezTo>
                      <a:pt x="72" y="0"/>
                      <a:pt x="72" y="0"/>
                      <a:pt x="72" y="0"/>
                    </a:cubicBezTo>
                    <a:cubicBezTo>
                      <a:pt x="77" y="0"/>
                      <a:pt x="81" y="4"/>
                      <a:pt x="81" y="8"/>
                    </a:cubicBezTo>
                    <a:cubicBezTo>
                      <a:pt x="81" y="12"/>
                      <a:pt x="81" y="12"/>
                      <a:pt x="81" y="12"/>
                    </a:cubicBezTo>
                    <a:cubicBezTo>
                      <a:pt x="81" y="17"/>
                      <a:pt x="77" y="20"/>
                      <a:pt x="72" y="20"/>
                    </a:cubicBez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85" name="iŝlïḋe">
                <a:extLst>
                  <a:ext uri="{FF2B5EF4-FFF2-40B4-BE49-F238E27FC236}">
                    <a16:creationId xmlns:a16="http://schemas.microsoft.com/office/drawing/2014/main" id="{6A6F5768-993F-4341-9878-B5DF6EECA58D}"/>
                  </a:ext>
                </a:extLst>
              </p:cNvPr>
              <p:cNvSpPr/>
              <p:nvPr/>
            </p:nvSpPr>
            <p:spPr bwMode="auto">
              <a:xfrm>
                <a:off x="4497005" y="1996363"/>
                <a:ext cx="168993" cy="73663"/>
              </a:xfrm>
              <a:custGeom>
                <a:avLst/>
                <a:gdLst>
                  <a:gd name="T0" fmla="*/ 70 w 82"/>
                  <a:gd name="T1" fmla="*/ 36 h 36"/>
                  <a:gd name="T2" fmla="*/ 13 w 82"/>
                  <a:gd name="T3" fmla="*/ 36 h 36"/>
                  <a:gd name="T4" fmla="*/ 0 w 82"/>
                  <a:gd name="T5" fmla="*/ 22 h 36"/>
                  <a:gd name="T6" fmla="*/ 0 w 82"/>
                  <a:gd name="T7" fmla="*/ 0 h 36"/>
                  <a:gd name="T8" fmla="*/ 82 w 82"/>
                  <a:gd name="T9" fmla="*/ 0 h 36"/>
                  <a:gd name="T10" fmla="*/ 82 w 82"/>
                  <a:gd name="T11" fmla="*/ 23 h 36"/>
                  <a:gd name="T12" fmla="*/ 7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70" y="36"/>
                    </a:moveTo>
                    <a:cubicBezTo>
                      <a:pt x="13" y="36"/>
                      <a:pt x="13" y="36"/>
                      <a:pt x="13" y="36"/>
                    </a:cubicBezTo>
                    <a:cubicBezTo>
                      <a:pt x="6" y="36"/>
                      <a:pt x="0" y="30"/>
                      <a:pt x="0" y="22"/>
                    </a:cubicBezTo>
                    <a:cubicBezTo>
                      <a:pt x="0" y="0"/>
                      <a:pt x="0" y="0"/>
                      <a:pt x="0" y="0"/>
                    </a:cubicBezTo>
                    <a:cubicBezTo>
                      <a:pt x="82" y="0"/>
                      <a:pt x="82" y="0"/>
                      <a:pt x="82" y="0"/>
                    </a:cubicBezTo>
                    <a:cubicBezTo>
                      <a:pt x="82" y="23"/>
                      <a:pt x="82" y="23"/>
                      <a:pt x="82" y="23"/>
                    </a:cubicBezTo>
                    <a:cubicBezTo>
                      <a:pt x="82" y="30"/>
                      <a:pt x="76" y="36"/>
                      <a:pt x="70" y="36"/>
                    </a:cubicBezTo>
                  </a:path>
                </a:pathLst>
              </a:custGeom>
              <a:solidFill>
                <a:srgbClr val="FC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ïś1îďé">
                <a:extLst>
                  <a:ext uri="{FF2B5EF4-FFF2-40B4-BE49-F238E27FC236}">
                    <a16:creationId xmlns:a16="http://schemas.microsoft.com/office/drawing/2014/main" id="{0E8FC872-15F6-4F09-B62E-1F53B640BC31}"/>
                  </a:ext>
                </a:extLst>
              </p:cNvPr>
              <p:cNvSpPr/>
              <p:nvPr/>
            </p:nvSpPr>
            <p:spPr bwMode="auto">
              <a:xfrm>
                <a:off x="4499171" y="1960614"/>
                <a:ext cx="166826" cy="41165"/>
              </a:xfrm>
              <a:custGeom>
                <a:avLst/>
                <a:gdLst>
                  <a:gd name="T0" fmla="*/ 73 w 81"/>
                  <a:gd name="T1" fmla="*/ 20 h 20"/>
                  <a:gd name="T2" fmla="*/ 8 w 81"/>
                  <a:gd name="T3" fmla="*/ 20 h 20"/>
                  <a:gd name="T4" fmla="*/ 0 w 81"/>
                  <a:gd name="T5" fmla="*/ 12 h 20"/>
                  <a:gd name="T6" fmla="*/ 0 w 81"/>
                  <a:gd name="T7" fmla="*/ 8 h 20"/>
                  <a:gd name="T8" fmla="*/ 8 w 81"/>
                  <a:gd name="T9" fmla="*/ 0 h 20"/>
                  <a:gd name="T10" fmla="*/ 73 w 81"/>
                  <a:gd name="T11" fmla="*/ 0 h 20"/>
                  <a:gd name="T12" fmla="*/ 81 w 81"/>
                  <a:gd name="T13" fmla="*/ 8 h 20"/>
                  <a:gd name="T14" fmla="*/ 81 w 81"/>
                  <a:gd name="T15" fmla="*/ 12 h 20"/>
                  <a:gd name="T16" fmla="*/ 73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3" y="20"/>
                    </a:moveTo>
                    <a:cubicBezTo>
                      <a:pt x="8" y="20"/>
                      <a:pt x="8" y="20"/>
                      <a:pt x="8" y="20"/>
                    </a:cubicBezTo>
                    <a:cubicBezTo>
                      <a:pt x="4" y="20"/>
                      <a:pt x="0" y="17"/>
                      <a:pt x="0" y="12"/>
                    </a:cubicBezTo>
                    <a:cubicBezTo>
                      <a:pt x="0" y="8"/>
                      <a:pt x="0" y="8"/>
                      <a:pt x="0" y="8"/>
                    </a:cubicBezTo>
                    <a:cubicBezTo>
                      <a:pt x="0" y="4"/>
                      <a:pt x="4" y="0"/>
                      <a:pt x="8" y="0"/>
                    </a:cubicBezTo>
                    <a:cubicBezTo>
                      <a:pt x="73" y="0"/>
                      <a:pt x="73" y="0"/>
                      <a:pt x="73" y="0"/>
                    </a:cubicBezTo>
                    <a:cubicBezTo>
                      <a:pt x="77" y="0"/>
                      <a:pt x="81" y="4"/>
                      <a:pt x="81" y="8"/>
                    </a:cubicBezTo>
                    <a:cubicBezTo>
                      <a:pt x="81" y="12"/>
                      <a:pt x="81" y="12"/>
                      <a:pt x="81" y="12"/>
                    </a:cubicBezTo>
                    <a:cubicBezTo>
                      <a:pt x="81" y="17"/>
                      <a:pt x="77" y="20"/>
                      <a:pt x="73" y="20"/>
                    </a:cubicBezTo>
                    <a:close/>
                  </a:path>
                </a:pathLst>
              </a:custGeom>
              <a:solidFill>
                <a:srgbClr val="AA63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íşļiḓè">
                <a:extLst>
                  <a:ext uri="{FF2B5EF4-FFF2-40B4-BE49-F238E27FC236}">
                    <a16:creationId xmlns:a16="http://schemas.microsoft.com/office/drawing/2014/main" id="{F54C796F-F561-44B0-8194-EB84DF7F2FF5}"/>
                  </a:ext>
                </a:extLst>
              </p:cNvPr>
              <p:cNvSpPr/>
              <p:nvPr/>
            </p:nvSpPr>
            <p:spPr bwMode="auto">
              <a:xfrm>
                <a:off x="4499171" y="1960614"/>
                <a:ext cx="166826" cy="41165"/>
              </a:xfrm>
              <a:custGeom>
                <a:avLst/>
                <a:gdLst>
                  <a:gd name="T0" fmla="*/ 73 w 81"/>
                  <a:gd name="T1" fmla="*/ 20 h 20"/>
                  <a:gd name="T2" fmla="*/ 8 w 81"/>
                  <a:gd name="T3" fmla="*/ 20 h 20"/>
                  <a:gd name="T4" fmla="*/ 0 w 81"/>
                  <a:gd name="T5" fmla="*/ 12 h 20"/>
                  <a:gd name="T6" fmla="*/ 0 w 81"/>
                  <a:gd name="T7" fmla="*/ 8 h 20"/>
                  <a:gd name="T8" fmla="*/ 8 w 81"/>
                  <a:gd name="T9" fmla="*/ 0 h 20"/>
                  <a:gd name="T10" fmla="*/ 73 w 81"/>
                  <a:gd name="T11" fmla="*/ 0 h 20"/>
                  <a:gd name="T12" fmla="*/ 81 w 81"/>
                  <a:gd name="T13" fmla="*/ 8 h 20"/>
                  <a:gd name="T14" fmla="*/ 81 w 81"/>
                  <a:gd name="T15" fmla="*/ 12 h 20"/>
                  <a:gd name="T16" fmla="*/ 73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3" y="20"/>
                    </a:moveTo>
                    <a:cubicBezTo>
                      <a:pt x="8" y="20"/>
                      <a:pt x="8" y="20"/>
                      <a:pt x="8" y="20"/>
                    </a:cubicBezTo>
                    <a:cubicBezTo>
                      <a:pt x="4" y="20"/>
                      <a:pt x="0" y="17"/>
                      <a:pt x="0" y="12"/>
                    </a:cubicBezTo>
                    <a:cubicBezTo>
                      <a:pt x="0" y="8"/>
                      <a:pt x="0" y="8"/>
                      <a:pt x="0" y="8"/>
                    </a:cubicBezTo>
                    <a:cubicBezTo>
                      <a:pt x="0" y="4"/>
                      <a:pt x="4" y="0"/>
                      <a:pt x="8" y="0"/>
                    </a:cubicBezTo>
                    <a:cubicBezTo>
                      <a:pt x="73" y="0"/>
                      <a:pt x="73" y="0"/>
                      <a:pt x="73" y="0"/>
                    </a:cubicBezTo>
                    <a:cubicBezTo>
                      <a:pt x="77" y="0"/>
                      <a:pt x="81" y="4"/>
                      <a:pt x="81" y="8"/>
                    </a:cubicBezTo>
                    <a:cubicBezTo>
                      <a:pt x="81" y="12"/>
                      <a:pt x="81" y="12"/>
                      <a:pt x="81" y="12"/>
                    </a:cubicBezTo>
                    <a:cubicBezTo>
                      <a:pt x="81" y="17"/>
                      <a:pt x="77" y="20"/>
                      <a:pt x="73" y="20"/>
                    </a:cubicBez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88" name="ïš1ide">
                <a:extLst>
                  <a:ext uri="{FF2B5EF4-FFF2-40B4-BE49-F238E27FC236}">
                    <a16:creationId xmlns:a16="http://schemas.microsoft.com/office/drawing/2014/main" id="{CD753F6B-2C0B-4D9C-99E2-D181F759DD0C}"/>
                  </a:ext>
                </a:extLst>
              </p:cNvPr>
              <p:cNvSpPr/>
              <p:nvPr/>
            </p:nvSpPr>
            <p:spPr bwMode="auto">
              <a:xfrm>
                <a:off x="4658414" y="2299683"/>
                <a:ext cx="148410" cy="88829"/>
              </a:xfrm>
              <a:custGeom>
                <a:avLst/>
                <a:gdLst>
                  <a:gd name="T0" fmla="*/ 43 w 72"/>
                  <a:gd name="T1" fmla="*/ 43 h 43"/>
                  <a:gd name="T2" fmla="*/ 29 w 72"/>
                  <a:gd name="T3" fmla="*/ 43 h 43"/>
                  <a:gd name="T4" fmla="*/ 0 w 72"/>
                  <a:gd name="T5" fmla="*/ 14 h 43"/>
                  <a:gd name="T6" fmla="*/ 0 w 72"/>
                  <a:gd name="T7" fmla="*/ 0 h 43"/>
                  <a:gd name="T8" fmla="*/ 72 w 72"/>
                  <a:gd name="T9" fmla="*/ 0 h 43"/>
                  <a:gd name="T10" fmla="*/ 72 w 72"/>
                  <a:gd name="T11" fmla="*/ 14 h 43"/>
                  <a:gd name="T12" fmla="*/ 43 w 7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72" h="43">
                    <a:moveTo>
                      <a:pt x="43" y="43"/>
                    </a:moveTo>
                    <a:cubicBezTo>
                      <a:pt x="29" y="43"/>
                      <a:pt x="29" y="43"/>
                      <a:pt x="29" y="43"/>
                    </a:cubicBezTo>
                    <a:cubicBezTo>
                      <a:pt x="13" y="43"/>
                      <a:pt x="0" y="30"/>
                      <a:pt x="0" y="14"/>
                    </a:cubicBezTo>
                    <a:cubicBezTo>
                      <a:pt x="0" y="0"/>
                      <a:pt x="0" y="0"/>
                      <a:pt x="0" y="0"/>
                    </a:cubicBezTo>
                    <a:cubicBezTo>
                      <a:pt x="72" y="0"/>
                      <a:pt x="72" y="0"/>
                      <a:pt x="72" y="0"/>
                    </a:cubicBezTo>
                    <a:cubicBezTo>
                      <a:pt x="72" y="14"/>
                      <a:pt x="72" y="14"/>
                      <a:pt x="72" y="14"/>
                    </a:cubicBezTo>
                    <a:cubicBezTo>
                      <a:pt x="72" y="30"/>
                      <a:pt x="59" y="43"/>
                      <a:pt x="43"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ísľiḓê">
                <a:extLst>
                  <a:ext uri="{FF2B5EF4-FFF2-40B4-BE49-F238E27FC236}">
                    <a16:creationId xmlns:a16="http://schemas.microsoft.com/office/drawing/2014/main" id="{082A5305-275B-4C71-9EA4-46A86F7A6ACD}"/>
                  </a:ext>
                </a:extLst>
              </p:cNvPr>
              <p:cNvSpPr/>
              <p:nvPr/>
            </p:nvSpPr>
            <p:spPr bwMode="auto">
              <a:xfrm>
                <a:off x="4658414" y="2299683"/>
                <a:ext cx="148410" cy="88829"/>
              </a:xfrm>
              <a:custGeom>
                <a:avLst/>
                <a:gdLst>
                  <a:gd name="T0" fmla="*/ 43 w 72"/>
                  <a:gd name="T1" fmla="*/ 43 h 43"/>
                  <a:gd name="T2" fmla="*/ 29 w 72"/>
                  <a:gd name="T3" fmla="*/ 43 h 43"/>
                  <a:gd name="T4" fmla="*/ 0 w 72"/>
                  <a:gd name="T5" fmla="*/ 14 h 43"/>
                  <a:gd name="T6" fmla="*/ 0 w 72"/>
                  <a:gd name="T7" fmla="*/ 0 h 43"/>
                  <a:gd name="T8" fmla="*/ 72 w 72"/>
                  <a:gd name="T9" fmla="*/ 0 h 43"/>
                  <a:gd name="T10" fmla="*/ 72 w 72"/>
                  <a:gd name="T11" fmla="*/ 14 h 43"/>
                  <a:gd name="T12" fmla="*/ 43 w 7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72" h="43">
                    <a:moveTo>
                      <a:pt x="43" y="43"/>
                    </a:moveTo>
                    <a:cubicBezTo>
                      <a:pt x="29" y="43"/>
                      <a:pt x="29" y="43"/>
                      <a:pt x="29" y="43"/>
                    </a:cubicBezTo>
                    <a:cubicBezTo>
                      <a:pt x="13" y="43"/>
                      <a:pt x="0" y="30"/>
                      <a:pt x="0" y="14"/>
                    </a:cubicBezTo>
                    <a:cubicBezTo>
                      <a:pt x="0" y="0"/>
                      <a:pt x="0" y="0"/>
                      <a:pt x="0" y="0"/>
                    </a:cubicBezTo>
                    <a:cubicBezTo>
                      <a:pt x="72" y="0"/>
                      <a:pt x="72" y="0"/>
                      <a:pt x="72" y="0"/>
                    </a:cubicBezTo>
                    <a:cubicBezTo>
                      <a:pt x="72" y="14"/>
                      <a:pt x="72" y="14"/>
                      <a:pt x="72" y="14"/>
                    </a:cubicBezTo>
                    <a:cubicBezTo>
                      <a:pt x="72" y="30"/>
                      <a:pt x="59" y="43"/>
                      <a:pt x="43" y="43"/>
                    </a:cubicBez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90" name="ísḷiḍe">
                <a:extLst>
                  <a:ext uri="{FF2B5EF4-FFF2-40B4-BE49-F238E27FC236}">
                    <a16:creationId xmlns:a16="http://schemas.microsoft.com/office/drawing/2014/main" id="{92BC5515-98A7-45F4-BB34-2CAEB1B97F48}"/>
                  </a:ext>
                </a:extLst>
              </p:cNvPr>
              <p:cNvSpPr/>
              <p:nvPr/>
            </p:nvSpPr>
            <p:spPr bwMode="auto">
              <a:xfrm>
                <a:off x="4544669" y="2039694"/>
                <a:ext cx="82330" cy="80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ïṣlîḋe">
                <a:extLst>
                  <a:ext uri="{FF2B5EF4-FFF2-40B4-BE49-F238E27FC236}">
                    <a16:creationId xmlns:a16="http://schemas.microsoft.com/office/drawing/2014/main" id="{76B6DF0E-894F-45C5-B9B2-7014A7509695}"/>
                  </a:ext>
                </a:extLst>
              </p:cNvPr>
              <p:cNvSpPr/>
              <p:nvPr/>
            </p:nvSpPr>
            <p:spPr bwMode="auto">
              <a:xfrm>
                <a:off x="4533836" y="2028861"/>
                <a:ext cx="102912" cy="101829"/>
              </a:xfrm>
              <a:custGeom>
                <a:avLst/>
                <a:gdLst>
                  <a:gd name="T0" fmla="*/ 45 w 50"/>
                  <a:gd name="T1" fmla="*/ 24 h 49"/>
                  <a:gd name="T2" fmla="*/ 40 w 50"/>
                  <a:gd name="T3" fmla="*/ 24 h 49"/>
                  <a:gd name="T4" fmla="*/ 35 w 50"/>
                  <a:gd name="T5" fmla="*/ 35 h 49"/>
                  <a:gd name="T6" fmla="*/ 25 w 50"/>
                  <a:gd name="T7" fmla="*/ 39 h 49"/>
                  <a:gd name="T8" fmla="*/ 15 w 50"/>
                  <a:gd name="T9" fmla="*/ 35 h 49"/>
                  <a:gd name="T10" fmla="*/ 10 w 50"/>
                  <a:gd name="T11" fmla="*/ 24 h 49"/>
                  <a:gd name="T12" fmla="*/ 15 w 50"/>
                  <a:gd name="T13" fmla="*/ 14 h 49"/>
                  <a:gd name="T14" fmla="*/ 25 w 50"/>
                  <a:gd name="T15" fmla="*/ 10 h 49"/>
                  <a:gd name="T16" fmla="*/ 35 w 50"/>
                  <a:gd name="T17" fmla="*/ 14 h 49"/>
                  <a:gd name="T18" fmla="*/ 40 w 50"/>
                  <a:gd name="T19" fmla="*/ 24 h 49"/>
                  <a:gd name="T20" fmla="*/ 45 w 50"/>
                  <a:gd name="T21" fmla="*/ 24 h 49"/>
                  <a:gd name="T22" fmla="*/ 50 w 50"/>
                  <a:gd name="T23" fmla="*/ 24 h 49"/>
                  <a:gd name="T24" fmla="*/ 25 w 50"/>
                  <a:gd name="T25" fmla="*/ 0 h 49"/>
                  <a:gd name="T26" fmla="*/ 0 w 50"/>
                  <a:gd name="T27" fmla="*/ 24 h 49"/>
                  <a:gd name="T28" fmla="*/ 25 w 50"/>
                  <a:gd name="T29" fmla="*/ 49 h 49"/>
                  <a:gd name="T30" fmla="*/ 50 w 50"/>
                  <a:gd name="T31" fmla="*/ 24 h 49"/>
                  <a:gd name="T32" fmla="*/ 45 w 50"/>
                  <a:gd name="T3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5" y="24"/>
                    </a:moveTo>
                    <a:cubicBezTo>
                      <a:pt x="40" y="24"/>
                      <a:pt x="40" y="24"/>
                      <a:pt x="40" y="24"/>
                    </a:cubicBezTo>
                    <a:cubicBezTo>
                      <a:pt x="40" y="28"/>
                      <a:pt x="38" y="32"/>
                      <a:pt x="35" y="35"/>
                    </a:cubicBezTo>
                    <a:cubicBezTo>
                      <a:pt x="33" y="37"/>
                      <a:pt x="29" y="39"/>
                      <a:pt x="25" y="39"/>
                    </a:cubicBezTo>
                    <a:cubicBezTo>
                      <a:pt x="21" y="39"/>
                      <a:pt x="17" y="37"/>
                      <a:pt x="15" y="35"/>
                    </a:cubicBezTo>
                    <a:cubicBezTo>
                      <a:pt x="12" y="32"/>
                      <a:pt x="10" y="28"/>
                      <a:pt x="10" y="24"/>
                    </a:cubicBezTo>
                    <a:cubicBezTo>
                      <a:pt x="10" y="20"/>
                      <a:pt x="12" y="17"/>
                      <a:pt x="15" y="14"/>
                    </a:cubicBezTo>
                    <a:cubicBezTo>
                      <a:pt x="17" y="11"/>
                      <a:pt x="21" y="10"/>
                      <a:pt x="25" y="10"/>
                    </a:cubicBezTo>
                    <a:cubicBezTo>
                      <a:pt x="29" y="10"/>
                      <a:pt x="33" y="11"/>
                      <a:pt x="35" y="14"/>
                    </a:cubicBezTo>
                    <a:cubicBezTo>
                      <a:pt x="38" y="17"/>
                      <a:pt x="40" y="20"/>
                      <a:pt x="40" y="24"/>
                    </a:cubicBezTo>
                    <a:cubicBezTo>
                      <a:pt x="45" y="24"/>
                      <a:pt x="45" y="24"/>
                      <a:pt x="45" y="24"/>
                    </a:cubicBezTo>
                    <a:cubicBezTo>
                      <a:pt x="50" y="24"/>
                      <a:pt x="50" y="24"/>
                      <a:pt x="50" y="24"/>
                    </a:cubicBezTo>
                    <a:cubicBezTo>
                      <a:pt x="50" y="11"/>
                      <a:pt x="39" y="0"/>
                      <a:pt x="25" y="0"/>
                    </a:cubicBezTo>
                    <a:cubicBezTo>
                      <a:pt x="11" y="0"/>
                      <a:pt x="0" y="11"/>
                      <a:pt x="0" y="24"/>
                    </a:cubicBezTo>
                    <a:cubicBezTo>
                      <a:pt x="0" y="38"/>
                      <a:pt x="11" y="49"/>
                      <a:pt x="25" y="49"/>
                    </a:cubicBezTo>
                    <a:cubicBezTo>
                      <a:pt x="39" y="49"/>
                      <a:pt x="50" y="38"/>
                      <a:pt x="50" y="24"/>
                    </a:cubicBezTo>
                    <a:cubicBezTo>
                      <a:pt x="45" y="24"/>
                      <a:pt x="45" y="24"/>
                      <a:pt x="45" y="24"/>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íšḻîďè">
                <a:extLst>
                  <a:ext uri="{FF2B5EF4-FFF2-40B4-BE49-F238E27FC236}">
                    <a16:creationId xmlns:a16="http://schemas.microsoft.com/office/drawing/2014/main" id="{F0217427-196C-48CB-ABC0-61D189310719}"/>
                  </a:ext>
                </a:extLst>
              </p:cNvPr>
              <p:cNvSpPr/>
              <p:nvPr/>
            </p:nvSpPr>
            <p:spPr bwMode="auto">
              <a:xfrm>
                <a:off x="4521920" y="2565088"/>
                <a:ext cx="360734" cy="608807"/>
              </a:xfrm>
              <a:custGeom>
                <a:avLst/>
                <a:gdLst>
                  <a:gd name="T0" fmla="*/ 0 w 333"/>
                  <a:gd name="T1" fmla="*/ 0 h 562"/>
                  <a:gd name="T2" fmla="*/ 198 w 333"/>
                  <a:gd name="T3" fmla="*/ 562 h 562"/>
                  <a:gd name="T4" fmla="*/ 333 w 333"/>
                  <a:gd name="T5" fmla="*/ 185 h 562"/>
                  <a:gd name="T6" fmla="*/ 0 w 333"/>
                  <a:gd name="T7" fmla="*/ 0 h 562"/>
                </a:gdLst>
                <a:ahLst/>
                <a:cxnLst>
                  <a:cxn ang="0">
                    <a:pos x="T0" y="T1"/>
                  </a:cxn>
                  <a:cxn ang="0">
                    <a:pos x="T2" y="T3"/>
                  </a:cxn>
                  <a:cxn ang="0">
                    <a:pos x="T4" y="T5"/>
                  </a:cxn>
                  <a:cxn ang="0">
                    <a:pos x="T6" y="T7"/>
                  </a:cxn>
                </a:cxnLst>
                <a:rect l="0" t="0" r="r" b="b"/>
                <a:pathLst>
                  <a:path w="333" h="562">
                    <a:moveTo>
                      <a:pt x="0" y="0"/>
                    </a:moveTo>
                    <a:lnTo>
                      <a:pt x="198" y="562"/>
                    </a:lnTo>
                    <a:lnTo>
                      <a:pt x="333" y="185"/>
                    </a:lnTo>
                    <a:lnTo>
                      <a:pt x="0" y="0"/>
                    </a:lnTo>
                    <a:close/>
                  </a:path>
                </a:pathLst>
              </a:custGeom>
              <a:solidFill>
                <a:srgbClr val="F7F0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îśļíḍe">
                <a:extLst>
                  <a:ext uri="{FF2B5EF4-FFF2-40B4-BE49-F238E27FC236}">
                    <a16:creationId xmlns:a16="http://schemas.microsoft.com/office/drawing/2014/main" id="{9335FFE5-176C-4B50-AE95-6447D77B83B9}"/>
                  </a:ext>
                </a:extLst>
              </p:cNvPr>
              <p:cNvSpPr/>
              <p:nvPr/>
            </p:nvSpPr>
            <p:spPr bwMode="auto">
              <a:xfrm>
                <a:off x="4521920" y="2565088"/>
                <a:ext cx="360734" cy="608807"/>
              </a:xfrm>
              <a:custGeom>
                <a:avLst/>
                <a:gdLst>
                  <a:gd name="T0" fmla="*/ 0 w 333"/>
                  <a:gd name="T1" fmla="*/ 0 h 562"/>
                  <a:gd name="T2" fmla="*/ 198 w 333"/>
                  <a:gd name="T3" fmla="*/ 562 h 562"/>
                  <a:gd name="T4" fmla="*/ 333 w 333"/>
                  <a:gd name="T5" fmla="*/ 185 h 562"/>
                  <a:gd name="T6" fmla="*/ 0 w 333"/>
                  <a:gd name="T7" fmla="*/ 0 h 562"/>
                </a:gdLst>
                <a:ahLst/>
                <a:cxnLst>
                  <a:cxn ang="0">
                    <a:pos x="T0" y="T1"/>
                  </a:cxn>
                  <a:cxn ang="0">
                    <a:pos x="T2" y="T3"/>
                  </a:cxn>
                  <a:cxn ang="0">
                    <a:pos x="T4" y="T5"/>
                  </a:cxn>
                  <a:cxn ang="0">
                    <a:pos x="T6" y="T7"/>
                  </a:cxn>
                </a:cxnLst>
                <a:rect l="0" t="0" r="r" b="b"/>
                <a:pathLst>
                  <a:path w="333" h="562">
                    <a:moveTo>
                      <a:pt x="0" y="0"/>
                    </a:moveTo>
                    <a:lnTo>
                      <a:pt x="198" y="562"/>
                    </a:lnTo>
                    <a:lnTo>
                      <a:pt x="333" y="18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í$ļiḍe">
                <a:extLst>
                  <a:ext uri="{FF2B5EF4-FFF2-40B4-BE49-F238E27FC236}">
                    <a16:creationId xmlns:a16="http://schemas.microsoft.com/office/drawing/2014/main" id="{F26C2EA1-8A45-4CFA-BBF0-78497EA2B874}"/>
                  </a:ext>
                </a:extLst>
              </p:cNvPr>
              <p:cNvSpPr/>
              <p:nvPr/>
            </p:nvSpPr>
            <p:spPr bwMode="auto">
              <a:xfrm>
                <a:off x="4781909" y="2557505"/>
                <a:ext cx="163576" cy="241573"/>
              </a:xfrm>
              <a:custGeom>
                <a:avLst/>
                <a:gdLst>
                  <a:gd name="T0" fmla="*/ 151 w 151"/>
                  <a:gd name="T1" fmla="*/ 0 h 223"/>
                  <a:gd name="T2" fmla="*/ 99 w 151"/>
                  <a:gd name="T3" fmla="*/ 223 h 223"/>
                  <a:gd name="T4" fmla="*/ 0 w 151"/>
                  <a:gd name="T5" fmla="*/ 167 h 223"/>
                  <a:gd name="T6" fmla="*/ 151 w 151"/>
                  <a:gd name="T7" fmla="*/ 0 h 223"/>
                </a:gdLst>
                <a:ahLst/>
                <a:cxnLst>
                  <a:cxn ang="0">
                    <a:pos x="T0" y="T1"/>
                  </a:cxn>
                  <a:cxn ang="0">
                    <a:pos x="T2" y="T3"/>
                  </a:cxn>
                  <a:cxn ang="0">
                    <a:pos x="T4" y="T5"/>
                  </a:cxn>
                  <a:cxn ang="0">
                    <a:pos x="T6" y="T7"/>
                  </a:cxn>
                </a:cxnLst>
                <a:rect l="0" t="0" r="r" b="b"/>
                <a:pathLst>
                  <a:path w="151" h="223">
                    <a:moveTo>
                      <a:pt x="151" y="0"/>
                    </a:moveTo>
                    <a:lnTo>
                      <a:pt x="99" y="223"/>
                    </a:lnTo>
                    <a:lnTo>
                      <a:pt x="0" y="167"/>
                    </a:lnTo>
                    <a:lnTo>
                      <a:pt x="151" y="0"/>
                    </a:lnTo>
                    <a:close/>
                  </a:path>
                </a:pathLst>
              </a:custGeom>
              <a:solidFill>
                <a:srgbClr val="F7F0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îṧļiḋê">
                <a:extLst>
                  <a:ext uri="{FF2B5EF4-FFF2-40B4-BE49-F238E27FC236}">
                    <a16:creationId xmlns:a16="http://schemas.microsoft.com/office/drawing/2014/main" id="{BBE49CAD-5658-42EC-BAF0-B4EB606ECEB5}"/>
                  </a:ext>
                </a:extLst>
              </p:cNvPr>
              <p:cNvSpPr/>
              <p:nvPr/>
            </p:nvSpPr>
            <p:spPr bwMode="auto">
              <a:xfrm>
                <a:off x="4781909" y="2557505"/>
                <a:ext cx="163576" cy="241573"/>
              </a:xfrm>
              <a:custGeom>
                <a:avLst/>
                <a:gdLst>
                  <a:gd name="T0" fmla="*/ 151 w 151"/>
                  <a:gd name="T1" fmla="*/ 0 h 223"/>
                  <a:gd name="T2" fmla="*/ 99 w 151"/>
                  <a:gd name="T3" fmla="*/ 223 h 223"/>
                  <a:gd name="T4" fmla="*/ 0 w 151"/>
                  <a:gd name="T5" fmla="*/ 167 h 223"/>
                  <a:gd name="T6" fmla="*/ 151 w 151"/>
                  <a:gd name="T7" fmla="*/ 0 h 223"/>
                </a:gdLst>
                <a:ahLst/>
                <a:cxnLst>
                  <a:cxn ang="0">
                    <a:pos x="T0" y="T1"/>
                  </a:cxn>
                  <a:cxn ang="0">
                    <a:pos x="T2" y="T3"/>
                  </a:cxn>
                  <a:cxn ang="0">
                    <a:pos x="T4" y="T5"/>
                  </a:cxn>
                  <a:cxn ang="0">
                    <a:pos x="T6" y="T7"/>
                  </a:cxn>
                </a:cxnLst>
                <a:rect l="0" t="0" r="r" b="b"/>
                <a:pathLst>
                  <a:path w="151" h="223">
                    <a:moveTo>
                      <a:pt x="151" y="0"/>
                    </a:moveTo>
                    <a:lnTo>
                      <a:pt x="99" y="223"/>
                    </a:lnTo>
                    <a:lnTo>
                      <a:pt x="0" y="167"/>
                    </a:lnTo>
                    <a:lnTo>
                      <a:pt x="1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ïṡļîḍe">
                <a:extLst>
                  <a:ext uri="{FF2B5EF4-FFF2-40B4-BE49-F238E27FC236}">
                    <a16:creationId xmlns:a16="http://schemas.microsoft.com/office/drawing/2014/main" id="{846326DA-59A2-4175-97B2-7F37BB08F063}"/>
                  </a:ext>
                </a:extLst>
              </p:cNvPr>
              <p:cNvSpPr/>
              <p:nvPr/>
            </p:nvSpPr>
            <p:spPr bwMode="auto">
              <a:xfrm>
                <a:off x="4936819" y="2235769"/>
                <a:ext cx="29249" cy="28165"/>
              </a:xfrm>
              <a:prstGeom prst="ellipse">
                <a:avLst/>
              </a:prstGeom>
              <a:solidFill>
                <a:srgbClr val="FC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i$ļïḓe">
                <a:extLst>
                  <a:ext uri="{FF2B5EF4-FFF2-40B4-BE49-F238E27FC236}">
                    <a16:creationId xmlns:a16="http://schemas.microsoft.com/office/drawing/2014/main" id="{AAED3AEA-4B5C-4ED2-8F64-F4A341783530}"/>
                  </a:ext>
                </a:extLst>
              </p:cNvPr>
              <p:cNvSpPr/>
              <p:nvPr/>
            </p:nvSpPr>
            <p:spPr bwMode="auto">
              <a:xfrm>
                <a:off x="4668164" y="2703748"/>
                <a:ext cx="136494" cy="121328"/>
              </a:xfrm>
              <a:custGeom>
                <a:avLst/>
                <a:gdLst>
                  <a:gd name="T0" fmla="*/ 49 w 66"/>
                  <a:gd name="T1" fmla="*/ 59 h 59"/>
                  <a:gd name="T2" fmla="*/ 17 w 66"/>
                  <a:gd name="T3" fmla="*/ 59 h 59"/>
                  <a:gd name="T4" fmla="*/ 0 w 66"/>
                  <a:gd name="T5" fmla="*/ 41 h 59"/>
                  <a:gd name="T6" fmla="*/ 0 w 66"/>
                  <a:gd name="T7" fmla="*/ 18 h 59"/>
                  <a:gd name="T8" fmla="*/ 17 w 66"/>
                  <a:gd name="T9" fmla="*/ 0 h 59"/>
                  <a:gd name="T10" fmla="*/ 49 w 66"/>
                  <a:gd name="T11" fmla="*/ 0 h 59"/>
                  <a:gd name="T12" fmla="*/ 66 w 66"/>
                  <a:gd name="T13" fmla="*/ 18 h 59"/>
                  <a:gd name="T14" fmla="*/ 66 w 66"/>
                  <a:gd name="T15" fmla="*/ 41 h 59"/>
                  <a:gd name="T16" fmla="*/ 49 w 66"/>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9">
                    <a:moveTo>
                      <a:pt x="49" y="59"/>
                    </a:moveTo>
                    <a:cubicBezTo>
                      <a:pt x="17" y="59"/>
                      <a:pt x="17" y="59"/>
                      <a:pt x="17" y="59"/>
                    </a:cubicBezTo>
                    <a:cubicBezTo>
                      <a:pt x="8" y="59"/>
                      <a:pt x="0" y="51"/>
                      <a:pt x="0" y="41"/>
                    </a:cubicBezTo>
                    <a:cubicBezTo>
                      <a:pt x="0" y="18"/>
                      <a:pt x="0" y="18"/>
                      <a:pt x="0" y="18"/>
                    </a:cubicBezTo>
                    <a:cubicBezTo>
                      <a:pt x="0" y="8"/>
                      <a:pt x="8" y="0"/>
                      <a:pt x="17" y="0"/>
                    </a:cubicBezTo>
                    <a:cubicBezTo>
                      <a:pt x="49" y="0"/>
                      <a:pt x="49" y="0"/>
                      <a:pt x="49" y="0"/>
                    </a:cubicBezTo>
                    <a:cubicBezTo>
                      <a:pt x="58" y="0"/>
                      <a:pt x="66" y="8"/>
                      <a:pt x="66" y="18"/>
                    </a:cubicBezTo>
                    <a:cubicBezTo>
                      <a:pt x="66" y="41"/>
                      <a:pt x="66" y="41"/>
                      <a:pt x="66" y="41"/>
                    </a:cubicBezTo>
                    <a:cubicBezTo>
                      <a:pt x="66" y="51"/>
                      <a:pt x="58" y="59"/>
                      <a:pt x="49" y="59"/>
                    </a:cubicBezTo>
                  </a:path>
                </a:pathLst>
              </a:custGeom>
              <a:solidFill>
                <a:srgbClr val="E2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íŝlïḍè">
                <a:extLst>
                  <a:ext uri="{FF2B5EF4-FFF2-40B4-BE49-F238E27FC236}">
                    <a16:creationId xmlns:a16="http://schemas.microsoft.com/office/drawing/2014/main" id="{88C55A2C-C62D-4FBE-9B23-F33A1AFDE224}"/>
                  </a:ext>
                </a:extLst>
              </p:cNvPr>
              <p:cNvSpPr/>
              <p:nvPr/>
            </p:nvSpPr>
            <p:spPr bwMode="auto">
              <a:xfrm>
                <a:off x="4658414" y="2693999"/>
                <a:ext cx="155993" cy="141910"/>
              </a:xfrm>
              <a:custGeom>
                <a:avLst/>
                <a:gdLst>
                  <a:gd name="T0" fmla="*/ 54 w 76"/>
                  <a:gd name="T1" fmla="*/ 64 h 69"/>
                  <a:gd name="T2" fmla="*/ 54 w 76"/>
                  <a:gd name="T3" fmla="*/ 59 h 69"/>
                  <a:gd name="T4" fmla="*/ 22 w 76"/>
                  <a:gd name="T5" fmla="*/ 59 h 69"/>
                  <a:gd name="T6" fmla="*/ 10 w 76"/>
                  <a:gd name="T7" fmla="*/ 46 h 69"/>
                  <a:gd name="T8" fmla="*/ 10 w 76"/>
                  <a:gd name="T9" fmla="*/ 23 h 69"/>
                  <a:gd name="T10" fmla="*/ 22 w 76"/>
                  <a:gd name="T11" fmla="*/ 10 h 69"/>
                  <a:gd name="T12" fmla="*/ 54 w 76"/>
                  <a:gd name="T13" fmla="*/ 10 h 69"/>
                  <a:gd name="T14" fmla="*/ 66 w 76"/>
                  <a:gd name="T15" fmla="*/ 23 h 69"/>
                  <a:gd name="T16" fmla="*/ 66 w 76"/>
                  <a:gd name="T17" fmla="*/ 46 h 69"/>
                  <a:gd name="T18" fmla="*/ 54 w 76"/>
                  <a:gd name="T19" fmla="*/ 59 h 69"/>
                  <a:gd name="T20" fmla="*/ 54 w 76"/>
                  <a:gd name="T21" fmla="*/ 64 h 69"/>
                  <a:gd name="T22" fmla="*/ 54 w 76"/>
                  <a:gd name="T23" fmla="*/ 69 h 69"/>
                  <a:gd name="T24" fmla="*/ 76 w 76"/>
                  <a:gd name="T25" fmla="*/ 46 h 69"/>
                  <a:gd name="T26" fmla="*/ 76 w 76"/>
                  <a:gd name="T27" fmla="*/ 23 h 69"/>
                  <a:gd name="T28" fmla="*/ 54 w 76"/>
                  <a:gd name="T29" fmla="*/ 0 h 69"/>
                  <a:gd name="T30" fmla="*/ 22 w 76"/>
                  <a:gd name="T31" fmla="*/ 0 h 69"/>
                  <a:gd name="T32" fmla="*/ 0 w 76"/>
                  <a:gd name="T33" fmla="*/ 23 h 69"/>
                  <a:gd name="T34" fmla="*/ 0 w 76"/>
                  <a:gd name="T35" fmla="*/ 46 h 69"/>
                  <a:gd name="T36" fmla="*/ 22 w 76"/>
                  <a:gd name="T37" fmla="*/ 69 h 69"/>
                  <a:gd name="T38" fmla="*/ 54 w 76"/>
                  <a:gd name="T39" fmla="*/ 69 h 69"/>
                  <a:gd name="T40" fmla="*/ 54 w 76"/>
                  <a:gd name="T41" fmla="*/ 6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69">
                    <a:moveTo>
                      <a:pt x="54" y="64"/>
                    </a:moveTo>
                    <a:cubicBezTo>
                      <a:pt x="54" y="59"/>
                      <a:pt x="54" y="59"/>
                      <a:pt x="54" y="59"/>
                    </a:cubicBezTo>
                    <a:cubicBezTo>
                      <a:pt x="22" y="59"/>
                      <a:pt x="22" y="59"/>
                      <a:pt x="22" y="59"/>
                    </a:cubicBezTo>
                    <a:cubicBezTo>
                      <a:pt x="15" y="59"/>
                      <a:pt x="10" y="53"/>
                      <a:pt x="10" y="46"/>
                    </a:cubicBezTo>
                    <a:cubicBezTo>
                      <a:pt x="10" y="23"/>
                      <a:pt x="10" y="23"/>
                      <a:pt x="10" y="23"/>
                    </a:cubicBezTo>
                    <a:cubicBezTo>
                      <a:pt x="10" y="16"/>
                      <a:pt x="15" y="10"/>
                      <a:pt x="22" y="10"/>
                    </a:cubicBezTo>
                    <a:cubicBezTo>
                      <a:pt x="54" y="10"/>
                      <a:pt x="54" y="10"/>
                      <a:pt x="54" y="10"/>
                    </a:cubicBezTo>
                    <a:cubicBezTo>
                      <a:pt x="61" y="10"/>
                      <a:pt x="66" y="16"/>
                      <a:pt x="66" y="23"/>
                    </a:cubicBezTo>
                    <a:cubicBezTo>
                      <a:pt x="66" y="46"/>
                      <a:pt x="66" y="46"/>
                      <a:pt x="66" y="46"/>
                    </a:cubicBezTo>
                    <a:cubicBezTo>
                      <a:pt x="66" y="53"/>
                      <a:pt x="61" y="59"/>
                      <a:pt x="54" y="59"/>
                    </a:cubicBezTo>
                    <a:cubicBezTo>
                      <a:pt x="54" y="64"/>
                      <a:pt x="54" y="64"/>
                      <a:pt x="54" y="64"/>
                    </a:cubicBezTo>
                    <a:cubicBezTo>
                      <a:pt x="54" y="69"/>
                      <a:pt x="54" y="69"/>
                      <a:pt x="54" y="69"/>
                    </a:cubicBezTo>
                    <a:cubicBezTo>
                      <a:pt x="66" y="69"/>
                      <a:pt x="76" y="59"/>
                      <a:pt x="76" y="46"/>
                    </a:cubicBezTo>
                    <a:cubicBezTo>
                      <a:pt x="76" y="23"/>
                      <a:pt x="76" y="23"/>
                      <a:pt x="76" y="23"/>
                    </a:cubicBezTo>
                    <a:cubicBezTo>
                      <a:pt x="76" y="10"/>
                      <a:pt x="66" y="0"/>
                      <a:pt x="54" y="0"/>
                    </a:cubicBezTo>
                    <a:cubicBezTo>
                      <a:pt x="22" y="0"/>
                      <a:pt x="22" y="0"/>
                      <a:pt x="22" y="0"/>
                    </a:cubicBezTo>
                    <a:cubicBezTo>
                      <a:pt x="10" y="0"/>
                      <a:pt x="0" y="10"/>
                      <a:pt x="0" y="23"/>
                    </a:cubicBezTo>
                    <a:cubicBezTo>
                      <a:pt x="0" y="46"/>
                      <a:pt x="0" y="46"/>
                      <a:pt x="0" y="46"/>
                    </a:cubicBezTo>
                    <a:cubicBezTo>
                      <a:pt x="0" y="59"/>
                      <a:pt x="10" y="69"/>
                      <a:pt x="22" y="69"/>
                    </a:cubicBezTo>
                    <a:cubicBezTo>
                      <a:pt x="54" y="69"/>
                      <a:pt x="54" y="69"/>
                      <a:pt x="54" y="69"/>
                    </a:cubicBezTo>
                    <a:cubicBezTo>
                      <a:pt x="54" y="64"/>
                      <a:pt x="54" y="64"/>
                      <a:pt x="54" y="64"/>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iSḷîḓe">
                <a:extLst>
                  <a:ext uri="{FF2B5EF4-FFF2-40B4-BE49-F238E27FC236}">
                    <a16:creationId xmlns:a16="http://schemas.microsoft.com/office/drawing/2014/main" id="{183562FB-F259-48CA-A3C2-6CE0753421E9}"/>
                  </a:ext>
                </a:extLst>
              </p:cNvPr>
              <p:cNvSpPr/>
              <p:nvPr/>
            </p:nvSpPr>
            <p:spPr bwMode="auto">
              <a:xfrm>
                <a:off x="4678997" y="2714581"/>
                <a:ext cx="114828" cy="59581"/>
              </a:xfrm>
              <a:custGeom>
                <a:avLst/>
                <a:gdLst>
                  <a:gd name="T0" fmla="*/ 37 w 56"/>
                  <a:gd name="T1" fmla="*/ 0 h 29"/>
                  <a:gd name="T2" fmla="*/ 17 w 56"/>
                  <a:gd name="T3" fmla="*/ 0 h 29"/>
                  <a:gd name="T4" fmla="*/ 0 w 56"/>
                  <a:gd name="T5" fmla="*/ 8 h 29"/>
                  <a:gd name="T6" fmla="*/ 0 w 56"/>
                  <a:gd name="T7" fmla="*/ 13 h 29"/>
                  <a:gd name="T8" fmla="*/ 0 w 56"/>
                  <a:gd name="T9" fmla="*/ 29 h 29"/>
                  <a:gd name="T10" fmla="*/ 26 w 56"/>
                  <a:gd name="T11" fmla="*/ 14 h 29"/>
                  <a:gd name="T12" fmla="*/ 56 w 56"/>
                  <a:gd name="T13" fmla="*/ 28 h 29"/>
                  <a:gd name="T14" fmla="*/ 56 w 56"/>
                  <a:gd name="T15" fmla="*/ 13 h 29"/>
                  <a:gd name="T16" fmla="*/ 56 w 56"/>
                  <a:gd name="T17" fmla="*/ 9 h 29"/>
                  <a:gd name="T18" fmla="*/ 37 w 56"/>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9">
                    <a:moveTo>
                      <a:pt x="37" y="0"/>
                    </a:moveTo>
                    <a:cubicBezTo>
                      <a:pt x="17" y="0"/>
                      <a:pt x="17" y="0"/>
                      <a:pt x="17" y="0"/>
                    </a:cubicBezTo>
                    <a:cubicBezTo>
                      <a:pt x="0" y="8"/>
                      <a:pt x="0" y="8"/>
                      <a:pt x="0" y="8"/>
                    </a:cubicBezTo>
                    <a:cubicBezTo>
                      <a:pt x="0" y="10"/>
                      <a:pt x="0" y="11"/>
                      <a:pt x="0" y="13"/>
                    </a:cubicBezTo>
                    <a:cubicBezTo>
                      <a:pt x="0" y="29"/>
                      <a:pt x="0" y="29"/>
                      <a:pt x="0" y="29"/>
                    </a:cubicBezTo>
                    <a:cubicBezTo>
                      <a:pt x="6" y="25"/>
                      <a:pt x="26" y="14"/>
                      <a:pt x="26" y="14"/>
                    </a:cubicBezTo>
                    <a:cubicBezTo>
                      <a:pt x="56" y="28"/>
                      <a:pt x="56" y="28"/>
                      <a:pt x="56" y="28"/>
                    </a:cubicBezTo>
                    <a:cubicBezTo>
                      <a:pt x="56" y="13"/>
                      <a:pt x="56" y="13"/>
                      <a:pt x="56" y="13"/>
                    </a:cubicBezTo>
                    <a:cubicBezTo>
                      <a:pt x="56" y="11"/>
                      <a:pt x="56" y="10"/>
                      <a:pt x="56" y="9"/>
                    </a:cubicBezTo>
                    <a:cubicBezTo>
                      <a:pt x="37" y="0"/>
                      <a:pt x="37" y="0"/>
                      <a:pt x="37" y="0"/>
                    </a:cubicBezTo>
                  </a:path>
                </a:pathLst>
              </a:custGeom>
              <a:solidFill>
                <a:srgbClr val="CB4C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íŝliďé">
                <a:extLst>
                  <a:ext uri="{FF2B5EF4-FFF2-40B4-BE49-F238E27FC236}">
                    <a16:creationId xmlns:a16="http://schemas.microsoft.com/office/drawing/2014/main" id="{5640AFDC-3A28-4212-98E6-737DCBD0EAB5}"/>
                  </a:ext>
                </a:extLst>
              </p:cNvPr>
              <p:cNvSpPr/>
              <p:nvPr/>
            </p:nvSpPr>
            <p:spPr bwMode="auto">
              <a:xfrm>
                <a:off x="4668164" y="2703748"/>
                <a:ext cx="138661" cy="74747"/>
              </a:xfrm>
              <a:custGeom>
                <a:avLst/>
                <a:gdLst>
                  <a:gd name="T0" fmla="*/ 61 w 67"/>
                  <a:gd name="T1" fmla="*/ 14 h 36"/>
                  <a:gd name="T2" fmla="*/ 61 w 67"/>
                  <a:gd name="T3" fmla="*/ 18 h 36"/>
                  <a:gd name="T4" fmla="*/ 61 w 67"/>
                  <a:gd name="T5" fmla="*/ 33 h 36"/>
                  <a:gd name="T6" fmla="*/ 64 w 67"/>
                  <a:gd name="T7" fmla="*/ 34 h 36"/>
                  <a:gd name="T8" fmla="*/ 67 w 67"/>
                  <a:gd name="T9" fmla="*/ 17 h 36"/>
                  <a:gd name="T10" fmla="*/ 61 w 67"/>
                  <a:gd name="T11" fmla="*/ 14 h 36"/>
                  <a:gd name="T12" fmla="*/ 5 w 67"/>
                  <a:gd name="T13" fmla="*/ 13 h 36"/>
                  <a:gd name="T14" fmla="*/ 0 w 67"/>
                  <a:gd name="T15" fmla="*/ 16 h 36"/>
                  <a:gd name="T16" fmla="*/ 0 w 67"/>
                  <a:gd name="T17" fmla="*/ 36 h 36"/>
                  <a:gd name="T18" fmla="*/ 3 w 67"/>
                  <a:gd name="T19" fmla="*/ 35 h 36"/>
                  <a:gd name="T20" fmla="*/ 5 w 67"/>
                  <a:gd name="T21" fmla="*/ 34 h 36"/>
                  <a:gd name="T22" fmla="*/ 5 w 67"/>
                  <a:gd name="T23" fmla="*/ 18 h 36"/>
                  <a:gd name="T24" fmla="*/ 5 w 67"/>
                  <a:gd name="T25" fmla="*/ 13 h 36"/>
                  <a:gd name="T26" fmla="*/ 31 w 67"/>
                  <a:gd name="T27" fmla="*/ 0 h 36"/>
                  <a:gd name="T28" fmla="*/ 22 w 67"/>
                  <a:gd name="T29" fmla="*/ 5 h 36"/>
                  <a:gd name="T30" fmla="*/ 42 w 67"/>
                  <a:gd name="T31" fmla="*/ 5 h 36"/>
                  <a:gd name="T32" fmla="*/ 31 w 67"/>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36">
                    <a:moveTo>
                      <a:pt x="61" y="14"/>
                    </a:moveTo>
                    <a:cubicBezTo>
                      <a:pt x="61" y="15"/>
                      <a:pt x="61" y="16"/>
                      <a:pt x="61" y="18"/>
                    </a:cubicBezTo>
                    <a:cubicBezTo>
                      <a:pt x="61" y="33"/>
                      <a:pt x="61" y="33"/>
                      <a:pt x="61" y="33"/>
                    </a:cubicBezTo>
                    <a:cubicBezTo>
                      <a:pt x="64" y="34"/>
                      <a:pt x="64" y="34"/>
                      <a:pt x="64" y="34"/>
                    </a:cubicBezTo>
                    <a:cubicBezTo>
                      <a:pt x="67" y="17"/>
                      <a:pt x="67" y="17"/>
                      <a:pt x="67" y="17"/>
                    </a:cubicBezTo>
                    <a:cubicBezTo>
                      <a:pt x="61" y="14"/>
                      <a:pt x="61" y="14"/>
                      <a:pt x="61" y="14"/>
                    </a:cubicBezTo>
                    <a:moveTo>
                      <a:pt x="5" y="13"/>
                    </a:moveTo>
                    <a:cubicBezTo>
                      <a:pt x="0" y="16"/>
                      <a:pt x="0" y="16"/>
                      <a:pt x="0" y="16"/>
                    </a:cubicBezTo>
                    <a:cubicBezTo>
                      <a:pt x="0" y="36"/>
                      <a:pt x="0" y="36"/>
                      <a:pt x="0" y="36"/>
                    </a:cubicBezTo>
                    <a:cubicBezTo>
                      <a:pt x="3" y="35"/>
                      <a:pt x="3" y="35"/>
                      <a:pt x="3" y="35"/>
                    </a:cubicBezTo>
                    <a:cubicBezTo>
                      <a:pt x="3" y="35"/>
                      <a:pt x="4" y="35"/>
                      <a:pt x="5" y="34"/>
                    </a:cubicBezTo>
                    <a:cubicBezTo>
                      <a:pt x="5" y="18"/>
                      <a:pt x="5" y="18"/>
                      <a:pt x="5" y="18"/>
                    </a:cubicBezTo>
                    <a:cubicBezTo>
                      <a:pt x="5" y="16"/>
                      <a:pt x="5" y="15"/>
                      <a:pt x="5" y="13"/>
                    </a:cubicBezTo>
                    <a:moveTo>
                      <a:pt x="31" y="0"/>
                    </a:moveTo>
                    <a:cubicBezTo>
                      <a:pt x="22" y="5"/>
                      <a:pt x="22" y="5"/>
                      <a:pt x="22" y="5"/>
                    </a:cubicBezTo>
                    <a:cubicBezTo>
                      <a:pt x="42" y="5"/>
                      <a:pt x="42" y="5"/>
                      <a:pt x="42" y="5"/>
                    </a:cubicBezTo>
                    <a:cubicBezTo>
                      <a:pt x="31" y="0"/>
                      <a:pt x="31" y="0"/>
                      <a:pt x="31" y="0"/>
                    </a:cubicBezTo>
                  </a:path>
                </a:pathLst>
              </a:custGeom>
              <a:solidFill>
                <a:srgbClr val="640B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îsļïďé">
                <a:extLst>
                  <a:ext uri="{FF2B5EF4-FFF2-40B4-BE49-F238E27FC236}">
                    <a16:creationId xmlns:a16="http://schemas.microsoft.com/office/drawing/2014/main" id="{212A5B8D-34E9-44C9-BC1B-C097DA279518}"/>
                  </a:ext>
                </a:extLst>
              </p:cNvPr>
              <p:cNvSpPr/>
              <p:nvPr/>
            </p:nvSpPr>
            <p:spPr bwMode="auto">
              <a:xfrm>
                <a:off x="4323679" y="1581464"/>
                <a:ext cx="813548" cy="486395"/>
              </a:xfrm>
              <a:custGeom>
                <a:avLst/>
                <a:gdLst>
                  <a:gd name="T0" fmla="*/ 43 w 394"/>
                  <a:gd name="T1" fmla="*/ 236 h 236"/>
                  <a:gd name="T2" fmla="*/ 12 w 394"/>
                  <a:gd name="T3" fmla="*/ 154 h 236"/>
                  <a:gd name="T4" fmla="*/ 39 w 394"/>
                  <a:gd name="T5" fmla="*/ 60 h 236"/>
                  <a:gd name="T6" fmla="*/ 36 w 394"/>
                  <a:gd name="T7" fmla="*/ 42 h 236"/>
                  <a:gd name="T8" fmla="*/ 72 w 394"/>
                  <a:gd name="T9" fmla="*/ 14 h 236"/>
                  <a:gd name="T10" fmla="*/ 331 w 394"/>
                  <a:gd name="T11" fmla="*/ 33 h 236"/>
                  <a:gd name="T12" fmla="*/ 385 w 394"/>
                  <a:gd name="T13" fmla="*/ 134 h 236"/>
                  <a:gd name="T14" fmla="*/ 354 w 394"/>
                  <a:gd name="T15" fmla="*/ 230 h 236"/>
                  <a:gd name="T16" fmla="*/ 353 w 394"/>
                  <a:gd name="T17" fmla="*/ 142 h 236"/>
                  <a:gd name="T18" fmla="*/ 143 w 394"/>
                  <a:gd name="T19" fmla="*/ 105 h 236"/>
                  <a:gd name="T20" fmla="*/ 44 w 394"/>
                  <a:gd name="T21" fmla="*/ 152 h 236"/>
                  <a:gd name="T22" fmla="*/ 43 w 394"/>
                  <a:gd name="T23"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4" h="236">
                    <a:moveTo>
                      <a:pt x="43" y="236"/>
                    </a:moveTo>
                    <a:cubicBezTo>
                      <a:pt x="12" y="154"/>
                      <a:pt x="12" y="154"/>
                      <a:pt x="12" y="154"/>
                    </a:cubicBezTo>
                    <a:cubicBezTo>
                      <a:pt x="0" y="120"/>
                      <a:pt x="9" y="81"/>
                      <a:pt x="39" y="60"/>
                    </a:cubicBezTo>
                    <a:cubicBezTo>
                      <a:pt x="39" y="60"/>
                      <a:pt x="37" y="52"/>
                      <a:pt x="36" y="42"/>
                    </a:cubicBezTo>
                    <a:cubicBezTo>
                      <a:pt x="33" y="18"/>
                      <a:pt x="47" y="15"/>
                      <a:pt x="72" y="14"/>
                    </a:cubicBezTo>
                    <a:cubicBezTo>
                      <a:pt x="272" y="2"/>
                      <a:pt x="271" y="0"/>
                      <a:pt x="331" y="33"/>
                    </a:cubicBezTo>
                    <a:cubicBezTo>
                      <a:pt x="394" y="73"/>
                      <a:pt x="385" y="134"/>
                      <a:pt x="385" y="134"/>
                    </a:cubicBezTo>
                    <a:cubicBezTo>
                      <a:pt x="354" y="230"/>
                      <a:pt x="354" y="230"/>
                      <a:pt x="354" y="230"/>
                    </a:cubicBezTo>
                    <a:cubicBezTo>
                      <a:pt x="353" y="142"/>
                      <a:pt x="353" y="142"/>
                      <a:pt x="353" y="142"/>
                    </a:cubicBezTo>
                    <a:cubicBezTo>
                      <a:pt x="256" y="167"/>
                      <a:pt x="143" y="105"/>
                      <a:pt x="143" y="105"/>
                    </a:cubicBezTo>
                    <a:cubicBezTo>
                      <a:pt x="105" y="113"/>
                      <a:pt x="57" y="115"/>
                      <a:pt x="44" y="152"/>
                    </a:cubicBezTo>
                    <a:cubicBezTo>
                      <a:pt x="43" y="236"/>
                      <a:pt x="43" y="236"/>
                      <a:pt x="43" y="236"/>
                    </a:cubicBezTo>
                  </a:path>
                </a:pathLst>
              </a:custGeom>
              <a:solidFill>
                <a:srgbClr val="AA63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2" name="ïSḻíde">
                <a:extLst>
                  <a:ext uri="{FF2B5EF4-FFF2-40B4-BE49-F238E27FC236}">
                    <a16:creationId xmlns:a16="http://schemas.microsoft.com/office/drawing/2014/main" id="{3BF80A48-6660-4E6E-A3DD-EDA068E2445A}"/>
                  </a:ext>
                </a:extLst>
              </p:cNvPr>
              <p:cNvSpPr/>
              <p:nvPr/>
            </p:nvSpPr>
            <p:spPr bwMode="auto">
              <a:xfrm>
                <a:off x="4326929" y="1583631"/>
                <a:ext cx="801632" cy="540560"/>
              </a:xfrm>
              <a:custGeom>
                <a:avLst/>
                <a:gdLst>
                  <a:gd name="T0" fmla="*/ 46 w 388"/>
                  <a:gd name="T1" fmla="*/ 233 h 262"/>
                  <a:gd name="T2" fmla="*/ 10 w 388"/>
                  <a:gd name="T3" fmla="*/ 153 h 262"/>
                  <a:gd name="T4" fmla="*/ 10 w 388"/>
                  <a:gd name="T5" fmla="*/ 123 h 262"/>
                  <a:gd name="T6" fmla="*/ 42 w 388"/>
                  <a:gd name="T7" fmla="*/ 61 h 262"/>
                  <a:gd name="T8" fmla="*/ 41 w 388"/>
                  <a:gd name="T9" fmla="*/ 57 h 262"/>
                  <a:gd name="T10" fmla="*/ 39 w 388"/>
                  <a:gd name="T11" fmla="*/ 35 h 262"/>
                  <a:gd name="T12" fmla="*/ 44 w 388"/>
                  <a:gd name="T13" fmla="*/ 23 h 262"/>
                  <a:gd name="T14" fmla="*/ 70 w 388"/>
                  <a:gd name="T15" fmla="*/ 18 h 262"/>
                  <a:gd name="T16" fmla="*/ 283 w 388"/>
                  <a:gd name="T17" fmla="*/ 16 h 262"/>
                  <a:gd name="T18" fmla="*/ 329 w 388"/>
                  <a:gd name="T19" fmla="*/ 32 h 262"/>
                  <a:gd name="T20" fmla="*/ 370 w 388"/>
                  <a:gd name="T21" fmla="*/ 86 h 262"/>
                  <a:gd name="T22" fmla="*/ 378 w 388"/>
                  <a:gd name="T23" fmla="*/ 131 h 262"/>
                  <a:gd name="T24" fmla="*/ 378 w 388"/>
                  <a:gd name="T25" fmla="*/ 132 h 262"/>
                  <a:gd name="T26" fmla="*/ 379 w 388"/>
                  <a:gd name="T27" fmla="*/ 132 h 262"/>
                  <a:gd name="T28" fmla="*/ 378 w 388"/>
                  <a:gd name="T29" fmla="*/ 132 h 262"/>
                  <a:gd name="T30" fmla="*/ 378 w 388"/>
                  <a:gd name="T31" fmla="*/ 132 h 262"/>
                  <a:gd name="T32" fmla="*/ 378 w 388"/>
                  <a:gd name="T33" fmla="*/ 132 h 262"/>
                  <a:gd name="T34" fmla="*/ 356 w 388"/>
                  <a:gd name="T35" fmla="*/ 135 h 262"/>
                  <a:gd name="T36" fmla="*/ 301 w 388"/>
                  <a:gd name="T37" fmla="*/ 142 h 262"/>
                  <a:gd name="T38" fmla="*/ 157 w 388"/>
                  <a:gd name="T39" fmla="*/ 106 h 262"/>
                  <a:gd name="T40" fmla="*/ 144 w 388"/>
                  <a:gd name="T41" fmla="*/ 100 h 262"/>
                  <a:gd name="T42" fmla="*/ 143 w 388"/>
                  <a:gd name="T43" fmla="*/ 99 h 262"/>
                  <a:gd name="T44" fmla="*/ 140 w 388"/>
                  <a:gd name="T45" fmla="*/ 99 h 262"/>
                  <a:gd name="T46" fmla="*/ 55 w 388"/>
                  <a:gd name="T47" fmla="*/ 125 h 262"/>
                  <a:gd name="T48" fmla="*/ 37 w 388"/>
                  <a:gd name="T49" fmla="*/ 150 h 262"/>
                  <a:gd name="T50" fmla="*/ 41 w 388"/>
                  <a:gd name="T51" fmla="*/ 235 h 262"/>
                  <a:gd name="T52" fmla="*/ 41 w 388"/>
                  <a:gd name="T53" fmla="*/ 235 h 262"/>
                  <a:gd name="T54" fmla="*/ 47 w 388"/>
                  <a:gd name="T55" fmla="*/ 151 h 262"/>
                  <a:gd name="T56" fmla="*/ 46 w 388"/>
                  <a:gd name="T57" fmla="*/ 153 h 262"/>
                  <a:gd name="T58" fmla="*/ 98 w 388"/>
                  <a:gd name="T59" fmla="*/ 117 h 262"/>
                  <a:gd name="T60" fmla="*/ 141 w 388"/>
                  <a:gd name="T61" fmla="*/ 104 h 262"/>
                  <a:gd name="T62" fmla="*/ 189 w 388"/>
                  <a:gd name="T63" fmla="*/ 130 h 262"/>
                  <a:gd name="T64" fmla="*/ 352 w 388"/>
                  <a:gd name="T65" fmla="*/ 146 h 262"/>
                  <a:gd name="T66" fmla="*/ 346 w 388"/>
                  <a:gd name="T67" fmla="*/ 141 h 262"/>
                  <a:gd name="T68" fmla="*/ 388 w 388"/>
                  <a:gd name="T69" fmla="*/ 134 h 262"/>
                  <a:gd name="T70" fmla="*/ 388 w 388"/>
                  <a:gd name="T71" fmla="*/ 125 h 262"/>
                  <a:gd name="T72" fmla="*/ 332 w 388"/>
                  <a:gd name="T73" fmla="*/ 28 h 262"/>
                  <a:gd name="T74" fmla="*/ 331 w 388"/>
                  <a:gd name="T75" fmla="*/ 28 h 262"/>
                  <a:gd name="T76" fmla="*/ 230 w 388"/>
                  <a:gd name="T77" fmla="*/ 0 h 262"/>
                  <a:gd name="T78" fmla="*/ 54 w 388"/>
                  <a:gd name="T79" fmla="*/ 9 h 262"/>
                  <a:gd name="T80" fmla="*/ 30 w 388"/>
                  <a:gd name="T81" fmla="*/ 25 h 262"/>
                  <a:gd name="T82" fmla="*/ 29 w 388"/>
                  <a:gd name="T83" fmla="*/ 42 h 262"/>
                  <a:gd name="T84" fmla="*/ 37 w 388"/>
                  <a:gd name="T85" fmla="*/ 59 h 262"/>
                  <a:gd name="T86" fmla="*/ 0 w 388"/>
                  <a:gd name="T87" fmla="*/ 123 h 262"/>
                  <a:gd name="T88" fmla="*/ 5 w 388"/>
                  <a:gd name="T89" fmla="*/ 155 h 262"/>
                  <a:gd name="T90" fmla="*/ 46 w 388"/>
                  <a:gd name="T91" fmla="*/ 23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8" h="262">
                    <a:moveTo>
                      <a:pt x="41" y="235"/>
                    </a:moveTo>
                    <a:cubicBezTo>
                      <a:pt x="46" y="233"/>
                      <a:pt x="46" y="233"/>
                      <a:pt x="46" y="233"/>
                    </a:cubicBezTo>
                    <a:cubicBezTo>
                      <a:pt x="15" y="151"/>
                      <a:pt x="15" y="151"/>
                      <a:pt x="15" y="151"/>
                    </a:cubicBezTo>
                    <a:cubicBezTo>
                      <a:pt x="10" y="153"/>
                      <a:pt x="10" y="153"/>
                      <a:pt x="10" y="153"/>
                    </a:cubicBezTo>
                    <a:cubicBezTo>
                      <a:pt x="15" y="151"/>
                      <a:pt x="15" y="151"/>
                      <a:pt x="15" y="151"/>
                    </a:cubicBezTo>
                    <a:cubicBezTo>
                      <a:pt x="12" y="142"/>
                      <a:pt x="10" y="132"/>
                      <a:pt x="10" y="123"/>
                    </a:cubicBezTo>
                    <a:cubicBezTo>
                      <a:pt x="10" y="99"/>
                      <a:pt x="20" y="77"/>
                      <a:pt x="40" y="63"/>
                    </a:cubicBezTo>
                    <a:cubicBezTo>
                      <a:pt x="42" y="61"/>
                      <a:pt x="42" y="61"/>
                      <a:pt x="42" y="61"/>
                    </a:cubicBezTo>
                    <a:cubicBezTo>
                      <a:pt x="42" y="58"/>
                      <a:pt x="42" y="58"/>
                      <a:pt x="42" y="58"/>
                    </a:cubicBezTo>
                    <a:cubicBezTo>
                      <a:pt x="42" y="58"/>
                      <a:pt x="41" y="57"/>
                      <a:pt x="41" y="57"/>
                    </a:cubicBezTo>
                    <a:cubicBezTo>
                      <a:pt x="41" y="54"/>
                      <a:pt x="40" y="48"/>
                      <a:pt x="39" y="41"/>
                    </a:cubicBezTo>
                    <a:cubicBezTo>
                      <a:pt x="39" y="39"/>
                      <a:pt x="39" y="37"/>
                      <a:pt x="39" y="35"/>
                    </a:cubicBezTo>
                    <a:cubicBezTo>
                      <a:pt x="39" y="31"/>
                      <a:pt x="39" y="29"/>
                      <a:pt x="40" y="27"/>
                    </a:cubicBezTo>
                    <a:cubicBezTo>
                      <a:pt x="41" y="25"/>
                      <a:pt x="42" y="24"/>
                      <a:pt x="44" y="23"/>
                    </a:cubicBezTo>
                    <a:cubicBezTo>
                      <a:pt x="46" y="21"/>
                      <a:pt x="49" y="20"/>
                      <a:pt x="54" y="19"/>
                    </a:cubicBezTo>
                    <a:cubicBezTo>
                      <a:pt x="58" y="18"/>
                      <a:pt x="64" y="18"/>
                      <a:pt x="70" y="18"/>
                    </a:cubicBezTo>
                    <a:cubicBezTo>
                      <a:pt x="150" y="13"/>
                      <a:pt x="198" y="10"/>
                      <a:pt x="230" y="10"/>
                    </a:cubicBezTo>
                    <a:cubicBezTo>
                      <a:pt x="254" y="10"/>
                      <a:pt x="269" y="12"/>
                      <a:pt x="283" y="16"/>
                    </a:cubicBezTo>
                    <a:cubicBezTo>
                      <a:pt x="296" y="20"/>
                      <a:pt x="308" y="27"/>
                      <a:pt x="326" y="37"/>
                    </a:cubicBezTo>
                    <a:cubicBezTo>
                      <a:pt x="329" y="32"/>
                      <a:pt x="329" y="32"/>
                      <a:pt x="329" y="32"/>
                    </a:cubicBezTo>
                    <a:cubicBezTo>
                      <a:pt x="326" y="37"/>
                      <a:pt x="326" y="37"/>
                      <a:pt x="326" y="37"/>
                    </a:cubicBezTo>
                    <a:cubicBezTo>
                      <a:pt x="350" y="52"/>
                      <a:pt x="363" y="70"/>
                      <a:pt x="370" y="86"/>
                    </a:cubicBezTo>
                    <a:cubicBezTo>
                      <a:pt x="377" y="102"/>
                      <a:pt x="378" y="117"/>
                      <a:pt x="378" y="125"/>
                    </a:cubicBezTo>
                    <a:cubicBezTo>
                      <a:pt x="378" y="128"/>
                      <a:pt x="378" y="129"/>
                      <a:pt x="378" y="131"/>
                    </a:cubicBezTo>
                    <a:cubicBezTo>
                      <a:pt x="378" y="131"/>
                      <a:pt x="378" y="132"/>
                      <a:pt x="378" y="132"/>
                    </a:cubicBezTo>
                    <a:cubicBezTo>
                      <a:pt x="378" y="132"/>
                      <a:pt x="378" y="132"/>
                      <a:pt x="378" y="132"/>
                    </a:cubicBezTo>
                    <a:cubicBezTo>
                      <a:pt x="378" y="132"/>
                      <a:pt x="378" y="132"/>
                      <a:pt x="378" y="132"/>
                    </a:cubicBezTo>
                    <a:cubicBezTo>
                      <a:pt x="379" y="132"/>
                      <a:pt x="379" y="132"/>
                      <a:pt x="379" y="132"/>
                    </a:cubicBezTo>
                    <a:cubicBezTo>
                      <a:pt x="378" y="132"/>
                      <a:pt x="378" y="132"/>
                      <a:pt x="378" y="132"/>
                    </a:cubicBezTo>
                    <a:cubicBezTo>
                      <a:pt x="378" y="132"/>
                      <a:pt x="378" y="132"/>
                      <a:pt x="378" y="132"/>
                    </a:cubicBezTo>
                    <a:cubicBezTo>
                      <a:pt x="379" y="132"/>
                      <a:pt x="379" y="132"/>
                      <a:pt x="379" y="132"/>
                    </a:cubicBezTo>
                    <a:cubicBezTo>
                      <a:pt x="378" y="132"/>
                      <a:pt x="378" y="132"/>
                      <a:pt x="378" y="132"/>
                    </a:cubicBezTo>
                    <a:cubicBezTo>
                      <a:pt x="383" y="133"/>
                      <a:pt x="383" y="133"/>
                      <a:pt x="383" y="133"/>
                    </a:cubicBezTo>
                    <a:cubicBezTo>
                      <a:pt x="378" y="132"/>
                      <a:pt x="378" y="132"/>
                      <a:pt x="378" y="132"/>
                    </a:cubicBezTo>
                    <a:cubicBezTo>
                      <a:pt x="357" y="199"/>
                      <a:pt x="357" y="199"/>
                      <a:pt x="357" y="199"/>
                    </a:cubicBezTo>
                    <a:cubicBezTo>
                      <a:pt x="356" y="135"/>
                      <a:pt x="356" y="135"/>
                      <a:pt x="356" y="135"/>
                    </a:cubicBezTo>
                    <a:cubicBezTo>
                      <a:pt x="349" y="136"/>
                      <a:pt x="349" y="136"/>
                      <a:pt x="349" y="136"/>
                    </a:cubicBezTo>
                    <a:cubicBezTo>
                      <a:pt x="334" y="140"/>
                      <a:pt x="317" y="142"/>
                      <a:pt x="301" y="142"/>
                    </a:cubicBezTo>
                    <a:cubicBezTo>
                      <a:pt x="261" y="142"/>
                      <a:pt x="221" y="131"/>
                      <a:pt x="192" y="121"/>
                    </a:cubicBezTo>
                    <a:cubicBezTo>
                      <a:pt x="177" y="115"/>
                      <a:pt x="165" y="110"/>
                      <a:pt x="157" y="106"/>
                    </a:cubicBezTo>
                    <a:cubicBezTo>
                      <a:pt x="152" y="104"/>
                      <a:pt x="149" y="102"/>
                      <a:pt x="147" y="101"/>
                    </a:cubicBezTo>
                    <a:cubicBezTo>
                      <a:pt x="146" y="101"/>
                      <a:pt x="145" y="100"/>
                      <a:pt x="144" y="100"/>
                    </a:cubicBezTo>
                    <a:cubicBezTo>
                      <a:pt x="144" y="99"/>
                      <a:pt x="144" y="99"/>
                      <a:pt x="144" y="99"/>
                    </a:cubicBezTo>
                    <a:cubicBezTo>
                      <a:pt x="143" y="99"/>
                      <a:pt x="143" y="99"/>
                      <a:pt x="143" y="99"/>
                    </a:cubicBezTo>
                    <a:cubicBezTo>
                      <a:pt x="142" y="98"/>
                      <a:pt x="142" y="98"/>
                      <a:pt x="142" y="98"/>
                    </a:cubicBezTo>
                    <a:cubicBezTo>
                      <a:pt x="140" y="99"/>
                      <a:pt x="140" y="99"/>
                      <a:pt x="140" y="99"/>
                    </a:cubicBezTo>
                    <a:cubicBezTo>
                      <a:pt x="121" y="103"/>
                      <a:pt x="100" y="105"/>
                      <a:pt x="81" y="112"/>
                    </a:cubicBezTo>
                    <a:cubicBezTo>
                      <a:pt x="71" y="115"/>
                      <a:pt x="62" y="119"/>
                      <a:pt x="55" y="125"/>
                    </a:cubicBezTo>
                    <a:cubicBezTo>
                      <a:pt x="47" y="131"/>
                      <a:pt x="41" y="139"/>
                      <a:pt x="37" y="149"/>
                    </a:cubicBezTo>
                    <a:cubicBezTo>
                      <a:pt x="37" y="150"/>
                      <a:pt x="37" y="150"/>
                      <a:pt x="37" y="150"/>
                    </a:cubicBezTo>
                    <a:cubicBezTo>
                      <a:pt x="36" y="235"/>
                      <a:pt x="36" y="235"/>
                      <a:pt x="36" y="235"/>
                    </a:cubicBezTo>
                    <a:cubicBezTo>
                      <a:pt x="41" y="235"/>
                      <a:pt x="41" y="235"/>
                      <a:pt x="41" y="235"/>
                    </a:cubicBezTo>
                    <a:cubicBezTo>
                      <a:pt x="46" y="233"/>
                      <a:pt x="46" y="233"/>
                      <a:pt x="46" y="233"/>
                    </a:cubicBezTo>
                    <a:cubicBezTo>
                      <a:pt x="41" y="235"/>
                      <a:pt x="41" y="235"/>
                      <a:pt x="41" y="235"/>
                    </a:cubicBezTo>
                    <a:cubicBezTo>
                      <a:pt x="46" y="235"/>
                      <a:pt x="46" y="235"/>
                      <a:pt x="46" y="235"/>
                    </a:cubicBezTo>
                    <a:cubicBezTo>
                      <a:pt x="47" y="151"/>
                      <a:pt x="47" y="151"/>
                      <a:pt x="47" y="151"/>
                    </a:cubicBezTo>
                    <a:cubicBezTo>
                      <a:pt x="42" y="151"/>
                      <a:pt x="42" y="151"/>
                      <a:pt x="42" y="151"/>
                    </a:cubicBezTo>
                    <a:cubicBezTo>
                      <a:pt x="46" y="153"/>
                      <a:pt x="46" y="153"/>
                      <a:pt x="46" y="153"/>
                    </a:cubicBezTo>
                    <a:cubicBezTo>
                      <a:pt x="50" y="144"/>
                      <a:pt x="54" y="138"/>
                      <a:pt x="61" y="133"/>
                    </a:cubicBezTo>
                    <a:cubicBezTo>
                      <a:pt x="70" y="125"/>
                      <a:pt x="83" y="121"/>
                      <a:pt x="98" y="117"/>
                    </a:cubicBezTo>
                    <a:cubicBezTo>
                      <a:pt x="112" y="114"/>
                      <a:pt x="127" y="112"/>
                      <a:pt x="142" y="109"/>
                    </a:cubicBezTo>
                    <a:cubicBezTo>
                      <a:pt x="141" y="104"/>
                      <a:pt x="141" y="104"/>
                      <a:pt x="141" y="104"/>
                    </a:cubicBezTo>
                    <a:cubicBezTo>
                      <a:pt x="139" y="108"/>
                      <a:pt x="139" y="108"/>
                      <a:pt x="139" y="108"/>
                    </a:cubicBezTo>
                    <a:cubicBezTo>
                      <a:pt x="139" y="108"/>
                      <a:pt x="158" y="119"/>
                      <a:pt x="189" y="130"/>
                    </a:cubicBezTo>
                    <a:cubicBezTo>
                      <a:pt x="219" y="141"/>
                      <a:pt x="259" y="152"/>
                      <a:pt x="301" y="152"/>
                    </a:cubicBezTo>
                    <a:cubicBezTo>
                      <a:pt x="318" y="152"/>
                      <a:pt x="335" y="150"/>
                      <a:pt x="352" y="146"/>
                    </a:cubicBezTo>
                    <a:cubicBezTo>
                      <a:pt x="351" y="141"/>
                      <a:pt x="351" y="141"/>
                      <a:pt x="351" y="141"/>
                    </a:cubicBezTo>
                    <a:cubicBezTo>
                      <a:pt x="346" y="141"/>
                      <a:pt x="346" y="141"/>
                      <a:pt x="346" y="141"/>
                    </a:cubicBezTo>
                    <a:cubicBezTo>
                      <a:pt x="348" y="260"/>
                      <a:pt x="348" y="260"/>
                      <a:pt x="348" y="260"/>
                    </a:cubicBezTo>
                    <a:cubicBezTo>
                      <a:pt x="388" y="134"/>
                      <a:pt x="388" y="134"/>
                      <a:pt x="388" y="134"/>
                    </a:cubicBezTo>
                    <a:cubicBezTo>
                      <a:pt x="388" y="134"/>
                      <a:pt x="388" y="134"/>
                      <a:pt x="388" y="134"/>
                    </a:cubicBezTo>
                    <a:cubicBezTo>
                      <a:pt x="388" y="134"/>
                      <a:pt x="388" y="130"/>
                      <a:pt x="388" y="125"/>
                    </a:cubicBezTo>
                    <a:cubicBezTo>
                      <a:pt x="388" y="116"/>
                      <a:pt x="387" y="100"/>
                      <a:pt x="379" y="82"/>
                    </a:cubicBezTo>
                    <a:cubicBezTo>
                      <a:pt x="371" y="64"/>
                      <a:pt x="357" y="44"/>
                      <a:pt x="332" y="28"/>
                    </a:cubicBezTo>
                    <a:cubicBezTo>
                      <a:pt x="331" y="28"/>
                      <a:pt x="331" y="28"/>
                      <a:pt x="331" y="28"/>
                    </a:cubicBezTo>
                    <a:cubicBezTo>
                      <a:pt x="331" y="28"/>
                      <a:pt x="331" y="28"/>
                      <a:pt x="331" y="28"/>
                    </a:cubicBezTo>
                    <a:cubicBezTo>
                      <a:pt x="313" y="18"/>
                      <a:pt x="300" y="11"/>
                      <a:pt x="286" y="6"/>
                    </a:cubicBezTo>
                    <a:cubicBezTo>
                      <a:pt x="271" y="2"/>
                      <a:pt x="255" y="0"/>
                      <a:pt x="230" y="0"/>
                    </a:cubicBezTo>
                    <a:cubicBezTo>
                      <a:pt x="197" y="0"/>
                      <a:pt x="149" y="3"/>
                      <a:pt x="69" y="8"/>
                    </a:cubicBezTo>
                    <a:cubicBezTo>
                      <a:pt x="64" y="8"/>
                      <a:pt x="59" y="8"/>
                      <a:pt x="54" y="9"/>
                    </a:cubicBezTo>
                    <a:cubicBezTo>
                      <a:pt x="47" y="10"/>
                      <a:pt x="41" y="12"/>
                      <a:pt x="36" y="17"/>
                    </a:cubicBezTo>
                    <a:cubicBezTo>
                      <a:pt x="33" y="19"/>
                      <a:pt x="31" y="21"/>
                      <a:pt x="30" y="25"/>
                    </a:cubicBezTo>
                    <a:cubicBezTo>
                      <a:pt x="29" y="28"/>
                      <a:pt x="29" y="31"/>
                      <a:pt x="29" y="35"/>
                    </a:cubicBezTo>
                    <a:cubicBezTo>
                      <a:pt x="29" y="37"/>
                      <a:pt x="29" y="40"/>
                      <a:pt x="29" y="42"/>
                    </a:cubicBezTo>
                    <a:cubicBezTo>
                      <a:pt x="30" y="52"/>
                      <a:pt x="32" y="60"/>
                      <a:pt x="32" y="60"/>
                    </a:cubicBezTo>
                    <a:cubicBezTo>
                      <a:pt x="37" y="59"/>
                      <a:pt x="37" y="59"/>
                      <a:pt x="37" y="59"/>
                    </a:cubicBezTo>
                    <a:cubicBezTo>
                      <a:pt x="34" y="55"/>
                      <a:pt x="34" y="55"/>
                      <a:pt x="34" y="55"/>
                    </a:cubicBezTo>
                    <a:cubicBezTo>
                      <a:pt x="11" y="71"/>
                      <a:pt x="0" y="97"/>
                      <a:pt x="0" y="123"/>
                    </a:cubicBezTo>
                    <a:cubicBezTo>
                      <a:pt x="0" y="133"/>
                      <a:pt x="2" y="144"/>
                      <a:pt x="5" y="155"/>
                    </a:cubicBezTo>
                    <a:cubicBezTo>
                      <a:pt x="5" y="155"/>
                      <a:pt x="5" y="155"/>
                      <a:pt x="5" y="155"/>
                    </a:cubicBezTo>
                    <a:cubicBezTo>
                      <a:pt x="46" y="262"/>
                      <a:pt x="46" y="262"/>
                      <a:pt x="46" y="262"/>
                    </a:cubicBezTo>
                    <a:cubicBezTo>
                      <a:pt x="46" y="235"/>
                      <a:pt x="46" y="235"/>
                      <a:pt x="46" y="235"/>
                    </a:cubicBezTo>
                    <a:cubicBezTo>
                      <a:pt x="41" y="235"/>
                      <a:pt x="41" y="235"/>
                      <a:pt x="41" y="235"/>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íṡľíḓé">
                <a:extLst>
                  <a:ext uri="{FF2B5EF4-FFF2-40B4-BE49-F238E27FC236}">
                    <a16:creationId xmlns:a16="http://schemas.microsoft.com/office/drawing/2014/main" id="{E4011E20-8A21-439A-B9B6-B59FA645E28A}"/>
                  </a:ext>
                </a:extLst>
              </p:cNvPr>
              <p:cNvSpPr/>
              <p:nvPr/>
            </p:nvSpPr>
            <p:spPr bwMode="auto">
              <a:xfrm>
                <a:off x="4668164" y="2703748"/>
                <a:ext cx="136494" cy="121328"/>
              </a:xfrm>
              <a:custGeom>
                <a:avLst/>
                <a:gdLst>
                  <a:gd name="T0" fmla="*/ 49 w 66"/>
                  <a:gd name="T1" fmla="*/ 59 h 59"/>
                  <a:gd name="T2" fmla="*/ 17 w 66"/>
                  <a:gd name="T3" fmla="*/ 59 h 59"/>
                  <a:gd name="T4" fmla="*/ 0 w 66"/>
                  <a:gd name="T5" fmla="*/ 41 h 59"/>
                  <a:gd name="T6" fmla="*/ 0 w 66"/>
                  <a:gd name="T7" fmla="*/ 18 h 59"/>
                  <a:gd name="T8" fmla="*/ 17 w 66"/>
                  <a:gd name="T9" fmla="*/ 0 h 59"/>
                  <a:gd name="T10" fmla="*/ 49 w 66"/>
                  <a:gd name="T11" fmla="*/ 0 h 59"/>
                  <a:gd name="T12" fmla="*/ 66 w 66"/>
                  <a:gd name="T13" fmla="*/ 18 h 59"/>
                  <a:gd name="T14" fmla="*/ 66 w 66"/>
                  <a:gd name="T15" fmla="*/ 41 h 59"/>
                  <a:gd name="T16" fmla="*/ 49 w 66"/>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9">
                    <a:moveTo>
                      <a:pt x="49" y="59"/>
                    </a:moveTo>
                    <a:cubicBezTo>
                      <a:pt x="17" y="59"/>
                      <a:pt x="17" y="59"/>
                      <a:pt x="17" y="59"/>
                    </a:cubicBezTo>
                    <a:cubicBezTo>
                      <a:pt x="8" y="59"/>
                      <a:pt x="0" y="51"/>
                      <a:pt x="0" y="41"/>
                    </a:cubicBezTo>
                    <a:cubicBezTo>
                      <a:pt x="0" y="18"/>
                      <a:pt x="0" y="18"/>
                      <a:pt x="0" y="18"/>
                    </a:cubicBezTo>
                    <a:cubicBezTo>
                      <a:pt x="0" y="8"/>
                      <a:pt x="8" y="0"/>
                      <a:pt x="17" y="0"/>
                    </a:cubicBezTo>
                    <a:cubicBezTo>
                      <a:pt x="49" y="0"/>
                      <a:pt x="49" y="0"/>
                      <a:pt x="49" y="0"/>
                    </a:cubicBezTo>
                    <a:cubicBezTo>
                      <a:pt x="58" y="0"/>
                      <a:pt x="66" y="8"/>
                      <a:pt x="66" y="18"/>
                    </a:cubicBezTo>
                    <a:cubicBezTo>
                      <a:pt x="66" y="41"/>
                      <a:pt x="66" y="41"/>
                      <a:pt x="66" y="41"/>
                    </a:cubicBezTo>
                    <a:cubicBezTo>
                      <a:pt x="66" y="51"/>
                      <a:pt x="58" y="59"/>
                      <a:pt x="49" y="59"/>
                    </a:cubicBez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04" name="ïṧľide">
                <a:extLst>
                  <a:ext uri="{FF2B5EF4-FFF2-40B4-BE49-F238E27FC236}">
                    <a16:creationId xmlns:a16="http://schemas.microsoft.com/office/drawing/2014/main" id="{E1CDBBBD-76FD-4178-8555-7B7CA216A232}"/>
                  </a:ext>
                </a:extLst>
              </p:cNvPr>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 name="T10" fmla="*/ 3 w 198"/>
                  <a:gd name="T11" fmla="*/ 0 h 246"/>
                </a:gdLst>
                <a:ahLst/>
                <a:cxnLst>
                  <a:cxn ang="0">
                    <a:pos x="T0" y="T1"/>
                  </a:cxn>
                  <a:cxn ang="0">
                    <a:pos x="T2" y="T3"/>
                  </a:cxn>
                  <a:cxn ang="0">
                    <a:pos x="T4" y="T5"/>
                  </a:cxn>
                  <a:cxn ang="0">
                    <a:pos x="T6" y="T7"/>
                  </a:cxn>
                  <a:cxn ang="0">
                    <a:pos x="T8" y="T9"/>
                  </a:cxn>
                  <a:cxn ang="0">
                    <a:pos x="T10" y="T11"/>
                  </a:cxn>
                </a:cxnLst>
                <a:rect l="0" t="0" r="r" b="b"/>
                <a:pathLst>
                  <a:path w="198" h="246">
                    <a:moveTo>
                      <a:pt x="3" y="0"/>
                    </a:moveTo>
                    <a:lnTo>
                      <a:pt x="198" y="181"/>
                    </a:lnTo>
                    <a:lnTo>
                      <a:pt x="65" y="246"/>
                    </a:lnTo>
                    <a:lnTo>
                      <a:pt x="0" y="38"/>
                    </a:lnTo>
                    <a:lnTo>
                      <a:pt x="0" y="8"/>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i$ļíḋé">
                <a:extLst>
                  <a:ext uri="{FF2B5EF4-FFF2-40B4-BE49-F238E27FC236}">
                    <a16:creationId xmlns:a16="http://schemas.microsoft.com/office/drawing/2014/main" id="{B072D934-7113-423B-AC81-34718CADB065}"/>
                  </a:ext>
                </a:extLst>
              </p:cNvPr>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Lst>
                <a:ahLst/>
                <a:cxnLst>
                  <a:cxn ang="0">
                    <a:pos x="T0" y="T1"/>
                  </a:cxn>
                  <a:cxn ang="0">
                    <a:pos x="T2" y="T3"/>
                  </a:cxn>
                  <a:cxn ang="0">
                    <a:pos x="T4" y="T5"/>
                  </a:cxn>
                  <a:cxn ang="0">
                    <a:pos x="T6" y="T7"/>
                  </a:cxn>
                  <a:cxn ang="0">
                    <a:pos x="T8" y="T9"/>
                  </a:cxn>
                </a:cxnLst>
                <a:rect l="0" t="0" r="r" b="b"/>
                <a:pathLst>
                  <a:path w="198" h="246">
                    <a:moveTo>
                      <a:pt x="3" y="0"/>
                    </a:moveTo>
                    <a:lnTo>
                      <a:pt x="198" y="181"/>
                    </a:lnTo>
                    <a:lnTo>
                      <a:pt x="65" y="246"/>
                    </a:lnTo>
                    <a:lnTo>
                      <a:pt x="0" y="38"/>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ïsliḍé">
                <a:extLst>
                  <a:ext uri="{FF2B5EF4-FFF2-40B4-BE49-F238E27FC236}">
                    <a16:creationId xmlns:a16="http://schemas.microsoft.com/office/drawing/2014/main" id="{B5EF8637-EA12-4A42-9E02-1D3763191F17}"/>
                  </a:ext>
                </a:extLst>
              </p:cNvPr>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Lst>
                <a:ahLst/>
                <a:cxnLst>
                  <a:cxn ang="0">
                    <a:pos x="T0" y="T1"/>
                  </a:cxn>
                  <a:cxn ang="0">
                    <a:pos x="T2" y="T3"/>
                  </a:cxn>
                  <a:cxn ang="0">
                    <a:pos x="T4" y="T5"/>
                  </a:cxn>
                  <a:cxn ang="0">
                    <a:pos x="T6" y="T7"/>
                  </a:cxn>
                  <a:cxn ang="0">
                    <a:pos x="T8" y="T9"/>
                  </a:cxn>
                </a:cxnLst>
                <a:rect l="0" t="0" r="r" b="b"/>
                <a:pathLst>
                  <a:path w="198" h="246">
                    <a:moveTo>
                      <a:pt x="3" y="0"/>
                    </a:moveTo>
                    <a:lnTo>
                      <a:pt x="198" y="181"/>
                    </a:lnTo>
                    <a:lnTo>
                      <a:pt x="65" y="246"/>
                    </a:lnTo>
                    <a:lnTo>
                      <a:pt x="0" y="38"/>
                    </a:lnTo>
                    <a:lnTo>
                      <a:pt x="0" y="8"/>
                    </a:ln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07" name="îśḷîdè">
                <a:extLst>
                  <a:ext uri="{FF2B5EF4-FFF2-40B4-BE49-F238E27FC236}">
                    <a16:creationId xmlns:a16="http://schemas.microsoft.com/office/drawing/2014/main" id="{82D63444-6BBF-48DE-9BC3-9656B54B6CDD}"/>
                  </a:ext>
                </a:extLst>
              </p:cNvPr>
              <p:cNvSpPr/>
              <p:nvPr/>
            </p:nvSpPr>
            <p:spPr bwMode="auto">
              <a:xfrm>
                <a:off x="4882655" y="2503340"/>
                <a:ext cx="62831" cy="45498"/>
              </a:xfrm>
              <a:custGeom>
                <a:avLst/>
                <a:gdLst>
                  <a:gd name="T0" fmla="*/ 0 w 30"/>
                  <a:gd name="T1" fmla="*/ 22 h 22"/>
                  <a:gd name="T2" fmla="*/ 30 w 30"/>
                  <a:gd name="T3" fmla="*/ 22 h 22"/>
                  <a:gd name="T4" fmla="*/ 30 w 30"/>
                  <a:gd name="T5" fmla="*/ 7 h 22"/>
                  <a:gd name="T6" fmla="*/ 23 w 30"/>
                  <a:gd name="T7" fmla="*/ 0 h 22"/>
                  <a:gd name="T8" fmla="*/ 0 w 30"/>
                  <a:gd name="T9" fmla="*/ 0 h 22"/>
                  <a:gd name="T10" fmla="*/ 0 w 30"/>
                  <a:gd name="T11" fmla="*/ 22 h 22"/>
                </a:gdLst>
                <a:ahLst/>
                <a:cxnLst>
                  <a:cxn ang="0">
                    <a:pos x="T0" y="T1"/>
                  </a:cxn>
                  <a:cxn ang="0">
                    <a:pos x="T2" y="T3"/>
                  </a:cxn>
                  <a:cxn ang="0">
                    <a:pos x="T4" y="T5"/>
                  </a:cxn>
                  <a:cxn ang="0">
                    <a:pos x="T6" y="T7"/>
                  </a:cxn>
                  <a:cxn ang="0">
                    <a:pos x="T8" y="T9"/>
                  </a:cxn>
                  <a:cxn ang="0">
                    <a:pos x="T10" y="T11"/>
                  </a:cxn>
                </a:cxnLst>
                <a:rect l="0" t="0" r="r" b="b"/>
                <a:pathLst>
                  <a:path w="30" h="22">
                    <a:moveTo>
                      <a:pt x="0" y="22"/>
                    </a:moveTo>
                    <a:cubicBezTo>
                      <a:pt x="30" y="22"/>
                      <a:pt x="30" y="22"/>
                      <a:pt x="30" y="22"/>
                    </a:cubicBezTo>
                    <a:cubicBezTo>
                      <a:pt x="30" y="7"/>
                      <a:pt x="30" y="7"/>
                      <a:pt x="30" y="7"/>
                    </a:cubicBezTo>
                    <a:cubicBezTo>
                      <a:pt x="30" y="3"/>
                      <a:pt x="26" y="0"/>
                      <a:pt x="23" y="0"/>
                    </a:cubicBezTo>
                    <a:cubicBezTo>
                      <a:pt x="0" y="0"/>
                      <a:pt x="0" y="0"/>
                      <a:pt x="0" y="0"/>
                    </a:cubicBezTo>
                    <a:lnTo>
                      <a:pt x="0" y="22"/>
                    </a:lnTo>
                    <a:close/>
                  </a:path>
                </a:pathLst>
              </a:custGeom>
              <a:solidFill>
                <a:srgbClr val="F7F0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8" name="îŝḻîdè">
                <a:extLst>
                  <a:ext uri="{FF2B5EF4-FFF2-40B4-BE49-F238E27FC236}">
                    <a16:creationId xmlns:a16="http://schemas.microsoft.com/office/drawing/2014/main" id="{E2DF40D9-B557-46B5-AE25-158B1484CB89}"/>
                  </a:ext>
                </a:extLst>
              </p:cNvPr>
              <p:cNvSpPr/>
              <p:nvPr/>
            </p:nvSpPr>
            <p:spPr bwMode="auto">
              <a:xfrm>
                <a:off x="4882655" y="2503340"/>
                <a:ext cx="62831" cy="45498"/>
              </a:xfrm>
              <a:custGeom>
                <a:avLst/>
                <a:gdLst>
                  <a:gd name="T0" fmla="*/ 0 w 30"/>
                  <a:gd name="T1" fmla="*/ 22 h 22"/>
                  <a:gd name="T2" fmla="*/ 30 w 30"/>
                  <a:gd name="T3" fmla="*/ 22 h 22"/>
                  <a:gd name="T4" fmla="*/ 30 w 30"/>
                  <a:gd name="T5" fmla="*/ 7 h 22"/>
                  <a:gd name="T6" fmla="*/ 23 w 30"/>
                  <a:gd name="T7" fmla="*/ 0 h 22"/>
                  <a:gd name="T8" fmla="*/ 0 w 30"/>
                  <a:gd name="T9" fmla="*/ 0 h 22"/>
                  <a:gd name="T10" fmla="*/ 0 w 30"/>
                  <a:gd name="T11" fmla="*/ 22 h 22"/>
                </a:gdLst>
                <a:ahLst/>
                <a:cxnLst>
                  <a:cxn ang="0">
                    <a:pos x="T0" y="T1"/>
                  </a:cxn>
                  <a:cxn ang="0">
                    <a:pos x="T2" y="T3"/>
                  </a:cxn>
                  <a:cxn ang="0">
                    <a:pos x="T4" y="T5"/>
                  </a:cxn>
                  <a:cxn ang="0">
                    <a:pos x="T6" y="T7"/>
                  </a:cxn>
                  <a:cxn ang="0">
                    <a:pos x="T8" y="T9"/>
                  </a:cxn>
                  <a:cxn ang="0">
                    <a:pos x="T10" y="T11"/>
                  </a:cxn>
                </a:cxnLst>
                <a:rect l="0" t="0" r="r" b="b"/>
                <a:pathLst>
                  <a:path w="30" h="22">
                    <a:moveTo>
                      <a:pt x="0" y="22"/>
                    </a:moveTo>
                    <a:cubicBezTo>
                      <a:pt x="30" y="22"/>
                      <a:pt x="30" y="22"/>
                      <a:pt x="30" y="22"/>
                    </a:cubicBezTo>
                    <a:cubicBezTo>
                      <a:pt x="30" y="7"/>
                      <a:pt x="30" y="7"/>
                      <a:pt x="30" y="7"/>
                    </a:cubicBezTo>
                    <a:cubicBezTo>
                      <a:pt x="30" y="3"/>
                      <a:pt x="26" y="0"/>
                      <a:pt x="23" y="0"/>
                    </a:cubicBezTo>
                    <a:cubicBezTo>
                      <a:pt x="0" y="0"/>
                      <a:pt x="0" y="0"/>
                      <a:pt x="0" y="0"/>
                    </a:cubicBezTo>
                    <a:lnTo>
                      <a:pt x="0" y="22"/>
                    </a:ln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09" name="îSḻîḋe">
                <a:extLst>
                  <a:ext uri="{FF2B5EF4-FFF2-40B4-BE49-F238E27FC236}">
                    <a16:creationId xmlns:a16="http://schemas.microsoft.com/office/drawing/2014/main" id="{51F0A7E4-778D-4B7B-A2B4-E729ACF7C67E}"/>
                  </a:ext>
                </a:extLst>
              </p:cNvPr>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 name="T10" fmla="*/ 195 w 201"/>
                  <a:gd name="T11" fmla="*/ 0 h 238"/>
                </a:gdLst>
                <a:ahLst/>
                <a:cxnLst>
                  <a:cxn ang="0">
                    <a:pos x="T0" y="T1"/>
                  </a:cxn>
                  <a:cxn ang="0">
                    <a:pos x="T2" y="T3"/>
                  </a:cxn>
                  <a:cxn ang="0">
                    <a:pos x="T4" y="T5"/>
                  </a:cxn>
                  <a:cxn ang="0">
                    <a:pos x="T6" y="T7"/>
                  </a:cxn>
                  <a:cxn ang="0">
                    <a:pos x="T8" y="T9"/>
                  </a:cxn>
                  <a:cxn ang="0">
                    <a:pos x="T10" y="T11"/>
                  </a:cxn>
                </a:cxnLst>
                <a:rect l="0" t="0" r="r" b="b"/>
                <a:pathLst>
                  <a:path w="201" h="238">
                    <a:moveTo>
                      <a:pt x="195" y="0"/>
                    </a:moveTo>
                    <a:lnTo>
                      <a:pt x="0" y="181"/>
                    </a:lnTo>
                    <a:lnTo>
                      <a:pt x="128" y="238"/>
                    </a:lnTo>
                    <a:lnTo>
                      <a:pt x="201" y="38"/>
                    </a:lnTo>
                    <a:lnTo>
                      <a:pt x="201" y="8"/>
                    </a:lnTo>
                    <a:lnTo>
                      <a:pt x="1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0" name="iṥ1íďé">
                <a:extLst>
                  <a:ext uri="{FF2B5EF4-FFF2-40B4-BE49-F238E27FC236}">
                    <a16:creationId xmlns:a16="http://schemas.microsoft.com/office/drawing/2014/main" id="{B9C6D84B-1289-4547-9296-2A7DE7052C79}"/>
                  </a:ext>
                </a:extLst>
              </p:cNvPr>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Lst>
                <a:ahLst/>
                <a:cxnLst>
                  <a:cxn ang="0">
                    <a:pos x="T0" y="T1"/>
                  </a:cxn>
                  <a:cxn ang="0">
                    <a:pos x="T2" y="T3"/>
                  </a:cxn>
                  <a:cxn ang="0">
                    <a:pos x="T4" y="T5"/>
                  </a:cxn>
                  <a:cxn ang="0">
                    <a:pos x="T6" y="T7"/>
                  </a:cxn>
                  <a:cxn ang="0">
                    <a:pos x="T8" y="T9"/>
                  </a:cxn>
                </a:cxnLst>
                <a:rect l="0" t="0" r="r" b="b"/>
                <a:pathLst>
                  <a:path w="201" h="238">
                    <a:moveTo>
                      <a:pt x="195" y="0"/>
                    </a:moveTo>
                    <a:lnTo>
                      <a:pt x="0" y="181"/>
                    </a:lnTo>
                    <a:lnTo>
                      <a:pt x="128" y="238"/>
                    </a:lnTo>
                    <a:lnTo>
                      <a:pt x="201" y="38"/>
                    </a:lnTo>
                    <a:lnTo>
                      <a:pt x="201"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1" name="iṡḻiḑe">
                <a:extLst>
                  <a:ext uri="{FF2B5EF4-FFF2-40B4-BE49-F238E27FC236}">
                    <a16:creationId xmlns:a16="http://schemas.microsoft.com/office/drawing/2014/main" id="{9192D05D-3DFC-401F-949E-8A322F643EBF}"/>
                  </a:ext>
                </a:extLst>
              </p:cNvPr>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Lst>
                <a:ahLst/>
                <a:cxnLst>
                  <a:cxn ang="0">
                    <a:pos x="T0" y="T1"/>
                  </a:cxn>
                  <a:cxn ang="0">
                    <a:pos x="T2" y="T3"/>
                  </a:cxn>
                  <a:cxn ang="0">
                    <a:pos x="T4" y="T5"/>
                  </a:cxn>
                  <a:cxn ang="0">
                    <a:pos x="T6" y="T7"/>
                  </a:cxn>
                  <a:cxn ang="0">
                    <a:pos x="T8" y="T9"/>
                  </a:cxn>
                </a:cxnLst>
                <a:rect l="0" t="0" r="r" b="b"/>
                <a:pathLst>
                  <a:path w="201" h="238">
                    <a:moveTo>
                      <a:pt x="195" y="0"/>
                    </a:moveTo>
                    <a:lnTo>
                      <a:pt x="0" y="181"/>
                    </a:lnTo>
                    <a:lnTo>
                      <a:pt x="128" y="238"/>
                    </a:lnTo>
                    <a:lnTo>
                      <a:pt x="201" y="38"/>
                    </a:lnTo>
                    <a:lnTo>
                      <a:pt x="201" y="8"/>
                    </a:ln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12" name="ïṩ1ïḓè">
                <a:extLst>
                  <a:ext uri="{FF2B5EF4-FFF2-40B4-BE49-F238E27FC236}">
                    <a16:creationId xmlns:a16="http://schemas.microsoft.com/office/drawing/2014/main" id="{D7CDABDA-1EFB-4E86-90EC-45650CD3AD15}"/>
                  </a:ext>
                </a:extLst>
              </p:cNvPr>
              <p:cNvSpPr/>
              <p:nvPr/>
            </p:nvSpPr>
            <p:spPr bwMode="auto">
              <a:xfrm>
                <a:off x="4668164" y="2823993"/>
                <a:ext cx="134327" cy="335819"/>
              </a:xfrm>
              <a:custGeom>
                <a:avLst/>
                <a:gdLst>
                  <a:gd name="T0" fmla="*/ 105 w 124"/>
                  <a:gd name="T1" fmla="*/ 0 h 310"/>
                  <a:gd name="T2" fmla="*/ 21 w 124"/>
                  <a:gd name="T3" fmla="*/ 0 h 310"/>
                  <a:gd name="T4" fmla="*/ 0 w 124"/>
                  <a:gd name="T5" fmla="*/ 241 h 310"/>
                  <a:gd name="T6" fmla="*/ 65 w 124"/>
                  <a:gd name="T7" fmla="*/ 310 h 310"/>
                  <a:gd name="T8" fmla="*/ 124 w 124"/>
                  <a:gd name="T9" fmla="*/ 247 h 310"/>
                  <a:gd name="T10" fmla="*/ 105 w 124"/>
                  <a:gd name="T11" fmla="*/ 0 h 310"/>
                </a:gdLst>
                <a:ahLst/>
                <a:cxnLst>
                  <a:cxn ang="0">
                    <a:pos x="T0" y="T1"/>
                  </a:cxn>
                  <a:cxn ang="0">
                    <a:pos x="T2" y="T3"/>
                  </a:cxn>
                  <a:cxn ang="0">
                    <a:pos x="T4" y="T5"/>
                  </a:cxn>
                  <a:cxn ang="0">
                    <a:pos x="T6" y="T7"/>
                  </a:cxn>
                  <a:cxn ang="0">
                    <a:pos x="T8" y="T9"/>
                  </a:cxn>
                  <a:cxn ang="0">
                    <a:pos x="T10" y="T11"/>
                  </a:cxn>
                </a:cxnLst>
                <a:rect l="0" t="0" r="r" b="b"/>
                <a:pathLst>
                  <a:path w="124" h="310">
                    <a:moveTo>
                      <a:pt x="105" y="0"/>
                    </a:moveTo>
                    <a:lnTo>
                      <a:pt x="21" y="0"/>
                    </a:lnTo>
                    <a:lnTo>
                      <a:pt x="0" y="241"/>
                    </a:lnTo>
                    <a:lnTo>
                      <a:pt x="65" y="310"/>
                    </a:lnTo>
                    <a:lnTo>
                      <a:pt x="124" y="247"/>
                    </a:lnTo>
                    <a:lnTo>
                      <a:pt x="105" y="0"/>
                    </a:lnTo>
                    <a:close/>
                  </a:path>
                </a:pathLst>
              </a:custGeom>
              <a:solidFill>
                <a:srgbClr val="E2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ïśḷïḍè">
                <a:extLst>
                  <a:ext uri="{FF2B5EF4-FFF2-40B4-BE49-F238E27FC236}">
                    <a16:creationId xmlns:a16="http://schemas.microsoft.com/office/drawing/2014/main" id="{90DED309-8F4F-41F4-92C4-D7A5E4FCDA58}"/>
                  </a:ext>
                </a:extLst>
              </p:cNvPr>
              <p:cNvSpPr/>
              <p:nvPr/>
            </p:nvSpPr>
            <p:spPr bwMode="auto">
              <a:xfrm>
                <a:off x="4668164" y="2823993"/>
                <a:ext cx="134327" cy="335819"/>
              </a:xfrm>
              <a:custGeom>
                <a:avLst/>
                <a:gdLst>
                  <a:gd name="T0" fmla="*/ 105 w 124"/>
                  <a:gd name="T1" fmla="*/ 0 h 310"/>
                  <a:gd name="T2" fmla="*/ 21 w 124"/>
                  <a:gd name="T3" fmla="*/ 0 h 310"/>
                  <a:gd name="T4" fmla="*/ 0 w 124"/>
                  <a:gd name="T5" fmla="*/ 241 h 310"/>
                  <a:gd name="T6" fmla="*/ 65 w 124"/>
                  <a:gd name="T7" fmla="*/ 310 h 310"/>
                  <a:gd name="T8" fmla="*/ 124 w 124"/>
                  <a:gd name="T9" fmla="*/ 247 h 310"/>
                  <a:gd name="T10" fmla="*/ 105 w 124"/>
                  <a:gd name="T11" fmla="*/ 0 h 310"/>
                </a:gdLst>
                <a:ahLst/>
                <a:cxnLst>
                  <a:cxn ang="0">
                    <a:pos x="T0" y="T1"/>
                  </a:cxn>
                  <a:cxn ang="0">
                    <a:pos x="T2" y="T3"/>
                  </a:cxn>
                  <a:cxn ang="0">
                    <a:pos x="T4" y="T5"/>
                  </a:cxn>
                  <a:cxn ang="0">
                    <a:pos x="T6" y="T7"/>
                  </a:cxn>
                  <a:cxn ang="0">
                    <a:pos x="T8" y="T9"/>
                  </a:cxn>
                  <a:cxn ang="0">
                    <a:pos x="T10" y="T11"/>
                  </a:cxn>
                </a:cxnLst>
                <a:rect l="0" t="0" r="r" b="b"/>
                <a:pathLst>
                  <a:path w="124" h="310">
                    <a:moveTo>
                      <a:pt x="105" y="0"/>
                    </a:moveTo>
                    <a:lnTo>
                      <a:pt x="21" y="0"/>
                    </a:lnTo>
                    <a:lnTo>
                      <a:pt x="0" y="241"/>
                    </a:lnTo>
                    <a:lnTo>
                      <a:pt x="65" y="310"/>
                    </a:lnTo>
                    <a:lnTo>
                      <a:pt x="124" y="247"/>
                    </a:lnTo>
                    <a:lnTo>
                      <a:pt x="105" y="0"/>
                    </a:ln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14" name="iṣ1iḓe">
                <a:extLst>
                  <a:ext uri="{FF2B5EF4-FFF2-40B4-BE49-F238E27FC236}">
                    <a16:creationId xmlns:a16="http://schemas.microsoft.com/office/drawing/2014/main" id="{4464AD93-B1FF-41B9-B3A8-D9D5C8F2B8FB}"/>
                  </a:ext>
                </a:extLst>
              </p:cNvPr>
              <p:cNvSpPr/>
              <p:nvPr/>
            </p:nvSpPr>
            <p:spPr bwMode="auto">
              <a:xfrm flipV="1">
                <a:off x="4282514" y="3034151"/>
                <a:ext cx="0" cy="105079"/>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215" name="ïṡḻiďê">
                <a:extLst>
                  <a:ext uri="{FF2B5EF4-FFF2-40B4-BE49-F238E27FC236}">
                    <a16:creationId xmlns:a16="http://schemas.microsoft.com/office/drawing/2014/main" id="{A8542A7F-8A5F-4543-83E2-B48282C83F2C}"/>
                  </a:ext>
                </a:extLst>
              </p:cNvPr>
              <p:cNvSpPr/>
              <p:nvPr/>
            </p:nvSpPr>
            <p:spPr bwMode="auto">
              <a:xfrm>
                <a:off x="4565252" y="2058110"/>
                <a:ext cx="41165" cy="41165"/>
              </a:xfrm>
              <a:prstGeom prst="ellipse">
                <a:avLst/>
              </a:pr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6" name="í$ľiḑé">
                <a:extLst>
                  <a:ext uri="{FF2B5EF4-FFF2-40B4-BE49-F238E27FC236}">
                    <a16:creationId xmlns:a16="http://schemas.microsoft.com/office/drawing/2014/main" id="{807C702A-57EB-415A-9E8F-5A80D4188C40}"/>
                  </a:ext>
                </a:extLst>
              </p:cNvPr>
              <p:cNvSpPr/>
              <p:nvPr/>
            </p:nvSpPr>
            <p:spPr bwMode="auto">
              <a:xfrm>
                <a:off x="4845823" y="2039694"/>
                <a:ext cx="80163" cy="80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íṥlïḑé">
                <a:extLst>
                  <a:ext uri="{FF2B5EF4-FFF2-40B4-BE49-F238E27FC236}">
                    <a16:creationId xmlns:a16="http://schemas.microsoft.com/office/drawing/2014/main" id="{8D1B34BA-3EA8-4A97-B463-4736A87F1B4B}"/>
                  </a:ext>
                </a:extLst>
              </p:cNvPr>
              <p:cNvSpPr/>
              <p:nvPr/>
            </p:nvSpPr>
            <p:spPr bwMode="auto">
              <a:xfrm>
                <a:off x="4836073" y="2028861"/>
                <a:ext cx="100746" cy="101829"/>
              </a:xfrm>
              <a:custGeom>
                <a:avLst/>
                <a:gdLst>
                  <a:gd name="T0" fmla="*/ 44 w 49"/>
                  <a:gd name="T1" fmla="*/ 24 h 49"/>
                  <a:gd name="T2" fmla="*/ 39 w 49"/>
                  <a:gd name="T3" fmla="*/ 24 h 49"/>
                  <a:gd name="T4" fmla="*/ 35 w 49"/>
                  <a:gd name="T5" fmla="*/ 35 h 49"/>
                  <a:gd name="T6" fmla="*/ 24 w 49"/>
                  <a:gd name="T7" fmla="*/ 39 h 49"/>
                  <a:gd name="T8" fmla="*/ 14 w 49"/>
                  <a:gd name="T9" fmla="*/ 35 h 49"/>
                  <a:gd name="T10" fmla="*/ 10 w 49"/>
                  <a:gd name="T11" fmla="*/ 24 h 49"/>
                  <a:gd name="T12" fmla="*/ 14 w 49"/>
                  <a:gd name="T13" fmla="*/ 14 h 49"/>
                  <a:gd name="T14" fmla="*/ 24 w 49"/>
                  <a:gd name="T15" fmla="*/ 10 h 49"/>
                  <a:gd name="T16" fmla="*/ 35 w 49"/>
                  <a:gd name="T17" fmla="*/ 14 h 49"/>
                  <a:gd name="T18" fmla="*/ 39 w 49"/>
                  <a:gd name="T19" fmla="*/ 24 h 49"/>
                  <a:gd name="T20" fmla="*/ 44 w 49"/>
                  <a:gd name="T21" fmla="*/ 24 h 49"/>
                  <a:gd name="T22" fmla="*/ 49 w 49"/>
                  <a:gd name="T23" fmla="*/ 24 h 49"/>
                  <a:gd name="T24" fmla="*/ 24 w 49"/>
                  <a:gd name="T25" fmla="*/ 0 h 49"/>
                  <a:gd name="T26" fmla="*/ 0 w 49"/>
                  <a:gd name="T27" fmla="*/ 24 h 49"/>
                  <a:gd name="T28" fmla="*/ 24 w 49"/>
                  <a:gd name="T29" fmla="*/ 49 h 49"/>
                  <a:gd name="T30" fmla="*/ 49 w 49"/>
                  <a:gd name="T31" fmla="*/ 24 h 49"/>
                  <a:gd name="T32" fmla="*/ 44 w 49"/>
                  <a:gd name="T3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44" y="24"/>
                    </a:moveTo>
                    <a:cubicBezTo>
                      <a:pt x="39" y="24"/>
                      <a:pt x="39" y="24"/>
                      <a:pt x="39" y="24"/>
                    </a:cubicBezTo>
                    <a:cubicBezTo>
                      <a:pt x="39" y="28"/>
                      <a:pt x="37" y="32"/>
                      <a:pt x="35" y="35"/>
                    </a:cubicBezTo>
                    <a:cubicBezTo>
                      <a:pt x="32" y="37"/>
                      <a:pt x="28" y="39"/>
                      <a:pt x="24" y="39"/>
                    </a:cubicBezTo>
                    <a:cubicBezTo>
                      <a:pt x="20" y="39"/>
                      <a:pt x="17" y="37"/>
                      <a:pt x="14" y="35"/>
                    </a:cubicBezTo>
                    <a:cubicBezTo>
                      <a:pt x="11" y="32"/>
                      <a:pt x="10" y="28"/>
                      <a:pt x="10" y="24"/>
                    </a:cubicBezTo>
                    <a:cubicBezTo>
                      <a:pt x="10" y="20"/>
                      <a:pt x="11" y="17"/>
                      <a:pt x="14" y="14"/>
                    </a:cubicBezTo>
                    <a:cubicBezTo>
                      <a:pt x="17" y="11"/>
                      <a:pt x="20" y="10"/>
                      <a:pt x="24" y="10"/>
                    </a:cubicBezTo>
                    <a:cubicBezTo>
                      <a:pt x="28" y="10"/>
                      <a:pt x="32" y="11"/>
                      <a:pt x="35" y="14"/>
                    </a:cubicBezTo>
                    <a:cubicBezTo>
                      <a:pt x="37" y="17"/>
                      <a:pt x="39" y="20"/>
                      <a:pt x="39" y="24"/>
                    </a:cubicBezTo>
                    <a:cubicBezTo>
                      <a:pt x="44" y="24"/>
                      <a:pt x="44" y="24"/>
                      <a:pt x="44" y="24"/>
                    </a:cubicBezTo>
                    <a:cubicBezTo>
                      <a:pt x="49" y="24"/>
                      <a:pt x="49" y="24"/>
                      <a:pt x="49" y="24"/>
                    </a:cubicBezTo>
                    <a:cubicBezTo>
                      <a:pt x="49" y="11"/>
                      <a:pt x="38" y="0"/>
                      <a:pt x="24" y="0"/>
                    </a:cubicBezTo>
                    <a:cubicBezTo>
                      <a:pt x="11" y="0"/>
                      <a:pt x="0" y="11"/>
                      <a:pt x="0" y="24"/>
                    </a:cubicBezTo>
                    <a:cubicBezTo>
                      <a:pt x="0" y="38"/>
                      <a:pt x="11" y="49"/>
                      <a:pt x="24" y="49"/>
                    </a:cubicBezTo>
                    <a:cubicBezTo>
                      <a:pt x="38" y="49"/>
                      <a:pt x="49" y="38"/>
                      <a:pt x="49" y="24"/>
                    </a:cubicBezTo>
                    <a:cubicBezTo>
                      <a:pt x="44" y="24"/>
                      <a:pt x="44" y="24"/>
                      <a:pt x="44" y="24"/>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íŝlîḑê">
                <a:extLst>
                  <a:ext uri="{FF2B5EF4-FFF2-40B4-BE49-F238E27FC236}">
                    <a16:creationId xmlns:a16="http://schemas.microsoft.com/office/drawing/2014/main" id="{B52E57F2-2476-4C4E-8A16-A47A4CCC72D5}"/>
                  </a:ext>
                </a:extLst>
              </p:cNvPr>
              <p:cNvSpPr/>
              <p:nvPr/>
            </p:nvSpPr>
            <p:spPr bwMode="auto">
              <a:xfrm>
                <a:off x="4864239" y="2058110"/>
                <a:ext cx="43331" cy="41165"/>
              </a:xfrm>
              <a:prstGeom prst="ellipse">
                <a:avLst/>
              </a:pr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í$lïḋe">
                <a:extLst>
                  <a:ext uri="{FF2B5EF4-FFF2-40B4-BE49-F238E27FC236}">
                    <a16:creationId xmlns:a16="http://schemas.microsoft.com/office/drawing/2014/main" id="{4CA9F4B9-D1A7-4406-9304-A523BCD26535}"/>
                  </a:ext>
                </a:extLst>
              </p:cNvPr>
              <p:cNvSpPr/>
              <p:nvPr/>
            </p:nvSpPr>
            <p:spPr bwMode="auto">
              <a:xfrm>
                <a:off x="4504588" y="2066776"/>
                <a:ext cx="163576" cy="129994"/>
              </a:xfrm>
              <a:custGeom>
                <a:avLst/>
                <a:gdLst>
                  <a:gd name="T0" fmla="*/ 71 w 79"/>
                  <a:gd name="T1" fmla="*/ 0 h 63"/>
                  <a:gd name="T2" fmla="*/ 66 w 79"/>
                  <a:gd name="T3" fmla="*/ 2 h 63"/>
                  <a:gd name="T4" fmla="*/ 63 w 79"/>
                  <a:gd name="T5" fmla="*/ 2 h 63"/>
                  <a:gd name="T6" fmla="*/ 64 w 79"/>
                  <a:gd name="T7" fmla="*/ 6 h 63"/>
                  <a:gd name="T8" fmla="*/ 64 w 79"/>
                  <a:gd name="T9" fmla="*/ 6 h 63"/>
                  <a:gd name="T10" fmla="*/ 64 w 79"/>
                  <a:gd name="T11" fmla="*/ 6 h 63"/>
                  <a:gd name="T12" fmla="*/ 39 w 79"/>
                  <a:gd name="T13" fmla="*/ 31 h 63"/>
                  <a:gd name="T14" fmla="*/ 14 w 79"/>
                  <a:gd name="T15" fmla="*/ 6 h 63"/>
                  <a:gd name="T16" fmla="*/ 15 w 79"/>
                  <a:gd name="T17" fmla="*/ 2 h 63"/>
                  <a:gd name="T18" fmla="*/ 9 w 79"/>
                  <a:gd name="T19" fmla="*/ 2 h 63"/>
                  <a:gd name="T20" fmla="*/ 6 w 79"/>
                  <a:gd name="T21" fmla="*/ 1 h 63"/>
                  <a:gd name="T22" fmla="*/ 0 w 79"/>
                  <a:gd name="T23" fmla="*/ 24 h 63"/>
                  <a:gd name="T24" fmla="*/ 39 w 79"/>
                  <a:gd name="T25" fmla="*/ 63 h 63"/>
                  <a:gd name="T26" fmla="*/ 79 w 79"/>
                  <a:gd name="T27" fmla="*/ 24 h 63"/>
                  <a:gd name="T28" fmla="*/ 71 w 79"/>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63">
                    <a:moveTo>
                      <a:pt x="71" y="0"/>
                    </a:moveTo>
                    <a:cubicBezTo>
                      <a:pt x="69" y="1"/>
                      <a:pt x="67" y="2"/>
                      <a:pt x="66" y="2"/>
                    </a:cubicBezTo>
                    <a:cubicBezTo>
                      <a:pt x="63" y="2"/>
                      <a:pt x="63" y="2"/>
                      <a:pt x="63" y="2"/>
                    </a:cubicBezTo>
                    <a:cubicBezTo>
                      <a:pt x="64" y="3"/>
                      <a:pt x="64" y="5"/>
                      <a:pt x="64" y="6"/>
                    </a:cubicBezTo>
                    <a:cubicBezTo>
                      <a:pt x="64" y="6"/>
                      <a:pt x="64" y="6"/>
                      <a:pt x="64" y="6"/>
                    </a:cubicBezTo>
                    <a:cubicBezTo>
                      <a:pt x="64" y="6"/>
                      <a:pt x="64" y="6"/>
                      <a:pt x="64" y="6"/>
                    </a:cubicBezTo>
                    <a:cubicBezTo>
                      <a:pt x="64" y="20"/>
                      <a:pt x="53" y="31"/>
                      <a:pt x="39" y="31"/>
                    </a:cubicBezTo>
                    <a:cubicBezTo>
                      <a:pt x="25" y="31"/>
                      <a:pt x="14" y="20"/>
                      <a:pt x="14" y="6"/>
                    </a:cubicBezTo>
                    <a:cubicBezTo>
                      <a:pt x="14" y="5"/>
                      <a:pt x="15" y="3"/>
                      <a:pt x="15" y="2"/>
                    </a:cubicBezTo>
                    <a:cubicBezTo>
                      <a:pt x="9" y="2"/>
                      <a:pt x="9" y="2"/>
                      <a:pt x="9" y="2"/>
                    </a:cubicBezTo>
                    <a:cubicBezTo>
                      <a:pt x="8" y="2"/>
                      <a:pt x="7" y="1"/>
                      <a:pt x="6" y="1"/>
                    </a:cubicBezTo>
                    <a:cubicBezTo>
                      <a:pt x="2" y="8"/>
                      <a:pt x="0" y="15"/>
                      <a:pt x="0" y="24"/>
                    </a:cubicBezTo>
                    <a:cubicBezTo>
                      <a:pt x="0" y="45"/>
                      <a:pt x="17" y="63"/>
                      <a:pt x="39" y="63"/>
                    </a:cubicBezTo>
                    <a:cubicBezTo>
                      <a:pt x="61" y="63"/>
                      <a:pt x="79" y="45"/>
                      <a:pt x="79" y="24"/>
                    </a:cubicBezTo>
                    <a:cubicBezTo>
                      <a:pt x="79" y="15"/>
                      <a:pt x="76" y="7"/>
                      <a:pt x="71" y="0"/>
                    </a:cubicBezTo>
                  </a:path>
                </a:pathLst>
              </a:custGeom>
              <a:solidFill>
                <a:srgbClr val="FFF7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îšļîḋe">
                <a:extLst>
                  <a:ext uri="{FF2B5EF4-FFF2-40B4-BE49-F238E27FC236}">
                    <a16:creationId xmlns:a16="http://schemas.microsoft.com/office/drawing/2014/main" id="{F529BEAC-D76E-4AAD-87A0-3B2F17C2F67A}"/>
                  </a:ext>
                </a:extLst>
              </p:cNvPr>
              <p:cNvSpPr/>
              <p:nvPr/>
            </p:nvSpPr>
            <p:spPr bwMode="auto">
              <a:xfrm>
                <a:off x="4517587" y="2039694"/>
                <a:ext cx="134327" cy="30332"/>
              </a:xfrm>
              <a:custGeom>
                <a:avLst/>
                <a:gdLst>
                  <a:gd name="T0" fmla="*/ 18 w 65"/>
                  <a:gd name="T1" fmla="*/ 0 h 15"/>
                  <a:gd name="T2" fmla="*/ 0 w 65"/>
                  <a:gd name="T3" fmla="*/ 14 h 15"/>
                  <a:gd name="T4" fmla="*/ 3 w 65"/>
                  <a:gd name="T5" fmla="*/ 15 h 15"/>
                  <a:gd name="T6" fmla="*/ 9 w 65"/>
                  <a:gd name="T7" fmla="*/ 15 h 15"/>
                  <a:gd name="T8" fmla="*/ 18 w 65"/>
                  <a:gd name="T9" fmla="*/ 0 h 15"/>
                  <a:gd name="T10" fmla="*/ 49 w 65"/>
                  <a:gd name="T11" fmla="*/ 0 h 15"/>
                  <a:gd name="T12" fmla="*/ 57 w 65"/>
                  <a:gd name="T13" fmla="*/ 15 h 15"/>
                  <a:gd name="T14" fmla="*/ 60 w 65"/>
                  <a:gd name="T15" fmla="*/ 15 h 15"/>
                  <a:gd name="T16" fmla="*/ 65 w 65"/>
                  <a:gd name="T17" fmla="*/ 13 h 15"/>
                  <a:gd name="T18" fmla="*/ 49 w 65"/>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5">
                    <a:moveTo>
                      <a:pt x="18" y="0"/>
                    </a:moveTo>
                    <a:cubicBezTo>
                      <a:pt x="11" y="3"/>
                      <a:pt x="5" y="8"/>
                      <a:pt x="0" y="14"/>
                    </a:cubicBezTo>
                    <a:cubicBezTo>
                      <a:pt x="1" y="14"/>
                      <a:pt x="2" y="15"/>
                      <a:pt x="3" y="15"/>
                    </a:cubicBezTo>
                    <a:cubicBezTo>
                      <a:pt x="9" y="15"/>
                      <a:pt x="9" y="15"/>
                      <a:pt x="9" y="15"/>
                    </a:cubicBezTo>
                    <a:cubicBezTo>
                      <a:pt x="10" y="9"/>
                      <a:pt x="13" y="4"/>
                      <a:pt x="18" y="0"/>
                    </a:cubicBezTo>
                    <a:moveTo>
                      <a:pt x="49" y="0"/>
                    </a:moveTo>
                    <a:cubicBezTo>
                      <a:pt x="53" y="4"/>
                      <a:pt x="56" y="9"/>
                      <a:pt x="57" y="15"/>
                    </a:cubicBezTo>
                    <a:cubicBezTo>
                      <a:pt x="60" y="15"/>
                      <a:pt x="60" y="15"/>
                      <a:pt x="60" y="15"/>
                    </a:cubicBezTo>
                    <a:cubicBezTo>
                      <a:pt x="61" y="15"/>
                      <a:pt x="63" y="14"/>
                      <a:pt x="65" y="13"/>
                    </a:cubicBezTo>
                    <a:cubicBezTo>
                      <a:pt x="61" y="8"/>
                      <a:pt x="55" y="3"/>
                      <a:pt x="49" y="0"/>
                    </a:cubicBezTo>
                  </a:path>
                </a:pathLst>
              </a:custGeom>
              <a:solidFill>
                <a:srgbClr val="FEEA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išļiḑé">
                <a:extLst>
                  <a:ext uri="{FF2B5EF4-FFF2-40B4-BE49-F238E27FC236}">
                    <a16:creationId xmlns:a16="http://schemas.microsoft.com/office/drawing/2014/main" id="{49FEE3E0-912E-458E-BDBF-939E6F6554CE}"/>
                  </a:ext>
                </a:extLst>
              </p:cNvPr>
              <p:cNvSpPr/>
              <p:nvPr/>
            </p:nvSpPr>
            <p:spPr bwMode="auto">
              <a:xfrm>
                <a:off x="4554419" y="2049444"/>
                <a:ext cx="72580" cy="60664"/>
              </a:xfrm>
              <a:custGeom>
                <a:avLst/>
                <a:gdLst>
                  <a:gd name="T0" fmla="*/ 15 w 35"/>
                  <a:gd name="T1" fmla="*/ 24 h 29"/>
                  <a:gd name="T2" fmla="*/ 5 w 35"/>
                  <a:gd name="T3" fmla="*/ 14 h 29"/>
                  <a:gd name="T4" fmla="*/ 15 w 35"/>
                  <a:gd name="T5" fmla="*/ 4 h 29"/>
                  <a:gd name="T6" fmla="*/ 25 w 35"/>
                  <a:gd name="T7" fmla="*/ 14 h 29"/>
                  <a:gd name="T8" fmla="*/ 15 w 35"/>
                  <a:gd name="T9" fmla="*/ 24 h 29"/>
                  <a:gd name="T10" fmla="*/ 15 w 35"/>
                  <a:gd name="T11" fmla="*/ 0 h 29"/>
                  <a:gd name="T12" fmla="*/ 5 w 35"/>
                  <a:gd name="T13" fmla="*/ 4 h 29"/>
                  <a:gd name="T14" fmla="*/ 0 w 35"/>
                  <a:gd name="T15" fmla="*/ 14 h 29"/>
                  <a:gd name="T16" fmla="*/ 5 w 35"/>
                  <a:gd name="T17" fmla="*/ 25 h 29"/>
                  <a:gd name="T18" fmla="*/ 15 w 35"/>
                  <a:gd name="T19" fmla="*/ 29 h 29"/>
                  <a:gd name="T20" fmla="*/ 25 w 35"/>
                  <a:gd name="T21" fmla="*/ 25 h 29"/>
                  <a:gd name="T22" fmla="*/ 30 w 35"/>
                  <a:gd name="T23" fmla="*/ 14 h 29"/>
                  <a:gd name="T24" fmla="*/ 35 w 35"/>
                  <a:gd name="T25" fmla="*/ 14 h 29"/>
                  <a:gd name="T26" fmla="*/ 35 w 35"/>
                  <a:gd name="T27" fmla="*/ 14 h 29"/>
                  <a:gd name="T28" fmla="*/ 30 w 35"/>
                  <a:gd name="T29" fmla="*/ 14 h 29"/>
                  <a:gd name="T30" fmla="*/ 25 w 35"/>
                  <a:gd name="T31" fmla="*/ 4 h 29"/>
                  <a:gd name="T32" fmla="*/ 15 w 35"/>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9">
                    <a:moveTo>
                      <a:pt x="15" y="24"/>
                    </a:moveTo>
                    <a:cubicBezTo>
                      <a:pt x="9" y="24"/>
                      <a:pt x="5" y="20"/>
                      <a:pt x="5" y="14"/>
                    </a:cubicBezTo>
                    <a:cubicBezTo>
                      <a:pt x="5" y="8"/>
                      <a:pt x="9" y="4"/>
                      <a:pt x="15" y="4"/>
                    </a:cubicBezTo>
                    <a:cubicBezTo>
                      <a:pt x="21" y="4"/>
                      <a:pt x="25" y="8"/>
                      <a:pt x="25" y="14"/>
                    </a:cubicBezTo>
                    <a:cubicBezTo>
                      <a:pt x="25" y="20"/>
                      <a:pt x="21" y="24"/>
                      <a:pt x="15" y="24"/>
                    </a:cubicBezTo>
                    <a:moveTo>
                      <a:pt x="15" y="0"/>
                    </a:moveTo>
                    <a:cubicBezTo>
                      <a:pt x="11" y="0"/>
                      <a:pt x="7" y="1"/>
                      <a:pt x="5" y="4"/>
                    </a:cubicBezTo>
                    <a:cubicBezTo>
                      <a:pt x="2" y="7"/>
                      <a:pt x="0" y="10"/>
                      <a:pt x="0" y="14"/>
                    </a:cubicBezTo>
                    <a:cubicBezTo>
                      <a:pt x="0" y="18"/>
                      <a:pt x="2" y="22"/>
                      <a:pt x="5" y="25"/>
                    </a:cubicBezTo>
                    <a:cubicBezTo>
                      <a:pt x="7" y="27"/>
                      <a:pt x="11" y="29"/>
                      <a:pt x="15" y="29"/>
                    </a:cubicBezTo>
                    <a:cubicBezTo>
                      <a:pt x="19" y="29"/>
                      <a:pt x="23" y="27"/>
                      <a:pt x="25" y="25"/>
                    </a:cubicBezTo>
                    <a:cubicBezTo>
                      <a:pt x="28" y="22"/>
                      <a:pt x="30" y="18"/>
                      <a:pt x="30" y="14"/>
                    </a:cubicBezTo>
                    <a:cubicBezTo>
                      <a:pt x="35" y="14"/>
                      <a:pt x="35" y="14"/>
                      <a:pt x="35" y="14"/>
                    </a:cubicBezTo>
                    <a:cubicBezTo>
                      <a:pt x="35" y="14"/>
                      <a:pt x="35" y="14"/>
                      <a:pt x="35" y="14"/>
                    </a:cubicBezTo>
                    <a:cubicBezTo>
                      <a:pt x="30" y="14"/>
                      <a:pt x="30" y="14"/>
                      <a:pt x="30" y="14"/>
                    </a:cubicBezTo>
                    <a:cubicBezTo>
                      <a:pt x="30" y="10"/>
                      <a:pt x="28" y="7"/>
                      <a:pt x="25" y="4"/>
                    </a:cubicBezTo>
                    <a:cubicBezTo>
                      <a:pt x="23" y="1"/>
                      <a:pt x="19" y="0"/>
                      <a:pt x="1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ïṧḷïḑê">
                <a:extLst>
                  <a:ext uri="{FF2B5EF4-FFF2-40B4-BE49-F238E27FC236}">
                    <a16:creationId xmlns:a16="http://schemas.microsoft.com/office/drawing/2014/main" id="{DDAACB7E-45D0-49A6-8F03-BDD0D58F945C}"/>
                  </a:ext>
                </a:extLst>
              </p:cNvPr>
              <p:cNvSpPr/>
              <p:nvPr/>
            </p:nvSpPr>
            <p:spPr bwMode="auto">
              <a:xfrm>
                <a:off x="4533836" y="2033194"/>
                <a:ext cx="102912" cy="97496"/>
              </a:xfrm>
              <a:custGeom>
                <a:avLst/>
                <a:gdLst>
                  <a:gd name="T0" fmla="*/ 50 w 50"/>
                  <a:gd name="T1" fmla="*/ 22 h 47"/>
                  <a:gd name="T2" fmla="*/ 50 w 50"/>
                  <a:gd name="T3" fmla="*/ 22 h 47"/>
                  <a:gd name="T4" fmla="*/ 50 w 50"/>
                  <a:gd name="T5" fmla="*/ 22 h 47"/>
                  <a:gd name="T6" fmla="*/ 25 w 50"/>
                  <a:gd name="T7" fmla="*/ 0 h 47"/>
                  <a:gd name="T8" fmla="*/ 10 w 50"/>
                  <a:gd name="T9" fmla="*/ 3 h 47"/>
                  <a:gd name="T10" fmla="*/ 1 w 50"/>
                  <a:gd name="T11" fmla="*/ 18 h 47"/>
                  <a:gd name="T12" fmla="*/ 0 w 50"/>
                  <a:gd name="T13" fmla="*/ 22 h 47"/>
                  <a:gd name="T14" fmla="*/ 25 w 50"/>
                  <a:gd name="T15" fmla="*/ 47 h 47"/>
                  <a:gd name="T16" fmla="*/ 50 w 50"/>
                  <a:gd name="T17" fmla="*/ 22 h 47"/>
                  <a:gd name="T18" fmla="*/ 45 w 50"/>
                  <a:gd name="T19" fmla="*/ 22 h 47"/>
                  <a:gd name="T20" fmla="*/ 40 w 50"/>
                  <a:gd name="T21" fmla="*/ 22 h 47"/>
                  <a:gd name="T22" fmla="*/ 35 w 50"/>
                  <a:gd name="T23" fmla="*/ 33 h 47"/>
                  <a:gd name="T24" fmla="*/ 25 w 50"/>
                  <a:gd name="T25" fmla="*/ 37 h 47"/>
                  <a:gd name="T26" fmla="*/ 15 w 50"/>
                  <a:gd name="T27" fmla="*/ 33 h 47"/>
                  <a:gd name="T28" fmla="*/ 10 w 50"/>
                  <a:gd name="T29" fmla="*/ 22 h 47"/>
                  <a:gd name="T30" fmla="*/ 15 w 50"/>
                  <a:gd name="T31" fmla="*/ 12 h 47"/>
                  <a:gd name="T32" fmla="*/ 25 w 50"/>
                  <a:gd name="T33" fmla="*/ 8 h 47"/>
                  <a:gd name="T34" fmla="*/ 35 w 50"/>
                  <a:gd name="T35" fmla="*/ 12 h 47"/>
                  <a:gd name="T36" fmla="*/ 40 w 50"/>
                  <a:gd name="T37" fmla="*/ 22 h 47"/>
                  <a:gd name="T38" fmla="*/ 45 w 50"/>
                  <a:gd name="T39" fmla="*/ 22 h 47"/>
                  <a:gd name="T40" fmla="*/ 50 w 50"/>
                  <a:gd name="T41" fmla="*/ 22 h 47"/>
                  <a:gd name="T42" fmla="*/ 50 w 50"/>
                  <a:gd name="T43" fmla="*/ 22 h 47"/>
                  <a:gd name="T44" fmla="*/ 49 w 50"/>
                  <a:gd name="T45" fmla="*/ 18 h 47"/>
                  <a:gd name="T46" fmla="*/ 41 w 50"/>
                  <a:gd name="T47" fmla="*/ 3 h 47"/>
                  <a:gd name="T48" fmla="*/ 25 w 50"/>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47">
                    <a:moveTo>
                      <a:pt x="50" y="22"/>
                    </a:moveTo>
                    <a:cubicBezTo>
                      <a:pt x="50" y="22"/>
                      <a:pt x="50" y="22"/>
                      <a:pt x="50" y="22"/>
                    </a:cubicBezTo>
                    <a:cubicBezTo>
                      <a:pt x="50" y="22"/>
                      <a:pt x="50" y="22"/>
                      <a:pt x="50" y="22"/>
                    </a:cubicBezTo>
                    <a:moveTo>
                      <a:pt x="25" y="0"/>
                    </a:moveTo>
                    <a:cubicBezTo>
                      <a:pt x="20" y="0"/>
                      <a:pt x="14" y="1"/>
                      <a:pt x="10" y="3"/>
                    </a:cubicBezTo>
                    <a:cubicBezTo>
                      <a:pt x="5" y="7"/>
                      <a:pt x="2" y="12"/>
                      <a:pt x="1" y="18"/>
                    </a:cubicBezTo>
                    <a:cubicBezTo>
                      <a:pt x="1" y="19"/>
                      <a:pt x="0" y="21"/>
                      <a:pt x="0" y="22"/>
                    </a:cubicBezTo>
                    <a:cubicBezTo>
                      <a:pt x="0" y="36"/>
                      <a:pt x="11" y="47"/>
                      <a:pt x="25" y="47"/>
                    </a:cubicBezTo>
                    <a:cubicBezTo>
                      <a:pt x="39" y="47"/>
                      <a:pt x="50" y="36"/>
                      <a:pt x="50" y="22"/>
                    </a:cubicBezTo>
                    <a:cubicBezTo>
                      <a:pt x="45" y="22"/>
                      <a:pt x="45" y="22"/>
                      <a:pt x="45" y="22"/>
                    </a:cubicBezTo>
                    <a:cubicBezTo>
                      <a:pt x="40" y="22"/>
                      <a:pt x="40" y="22"/>
                      <a:pt x="40" y="22"/>
                    </a:cubicBezTo>
                    <a:cubicBezTo>
                      <a:pt x="40" y="26"/>
                      <a:pt x="38" y="30"/>
                      <a:pt x="35" y="33"/>
                    </a:cubicBezTo>
                    <a:cubicBezTo>
                      <a:pt x="33" y="35"/>
                      <a:pt x="29" y="37"/>
                      <a:pt x="25" y="37"/>
                    </a:cubicBezTo>
                    <a:cubicBezTo>
                      <a:pt x="21" y="37"/>
                      <a:pt x="17" y="35"/>
                      <a:pt x="15" y="33"/>
                    </a:cubicBezTo>
                    <a:cubicBezTo>
                      <a:pt x="12" y="30"/>
                      <a:pt x="10" y="26"/>
                      <a:pt x="10" y="22"/>
                    </a:cubicBezTo>
                    <a:cubicBezTo>
                      <a:pt x="10" y="18"/>
                      <a:pt x="12" y="15"/>
                      <a:pt x="15" y="12"/>
                    </a:cubicBezTo>
                    <a:cubicBezTo>
                      <a:pt x="17" y="9"/>
                      <a:pt x="21" y="8"/>
                      <a:pt x="25" y="8"/>
                    </a:cubicBezTo>
                    <a:cubicBezTo>
                      <a:pt x="29" y="8"/>
                      <a:pt x="33" y="9"/>
                      <a:pt x="35" y="12"/>
                    </a:cubicBezTo>
                    <a:cubicBezTo>
                      <a:pt x="38" y="15"/>
                      <a:pt x="40" y="18"/>
                      <a:pt x="40" y="22"/>
                    </a:cubicBezTo>
                    <a:cubicBezTo>
                      <a:pt x="45" y="22"/>
                      <a:pt x="45" y="22"/>
                      <a:pt x="45" y="22"/>
                    </a:cubicBezTo>
                    <a:cubicBezTo>
                      <a:pt x="50" y="22"/>
                      <a:pt x="50" y="22"/>
                      <a:pt x="50" y="22"/>
                    </a:cubicBezTo>
                    <a:cubicBezTo>
                      <a:pt x="50" y="22"/>
                      <a:pt x="50" y="22"/>
                      <a:pt x="50" y="22"/>
                    </a:cubicBezTo>
                    <a:cubicBezTo>
                      <a:pt x="50" y="21"/>
                      <a:pt x="50" y="19"/>
                      <a:pt x="49" y="18"/>
                    </a:cubicBezTo>
                    <a:cubicBezTo>
                      <a:pt x="48" y="12"/>
                      <a:pt x="45" y="7"/>
                      <a:pt x="41" y="3"/>
                    </a:cubicBezTo>
                    <a:cubicBezTo>
                      <a:pt x="36" y="1"/>
                      <a:pt x="31" y="0"/>
                      <a:pt x="25" y="0"/>
                    </a:cubicBezTo>
                  </a:path>
                </a:pathLst>
              </a:custGeom>
              <a:solidFill>
                <a:srgbClr val="B68B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3" name="iṡ1íḓê">
                <a:extLst>
                  <a:ext uri="{FF2B5EF4-FFF2-40B4-BE49-F238E27FC236}">
                    <a16:creationId xmlns:a16="http://schemas.microsoft.com/office/drawing/2014/main" id="{C72C62A0-F3EB-48E0-90AE-335D535EA3B9}"/>
                  </a:ext>
                </a:extLst>
              </p:cNvPr>
              <p:cNvSpPr/>
              <p:nvPr/>
            </p:nvSpPr>
            <p:spPr bwMode="auto">
              <a:xfrm>
                <a:off x="4565252" y="2058110"/>
                <a:ext cx="41165" cy="41165"/>
              </a:xfrm>
              <a:prstGeom prst="ellipse">
                <a:avLst/>
              </a:prstGeom>
              <a:solidFill>
                <a:srgbClr val="B68B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ï$ḷiḑé">
                <a:extLst>
                  <a:ext uri="{FF2B5EF4-FFF2-40B4-BE49-F238E27FC236}">
                    <a16:creationId xmlns:a16="http://schemas.microsoft.com/office/drawing/2014/main" id="{4D7999F9-E30D-4E05-88D3-D3BEC299E969}"/>
                  </a:ext>
                </a:extLst>
              </p:cNvPr>
              <p:cNvSpPr/>
              <p:nvPr/>
            </p:nvSpPr>
            <p:spPr bwMode="auto">
              <a:xfrm>
                <a:off x="4798158" y="2066776"/>
                <a:ext cx="163576" cy="129994"/>
              </a:xfrm>
              <a:custGeom>
                <a:avLst/>
                <a:gdLst>
                  <a:gd name="T0" fmla="*/ 8 w 79"/>
                  <a:gd name="T1" fmla="*/ 0 h 63"/>
                  <a:gd name="T2" fmla="*/ 0 w 79"/>
                  <a:gd name="T3" fmla="*/ 24 h 63"/>
                  <a:gd name="T4" fmla="*/ 40 w 79"/>
                  <a:gd name="T5" fmla="*/ 63 h 63"/>
                  <a:gd name="T6" fmla="*/ 79 w 79"/>
                  <a:gd name="T7" fmla="*/ 24 h 63"/>
                  <a:gd name="T8" fmla="*/ 73 w 79"/>
                  <a:gd name="T9" fmla="*/ 2 h 63"/>
                  <a:gd name="T10" fmla="*/ 72 w 79"/>
                  <a:gd name="T11" fmla="*/ 2 h 63"/>
                  <a:gd name="T12" fmla="*/ 67 w 79"/>
                  <a:gd name="T13" fmla="*/ 2 h 63"/>
                  <a:gd name="T14" fmla="*/ 67 w 79"/>
                  <a:gd name="T15" fmla="*/ 6 h 63"/>
                  <a:gd name="T16" fmla="*/ 67 w 79"/>
                  <a:gd name="T17" fmla="*/ 6 h 63"/>
                  <a:gd name="T18" fmla="*/ 67 w 79"/>
                  <a:gd name="T19" fmla="*/ 6 h 63"/>
                  <a:gd name="T20" fmla="*/ 42 w 79"/>
                  <a:gd name="T21" fmla="*/ 31 h 63"/>
                  <a:gd name="T22" fmla="*/ 18 w 79"/>
                  <a:gd name="T23" fmla="*/ 6 h 63"/>
                  <a:gd name="T24" fmla="*/ 18 w 79"/>
                  <a:gd name="T25" fmla="*/ 2 h 63"/>
                  <a:gd name="T26" fmla="*/ 16 w 79"/>
                  <a:gd name="T27" fmla="*/ 2 h 63"/>
                  <a:gd name="T28" fmla="*/ 8 w 79"/>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63">
                    <a:moveTo>
                      <a:pt x="8" y="0"/>
                    </a:moveTo>
                    <a:cubicBezTo>
                      <a:pt x="3" y="6"/>
                      <a:pt x="0" y="15"/>
                      <a:pt x="0" y="24"/>
                    </a:cubicBezTo>
                    <a:cubicBezTo>
                      <a:pt x="0" y="45"/>
                      <a:pt x="18" y="63"/>
                      <a:pt x="40" y="63"/>
                    </a:cubicBezTo>
                    <a:cubicBezTo>
                      <a:pt x="61" y="63"/>
                      <a:pt x="79" y="45"/>
                      <a:pt x="79" y="24"/>
                    </a:cubicBezTo>
                    <a:cubicBezTo>
                      <a:pt x="79" y="16"/>
                      <a:pt x="77" y="8"/>
                      <a:pt x="73" y="2"/>
                    </a:cubicBezTo>
                    <a:cubicBezTo>
                      <a:pt x="73" y="2"/>
                      <a:pt x="72" y="2"/>
                      <a:pt x="72" y="2"/>
                    </a:cubicBezTo>
                    <a:cubicBezTo>
                      <a:pt x="67" y="2"/>
                      <a:pt x="67" y="2"/>
                      <a:pt x="67" y="2"/>
                    </a:cubicBezTo>
                    <a:cubicBezTo>
                      <a:pt x="67" y="4"/>
                      <a:pt x="67" y="5"/>
                      <a:pt x="67" y="6"/>
                    </a:cubicBezTo>
                    <a:cubicBezTo>
                      <a:pt x="67" y="6"/>
                      <a:pt x="67" y="6"/>
                      <a:pt x="67" y="6"/>
                    </a:cubicBezTo>
                    <a:cubicBezTo>
                      <a:pt x="67" y="6"/>
                      <a:pt x="67" y="6"/>
                      <a:pt x="67" y="6"/>
                    </a:cubicBezTo>
                    <a:cubicBezTo>
                      <a:pt x="67" y="20"/>
                      <a:pt x="56" y="31"/>
                      <a:pt x="42" y="31"/>
                    </a:cubicBezTo>
                    <a:cubicBezTo>
                      <a:pt x="29" y="31"/>
                      <a:pt x="18" y="20"/>
                      <a:pt x="18" y="6"/>
                    </a:cubicBezTo>
                    <a:cubicBezTo>
                      <a:pt x="18" y="5"/>
                      <a:pt x="18" y="4"/>
                      <a:pt x="18" y="2"/>
                    </a:cubicBezTo>
                    <a:cubicBezTo>
                      <a:pt x="16" y="2"/>
                      <a:pt x="16" y="2"/>
                      <a:pt x="16" y="2"/>
                    </a:cubicBezTo>
                    <a:cubicBezTo>
                      <a:pt x="13" y="2"/>
                      <a:pt x="10" y="1"/>
                      <a:pt x="8" y="0"/>
                    </a:cubicBezTo>
                  </a:path>
                </a:pathLst>
              </a:custGeom>
              <a:solidFill>
                <a:srgbClr val="FFF7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îṥ1iḍê">
                <a:extLst>
                  <a:ext uri="{FF2B5EF4-FFF2-40B4-BE49-F238E27FC236}">
                    <a16:creationId xmlns:a16="http://schemas.microsoft.com/office/drawing/2014/main" id="{21005C98-1E81-4D42-9A5E-77C1B2A7078A}"/>
                  </a:ext>
                </a:extLst>
              </p:cNvPr>
              <p:cNvSpPr/>
              <p:nvPr/>
            </p:nvSpPr>
            <p:spPr bwMode="auto">
              <a:xfrm>
                <a:off x="4814408" y="2035361"/>
                <a:ext cx="134327" cy="34665"/>
              </a:xfrm>
              <a:custGeom>
                <a:avLst/>
                <a:gdLst>
                  <a:gd name="T0" fmla="*/ 53 w 65"/>
                  <a:gd name="T1" fmla="*/ 6 h 17"/>
                  <a:gd name="T2" fmla="*/ 59 w 65"/>
                  <a:gd name="T3" fmla="*/ 17 h 17"/>
                  <a:gd name="T4" fmla="*/ 64 w 65"/>
                  <a:gd name="T5" fmla="*/ 17 h 17"/>
                  <a:gd name="T6" fmla="*/ 65 w 65"/>
                  <a:gd name="T7" fmla="*/ 17 h 17"/>
                  <a:gd name="T8" fmla="*/ 53 w 65"/>
                  <a:gd name="T9" fmla="*/ 6 h 17"/>
                  <a:gd name="T10" fmla="*/ 21 w 65"/>
                  <a:gd name="T11" fmla="*/ 0 h 17"/>
                  <a:gd name="T12" fmla="*/ 0 w 65"/>
                  <a:gd name="T13" fmla="*/ 15 h 17"/>
                  <a:gd name="T14" fmla="*/ 8 w 65"/>
                  <a:gd name="T15" fmla="*/ 17 h 17"/>
                  <a:gd name="T16" fmla="*/ 10 w 65"/>
                  <a:gd name="T17" fmla="*/ 17 h 17"/>
                  <a:gd name="T18" fmla="*/ 21 w 65"/>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7">
                    <a:moveTo>
                      <a:pt x="53" y="6"/>
                    </a:moveTo>
                    <a:cubicBezTo>
                      <a:pt x="56" y="9"/>
                      <a:pt x="58" y="13"/>
                      <a:pt x="59" y="17"/>
                    </a:cubicBezTo>
                    <a:cubicBezTo>
                      <a:pt x="64" y="17"/>
                      <a:pt x="64" y="17"/>
                      <a:pt x="64" y="17"/>
                    </a:cubicBezTo>
                    <a:cubicBezTo>
                      <a:pt x="64" y="17"/>
                      <a:pt x="65" y="17"/>
                      <a:pt x="65" y="17"/>
                    </a:cubicBezTo>
                    <a:cubicBezTo>
                      <a:pt x="62" y="13"/>
                      <a:pt x="58" y="9"/>
                      <a:pt x="53" y="6"/>
                    </a:cubicBezTo>
                    <a:moveTo>
                      <a:pt x="21" y="0"/>
                    </a:moveTo>
                    <a:cubicBezTo>
                      <a:pt x="13" y="3"/>
                      <a:pt x="5" y="8"/>
                      <a:pt x="0" y="15"/>
                    </a:cubicBezTo>
                    <a:cubicBezTo>
                      <a:pt x="2" y="16"/>
                      <a:pt x="5" y="17"/>
                      <a:pt x="8" y="17"/>
                    </a:cubicBezTo>
                    <a:cubicBezTo>
                      <a:pt x="10" y="17"/>
                      <a:pt x="10" y="17"/>
                      <a:pt x="10" y="17"/>
                    </a:cubicBezTo>
                    <a:cubicBezTo>
                      <a:pt x="11" y="10"/>
                      <a:pt x="15" y="4"/>
                      <a:pt x="21" y="0"/>
                    </a:cubicBezTo>
                  </a:path>
                </a:pathLst>
              </a:custGeom>
              <a:solidFill>
                <a:srgbClr val="FEEA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iṧliḓé">
                <a:extLst>
                  <a:ext uri="{FF2B5EF4-FFF2-40B4-BE49-F238E27FC236}">
                    <a16:creationId xmlns:a16="http://schemas.microsoft.com/office/drawing/2014/main" id="{EC4E3E89-D1E7-43B0-85AC-AC221DDFA35B}"/>
                  </a:ext>
                </a:extLst>
              </p:cNvPr>
              <p:cNvSpPr/>
              <p:nvPr/>
            </p:nvSpPr>
            <p:spPr bwMode="auto">
              <a:xfrm>
                <a:off x="4856656" y="2049444"/>
                <a:ext cx="69330" cy="60664"/>
              </a:xfrm>
              <a:custGeom>
                <a:avLst/>
                <a:gdLst>
                  <a:gd name="T0" fmla="*/ 14 w 34"/>
                  <a:gd name="T1" fmla="*/ 24 h 29"/>
                  <a:gd name="T2" fmla="*/ 4 w 34"/>
                  <a:gd name="T3" fmla="*/ 14 h 29"/>
                  <a:gd name="T4" fmla="*/ 14 w 34"/>
                  <a:gd name="T5" fmla="*/ 4 h 29"/>
                  <a:gd name="T6" fmla="*/ 25 w 34"/>
                  <a:gd name="T7" fmla="*/ 14 h 29"/>
                  <a:gd name="T8" fmla="*/ 14 w 34"/>
                  <a:gd name="T9" fmla="*/ 24 h 29"/>
                  <a:gd name="T10" fmla="*/ 14 w 34"/>
                  <a:gd name="T11" fmla="*/ 0 h 29"/>
                  <a:gd name="T12" fmla="*/ 4 w 34"/>
                  <a:gd name="T13" fmla="*/ 4 h 29"/>
                  <a:gd name="T14" fmla="*/ 0 w 34"/>
                  <a:gd name="T15" fmla="*/ 14 h 29"/>
                  <a:gd name="T16" fmla="*/ 4 w 34"/>
                  <a:gd name="T17" fmla="*/ 25 h 29"/>
                  <a:gd name="T18" fmla="*/ 14 w 34"/>
                  <a:gd name="T19" fmla="*/ 29 h 29"/>
                  <a:gd name="T20" fmla="*/ 25 w 34"/>
                  <a:gd name="T21" fmla="*/ 25 h 29"/>
                  <a:gd name="T22" fmla="*/ 29 w 34"/>
                  <a:gd name="T23" fmla="*/ 14 h 29"/>
                  <a:gd name="T24" fmla="*/ 34 w 34"/>
                  <a:gd name="T25" fmla="*/ 14 h 29"/>
                  <a:gd name="T26" fmla="*/ 34 w 34"/>
                  <a:gd name="T27" fmla="*/ 14 h 29"/>
                  <a:gd name="T28" fmla="*/ 29 w 34"/>
                  <a:gd name="T29" fmla="*/ 14 h 29"/>
                  <a:gd name="T30" fmla="*/ 25 w 34"/>
                  <a:gd name="T31" fmla="*/ 4 h 29"/>
                  <a:gd name="T32" fmla="*/ 14 w 34"/>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9">
                    <a:moveTo>
                      <a:pt x="14" y="24"/>
                    </a:moveTo>
                    <a:cubicBezTo>
                      <a:pt x="9" y="24"/>
                      <a:pt x="4" y="20"/>
                      <a:pt x="4" y="14"/>
                    </a:cubicBezTo>
                    <a:cubicBezTo>
                      <a:pt x="4" y="8"/>
                      <a:pt x="9" y="4"/>
                      <a:pt x="14" y="4"/>
                    </a:cubicBezTo>
                    <a:cubicBezTo>
                      <a:pt x="20" y="4"/>
                      <a:pt x="25" y="8"/>
                      <a:pt x="25" y="14"/>
                    </a:cubicBezTo>
                    <a:cubicBezTo>
                      <a:pt x="25" y="20"/>
                      <a:pt x="20" y="24"/>
                      <a:pt x="14" y="24"/>
                    </a:cubicBezTo>
                    <a:moveTo>
                      <a:pt x="14" y="0"/>
                    </a:moveTo>
                    <a:cubicBezTo>
                      <a:pt x="10" y="0"/>
                      <a:pt x="7" y="1"/>
                      <a:pt x="4" y="4"/>
                    </a:cubicBezTo>
                    <a:cubicBezTo>
                      <a:pt x="1" y="7"/>
                      <a:pt x="0" y="10"/>
                      <a:pt x="0" y="14"/>
                    </a:cubicBezTo>
                    <a:cubicBezTo>
                      <a:pt x="0" y="18"/>
                      <a:pt x="1" y="22"/>
                      <a:pt x="4" y="25"/>
                    </a:cubicBezTo>
                    <a:cubicBezTo>
                      <a:pt x="7" y="27"/>
                      <a:pt x="10" y="29"/>
                      <a:pt x="14" y="29"/>
                    </a:cubicBezTo>
                    <a:cubicBezTo>
                      <a:pt x="18" y="29"/>
                      <a:pt x="22" y="27"/>
                      <a:pt x="25" y="25"/>
                    </a:cubicBezTo>
                    <a:cubicBezTo>
                      <a:pt x="27" y="22"/>
                      <a:pt x="29" y="18"/>
                      <a:pt x="29" y="14"/>
                    </a:cubicBezTo>
                    <a:cubicBezTo>
                      <a:pt x="34" y="14"/>
                      <a:pt x="34" y="14"/>
                      <a:pt x="34" y="14"/>
                    </a:cubicBezTo>
                    <a:cubicBezTo>
                      <a:pt x="34" y="14"/>
                      <a:pt x="34" y="14"/>
                      <a:pt x="34" y="14"/>
                    </a:cubicBezTo>
                    <a:cubicBezTo>
                      <a:pt x="29" y="14"/>
                      <a:pt x="29" y="14"/>
                      <a:pt x="29" y="14"/>
                    </a:cubicBezTo>
                    <a:cubicBezTo>
                      <a:pt x="29" y="10"/>
                      <a:pt x="27" y="7"/>
                      <a:pt x="25" y="4"/>
                    </a:cubicBezTo>
                    <a:cubicBezTo>
                      <a:pt x="22" y="1"/>
                      <a:pt x="18" y="0"/>
                      <a:pt x="1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islîḑê">
                <a:extLst>
                  <a:ext uri="{FF2B5EF4-FFF2-40B4-BE49-F238E27FC236}">
                    <a16:creationId xmlns:a16="http://schemas.microsoft.com/office/drawing/2014/main" id="{4FCFD4CB-6835-4FC8-B846-EE4EFCA745A4}"/>
                  </a:ext>
                </a:extLst>
              </p:cNvPr>
              <p:cNvSpPr/>
              <p:nvPr/>
            </p:nvSpPr>
            <p:spPr bwMode="auto">
              <a:xfrm>
                <a:off x="4836073" y="2033194"/>
                <a:ext cx="100746" cy="97496"/>
              </a:xfrm>
              <a:custGeom>
                <a:avLst/>
                <a:gdLst>
                  <a:gd name="T0" fmla="*/ 49 w 49"/>
                  <a:gd name="T1" fmla="*/ 22 h 47"/>
                  <a:gd name="T2" fmla="*/ 49 w 49"/>
                  <a:gd name="T3" fmla="*/ 22 h 47"/>
                  <a:gd name="T4" fmla="*/ 49 w 49"/>
                  <a:gd name="T5" fmla="*/ 22 h 47"/>
                  <a:gd name="T6" fmla="*/ 22 w 49"/>
                  <a:gd name="T7" fmla="*/ 0 h 47"/>
                  <a:gd name="T8" fmla="*/ 11 w 49"/>
                  <a:gd name="T9" fmla="*/ 1 h 47"/>
                  <a:gd name="T10" fmla="*/ 0 w 49"/>
                  <a:gd name="T11" fmla="*/ 18 h 47"/>
                  <a:gd name="T12" fmla="*/ 0 w 49"/>
                  <a:gd name="T13" fmla="*/ 22 h 47"/>
                  <a:gd name="T14" fmla="*/ 24 w 49"/>
                  <a:gd name="T15" fmla="*/ 47 h 47"/>
                  <a:gd name="T16" fmla="*/ 49 w 49"/>
                  <a:gd name="T17" fmla="*/ 22 h 47"/>
                  <a:gd name="T18" fmla="*/ 44 w 49"/>
                  <a:gd name="T19" fmla="*/ 22 h 47"/>
                  <a:gd name="T20" fmla="*/ 39 w 49"/>
                  <a:gd name="T21" fmla="*/ 22 h 47"/>
                  <a:gd name="T22" fmla="*/ 35 w 49"/>
                  <a:gd name="T23" fmla="*/ 33 h 47"/>
                  <a:gd name="T24" fmla="*/ 24 w 49"/>
                  <a:gd name="T25" fmla="*/ 37 h 47"/>
                  <a:gd name="T26" fmla="*/ 14 w 49"/>
                  <a:gd name="T27" fmla="*/ 33 h 47"/>
                  <a:gd name="T28" fmla="*/ 10 w 49"/>
                  <a:gd name="T29" fmla="*/ 22 h 47"/>
                  <a:gd name="T30" fmla="*/ 14 w 49"/>
                  <a:gd name="T31" fmla="*/ 12 h 47"/>
                  <a:gd name="T32" fmla="*/ 24 w 49"/>
                  <a:gd name="T33" fmla="*/ 8 h 47"/>
                  <a:gd name="T34" fmla="*/ 35 w 49"/>
                  <a:gd name="T35" fmla="*/ 12 h 47"/>
                  <a:gd name="T36" fmla="*/ 39 w 49"/>
                  <a:gd name="T37" fmla="*/ 22 h 47"/>
                  <a:gd name="T38" fmla="*/ 44 w 49"/>
                  <a:gd name="T39" fmla="*/ 22 h 47"/>
                  <a:gd name="T40" fmla="*/ 49 w 49"/>
                  <a:gd name="T41" fmla="*/ 22 h 47"/>
                  <a:gd name="T42" fmla="*/ 49 w 49"/>
                  <a:gd name="T43" fmla="*/ 22 h 47"/>
                  <a:gd name="T44" fmla="*/ 49 w 49"/>
                  <a:gd name="T45" fmla="*/ 18 h 47"/>
                  <a:gd name="T46" fmla="*/ 43 w 49"/>
                  <a:gd name="T47" fmla="*/ 7 h 47"/>
                  <a:gd name="T48" fmla="*/ 22 w 49"/>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7">
                    <a:moveTo>
                      <a:pt x="49" y="22"/>
                    </a:moveTo>
                    <a:cubicBezTo>
                      <a:pt x="49" y="22"/>
                      <a:pt x="49" y="22"/>
                      <a:pt x="49" y="22"/>
                    </a:cubicBezTo>
                    <a:cubicBezTo>
                      <a:pt x="49" y="22"/>
                      <a:pt x="49" y="22"/>
                      <a:pt x="49" y="22"/>
                    </a:cubicBezTo>
                    <a:moveTo>
                      <a:pt x="22" y="0"/>
                    </a:moveTo>
                    <a:cubicBezTo>
                      <a:pt x="18" y="0"/>
                      <a:pt x="15" y="1"/>
                      <a:pt x="11" y="1"/>
                    </a:cubicBezTo>
                    <a:cubicBezTo>
                      <a:pt x="5" y="5"/>
                      <a:pt x="1" y="11"/>
                      <a:pt x="0" y="18"/>
                    </a:cubicBezTo>
                    <a:cubicBezTo>
                      <a:pt x="0" y="20"/>
                      <a:pt x="0" y="21"/>
                      <a:pt x="0" y="22"/>
                    </a:cubicBezTo>
                    <a:cubicBezTo>
                      <a:pt x="0" y="36"/>
                      <a:pt x="11" y="47"/>
                      <a:pt x="24" y="47"/>
                    </a:cubicBezTo>
                    <a:cubicBezTo>
                      <a:pt x="38" y="47"/>
                      <a:pt x="49" y="36"/>
                      <a:pt x="49" y="22"/>
                    </a:cubicBezTo>
                    <a:cubicBezTo>
                      <a:pt x="44" y="22"/>
                      <a:pt x="44" y="22"/>
                      <a:pt x="44" y="22"/>
                    </a:cubicBezTo>
                    <a:cubicBezTo>
                      <a:pt x="39" y="22"/>
                      <a:pt x="39" y="22"/>
                      <a:pt x="39" y="22"/>
                    </a:cubicBezTo>
                    <a:cubicBezTo>
                      <a:pt x="39" y="26"/>
                      <a:pt x="37" y="30"/>
                      <a:pt x="35" y="33"/>
                    </a:cubicBezTo>
                    <a:cubicBezTo>
                      <a:pt x="32" y="35"/>
                      <a:pt x="28" y="37"/>
                      <a:pt x="24" y="37"/>
                    </a:cubicBezTo>
                    <a:cubicBezTo>
                      <a:pt x="20" y="37"/>
                      <a:pt x="17" y="35"/>
                      <a:pt x="14" y="33"/>
                    </a:cubicBezTo>
                    <a:cubicBezTo>
                      <a:pt x="11" y="30"/>
                      <a:pt x="10" y="26"/>
                      <a:pt x="10" y="22"/>
                    </a:cubicBezTo>
                    <a:cubicBezTo>
                      <a:pt x="10" y="18"/>
                      <a:pt x="11" y="15"/>
                      <a:pt x="14" y="12"/>
                    </a:cubicBezTo>
                    <a:cubicBezTo>
                      <a:pt x="17" y="9"/>
                      <a:pt x="20" y="8"/>
                      <a:pt x="24" y="8"/>
                    </a:cubicBezTo>
                    <a:cubicBezTo>
                      <a:pt x="28" y="8"/>
                      <a:pt x="32" y="9"/>
                      <a:pt x="35" y="12"/>
                    </a:cubicBezTo>
                    <a:cubicBezTo>
                      <a:pt x="37" y="15"/>
                      <a:pt x="39" y="18"/>
                      <a:pt x="39" y="22"/>
                    </a:cubicBezTo>
                    <a:cubicBezTo>
                      <a:pt x="44" y="22"/>
                      <a:pt x="44" y="22"/>
                      <a:pt x="44" y="22"/>
                    </a:cubicBezTo>
                    <a:cubicBezTo>
                      <a:pt x="49" y="22"/>
                      <a:pt x="49" y="22"/>
                      <a:pt x="49" y="22"/>
                    </a:cubicBezTo>
                    <a:cubicBezTo>
                      <a:pt x="49" y="22"/>
                      <a:pt x="49" y="22"/>
                      <a:pt x="49" y="22"/>
                    </a:cubicBezTo>
                    <a:cubicBezTo>
                      <a:pt x="49" y="21"/>
                      <a:pt x="49" y="20"/>
                      <a:pt x="49" y="18"/>
                    </a:cubicBezTo>
                    <a:cubicBezTo>
                      <a:pt x="48" y="14"/>
                      <a:pt x="46" y="10"/>
                      <a:pt x="43" y="7"/>
                    </a:cubicBezTo>
                    <a:cubicBezTo>
                      <a:pt x="37" y="2"/>
                      <a:pt x="30" y="0"/>
                      <a:pt x="22" y="0"/>
                    </a:cubicBezTo>
                  </a:path>
                </a:pathLst>
              </a:custGeom>
              <a:solidFill>
                <a:srgbClr val="B68B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iṥḷíḓê">
                <a:extLst>
                  <a:ext uri="{FF2B5EF4-FFF2-40B4-BE49-F238E27FC236}">
                    <a16:creationId xmlns:a16="http://schemas.microsoft.com/office/drawing/2014/main" id="{805F91FC-8937-434F-91DD-1B371A397318}"/>
                  </a:ext>
                </a:extLst>
              </p:cNvPr>
              <p:cNvSpPr/>
              <p:nvPr/>
            </p:nvSpPr>
            <p:spPr bwMode="auto">
              <a:xfrm>
                <a:off x="4864239" y="2058110"/>
                <a:ext cx="43331" cy="41165"/>
              </a:xfrm>
              <a:prstGeom prst="ellipse">
                <a:avLst/>
              </a:prstGeom>
              <a:solidFill>
                <a:srgbClr val="B68B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iś1îḓe">
                <a:extLst>
                  <a:ext uri="{FF2B5EF4-FFF2-40B4-BE49-F238E27FC236}">
                    <a16:creationId xmlns:a16="http://schemas.microsoft.com/office/drawing/2014/main" id="{36CF2C87-0BD5-4417-BBF7-1ACB13FF3B28}"/>
                  </a:ext>
                </a:extLst>
              </p:cNvPr>
              <p:cNvSpPr/>
              <p:nvPr/>
            </p:nvSpPr>
            <p:spPr bwMode="auto">
              <a:xfrm>
                <a:off x="4503504" y="2033194"/>
                <a:ext cx="164660" cy="163576"/>
              </a:xfrm>
              <a:prstGeom prst="ellipse">
                <a:avLst/>
              </a:prstGeom>
              <a:noFill/>
              <a:ln w="23813" cap="rnd">
                <a:solidFill>
                  <a:srgbClr val="E25959"/>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30" name="íSľïḑê">
                <a:extLst>
                  <a:ext uri="{FF2B5EF4-FFF2-40B4-BE49-F238E27FC236}">
                    <a16:creationId xmlns:a16="http://schemas.microsoft.com/office/drawing/2014/main" id="{9E01F53D-BC7C-48CE-8623-F92EFCD366C4}"/>
                  </a:ext>
                </a:extLst>
              </p:cNvPr>
              <p:cNvSpPr/>
              <p:nvPr/>
            </p:nvSpPr>
            <p:spPr bwMode="auto">
              <a:xfrm>
                <a:off x="4798158" y="2033194"/>
                <a:ext cx="163576" cy="163576"/>
              </a:xfrm>
              <a:prstGeom prst="ellipse">
                <a:avLst/>
              </a:prstGeom>
              <a:noFill/>
              <a:ln w="23813" cap="rnd">
                <a:solidFill>
                  <a:srgbClr val="E25959"/>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31" name="îṧľïḓê">
                <a:extLst>
                  <a:ext uri="{FF2B5EF4-FFF2-40B4-BE49-F238E27FC236}">
                    <a16:creationId xmlns:a16="http://schemas.microsoft.com/office/drawing/2014/main" id="{46D10B70-BD5D-40A8-B584-56434929A68A}"/>
                  </a:ext>
                </a:extLst>
              </p:cNvPr>
              <p:cNvSpPr/>
              <p:nvPr/>
            </p:nvSpPr>
            <p:spPr bwMode="auto">
              <a:xfrm>
                <a:off x="4668164" y="2115524"/>
                <a:ext cx="129994" cy="0"/>
              </a:xfrm>
              <a:prstGeom prst="line">
                <a:avLst/>
              </a:prstGeom>
              <a:noFill/>
              <a:ln w="23813" cap="rnd">
                <a:solidFill>
                  <a:srgbClr val="E25959"/>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232" name="îSļíḋé">
                <a:extLst>
                  <a:ext uri="{FF2B5EF4-FFF2-40B4-BE49-F238E27FC236}">
                    <a16:creationId xmlns:a16="http://schemas.microsoft.com/office/drawing/2014/main" id="{9E61FB23-49BC-4872-90D1-5393EB5C3575}"/>
                  </a:ext>
                </a:extLst>
              </p:cNvPr>
              <p:cNvSpPr/>
              <p:nvPr/>
            </p:nvSpPr>
            <p:spPr bwMode="auto">
              <a:xfrm>
                <a:off x="4410342" y="2062443"/>
                <a:ext cx="93163" cy="53081"/>
              </a:xfrm>
              <a:prstGeom prst="line">
                <a:avLst/>
              </a:prstGeom>
              <a:noFill/>
              <a:ln w="23813" cap="rnd">
                <a:solidFill>
                  <a:srgbClr val="E25959"/>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233" name="ïṡḷïďe">
                <a:extLst>
                  <a:ext uri="{FF2B5EF4-FFF2-40B4-BE49-F238E27FC236}">
                    <a16:creationId xmlns:a16="http://schemas.microsoft.com/office/drawing/2014/main" id="{C0FBE08A-0B55-4AEC-AC97-58B295A2BECA}"/>
                  </a:ext>
                </a:extLst>
              </p:cNvPr>
              <p:cNvSpPr/>
              <p:nvPr/>
            </p:nvSpPr>
            <p:spPr bwMode="auto">
              <a:xfrm flipV="1">
                <a:off x="4961734" y="2055943"/>
                <a:ext cx="90996" cy="63914"/>
              </a:xfrm>
              <a:prstGeom prst="line">
                <a:avLst/>
              </a:prstGeom>
              <a:noFill/>
              <a:ln w="23813" cap="rnd">
                <a:solidFill>
                  <a:srgbClr val="E25959"/>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234" name="ïśḷide">
                <a:extLst>
                  <a:ext uri="{FF2B5EF4-FFF2-40B4-BE49-F238E27FC236}">
                    <a16:creationId xmlns:a16="http://schemas.microsoft.com/office/drawing/2014/main" id="{FF418391-582E-47EC-91BC-52A959BB761C}"/>
                  </a:ext>
                </a:extLst>
              </p:cNvPr>
              <p:cNvSpPr/>
              <p:nvPr/>
            </p:nvSpPr>
            <p:spPr bwMode="auto">
              <a:xfrm>
                <a:off x="4955235" y="2564005"/>
                <a:ext cx="384567" cy="636972"/>
              </a:xfrm>
              <a:custGeom>
                <a:avLst/>
                <a:gdLst>
                  <a:gd name="T0" fmla="*/ 0 w 186"/>
                  <a:gd name="T1" fmla="*/ 0 h 309"/>
                  <a:gd name="T2" fmla="*/ 0 w 186"/>
                  <a:gd name="T3" fmla="*/ 0 h 309"/>
                  <a:gd name="T4" fmla="*/ 172 w 186"/>
                  <a:gd name="T5" fmla="*/ 121 h 309"/>
                  <a:gd name="T6" fmla="*/ 186 w 186"/>
                  <a:gd name="T7" fmla="*/ 299 h 309"/>
                  <a:gd name="T8" fmla="*/ 160 w 186"/>
                  <a:gd name="T9" fmla="*/ 309 h 309"/>
                  <a:gd name="T10" fmla="*/ 115 w 186"/>
                  <a:gd name="T11" fmla="*/ 265 h 309"/>
                </a:gdLst>
                <a:ahLst/>
                <a:cxnLst>
                  <a:cxn ang="0">
                    <a:pos x="T0" y="T1"/>
                  </a:cxn>
                  <a:cxn ang="0">
                    <a:pos x="T2" y="T3"/>
                  </a:cxn>
                  <a:cxn ang="0">
                    <a:pos x="T4" y="T5"/>
                  </a:cxn>
                  <a:cxn ang="0">
                    <a:pos x="T6" y="T7"/>
                  </a:cxn>
                  <a:cxn ang="0">
                    <a:pos x="T8" y="T9"/>
                  </a:cxn>
                  <a:cxn ang="0">
                    <a:pos x="T10" y="T11"/>
                  </a:cxn>
                </a:cxnLst>
                <a:rect l="0" t="0" r="r" b="b"/>
                <a:pathLst>
                  <a:path w="186" h="309">
                    <a:moveTo>
                      <a:pt x="0" y="0"/>
                    </a:moveTo>
                    <a:cubicBezTo>
                      <a:pt x="0" y="0"/>
                      <a:pt x="0" y="0"/>
                      <a:pt x="0" y="0"/>
                    </a:cubicBezTo>
                    <a:cubicBezTo>
                      <a:pt x="88" y="0"/>
                      <a:pt x="146" y="37"/>
                      <a:pt x="172" y="121"/>
                    </a:cubicBezTo>
                    <a:cubicBezTo>
                      <a:pt x="186" y="299"/>
                      <a:pt x="186" y="299"/>
                      <a:pt x="186" y="299"/>
                    </a:cubicBezTo>
                    <a:cubicBezTo>
                      <a:pt x="160" y="309"/>
                      <a:pt x="160" y="309"/>
                      <a:pt x="160" y="309"/>
                    </a:cubicBezTo>
                    <a:cubicBezTo>
                      <a:pt x="115" y="265"/>
                      <a:pt x="115" y="265"/>
                      <a:pt x="115" y="265"/>
                    </a:cubicBezTo>
                  </a:path>
                </a:pathLst>
              </a:custGeom>
              <a:solidFill>
                <a:schemeClr val="accent1">
                  <a:lumMod val="75000"/>
                </a:schemeClr>
              </a:solidFill>
              <a:ln>
                <a:noFill/>
              </a:ln>
            </p:spPr>
            <p:txBody>
              <a:bodyPr anchor="ctr"/>
              <a:lstStyle/>
              <a:p>
                <a:pPr algn="ctr"/>
                <a:endParaRPr/>
              </a:p>
            </p:txBody>
          </p:sp>
          <p:sp>
            <p:nvSpPr>
              <p:cNvPr id="235" name="îṩ1iḑê">
                <a:extLst>
                  <a:ext uri="{FF2B5EF4-FFF2-40B4-BE49-F238E27FC236}">
                    <a16:creationId xmlns:a16="http://schemas.microsoft.com/office/drawing/2014/main" id="{5BDCD2C0-33AC-4778-9FFC-3F9D85DA385A}"/>
                  </a:ext>
                </a:extLst>
              </p:cNvPr>
              <p:cNvSpPr/>
              <p:nvPr/>
            </p:nvSpPr>
            <p:spPr bwMode="auto">
              <a:xfrm>
                <a:off x="4955235" y="2564005"/>
                <a:ext cx="384567" cy="636972"/>
              </a:xfrm>
              <a:custGeom>
                <a:avLst/>
                <a:gdLst>
                  <a:gd name="T0" fmla="*/ 0 w 186"/>
                  <a:gd name="T1" fmla="*/ 0 h 309"/>
                  <a:gd name="T2" fmla="*/ 0 w 186"/>
                  <a:gd name="T3" fmla="*/ 0 h 309"/>
                  <a:gd name="T4" fmla="*/ 172 w 186"/>
                  <a:gd name="T5" fmla="*/ 121 h 309"/>
                  <a:gd name="T6" fmla="*/ 186 w 186"/>
                  <a:gd name="T7" fmla="*/ 299 h 309"/>
                  <a:gd name="T8" fmla="*/ 160 w 186"/>
                  <a:gd name="T9" fmla="*/ 309 h 309"/>
                  <a:gd name="T10" fmla="*/ 115 w 186"/>
                  <a:gd name="T11" fmla="*/ 265 h 309"/>
                </a:gdLst>
                <a:ahLst/>
                <a:cxnLst>
                  <a:cxn ang="0">
                    <a:pos x="T0" y="T1"/>
                  </a:cxn>
                  <a:cxn ang="0">
                    <a:pos x="T2" y="T3"/>
                  </a:cxn>
                  <a:cxn ang="0">
                    <a:pos x="T4" y="T5"/>
                  </a:cxn>
                  <a:cxn ang="0">
                    <a:pos x="T6" y="T7"/>
                  </a:cxn>
                  <a:cxn ang="0">
                    <a:pos x="T8" y="T9"/>
                  </a:cxn>
                  <a:cxn ang="0">
                    <a:pos x="T10" y="T11"/>
                  </a:cxn>
                </a:cxnLst>
                <a:rect l="0" t="0" r="r" b="b"/>
                <a:pathLst>
                  <a:path w="186" h="309">
                    <a:moveTo>
                      <a:pt x="0" y="0"/>
                    </a:moveTo>
                    <a:cubicBezTo>
                      <a:pt x="0" y="0"/>
                      <a:pt x="0" y="0"/>
                      <a:pt x="0" y="0"/>
                    </a:cubicBezTo>
                    <a:cubicBezTo>
                      <a:pt x="88" y="0"/>
                      <a:pt x="146" y="37"/>
                      <a:pt x="172" y="121"/>
                    </a:cubicBezTo>
                    <a:cubicBezTo>
                      <a:pt x="186" y="299"/>
                      <a:pt x="186" y="299"/>
                      <a:pt x="186" y="299"/>
                    </a:cubicBezTo>
                    <a:cubicBezTo>
                      <a:pt x="160" y="309"/>
                      <a:pt x="160" y="309"/>
                      <a:pt x="160" y="309"/>
                    </a:cubicBezTo>
                    <a:cubicBezTo>
                      <a:pt x="115" y="265"/>
                      <a:pt x="115" y="265"/>
                      <a:pt x="115" y="265"/>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36" name="í$ļiďê">
                <a:extLst>
                  <a:ext uri="{FF2B5EF4-FFF2-40B4-BE49-F238E27FC236}">
                    <a16:creationId xmlns:a16="http://schemas.microsoft.com/office/drawing/2014/main" id="{0C371647-F6BE-425A-AF41-6B16301F9DE4}"/>
                  </a:ext>
                </a:extLst>
              </p:cNvPr>
              <p:cNvSpPr/>
              <p:nvPr/>
            </p:nvSpPr>
            <p:spPr bwMode="auto">
              <a:xfrm>
                <a:off x="4046358" y="2564005"/>
                <a:ext cx="466896" cy="616390"/>
              </a:xfrm>
              <a:custGeom>
                <a:avLst/>
                <a:gdLst>
                  <a:gd name="T0" fmla="*/ 226 w 226"/>
                  <a:gd name="T1" fmla="*/ 0 h 299"/>
                  <a:gd name="T2" fmla="*/ 226 w 226"/>
                  <a:gd name="T3" fmla="*/ 0 h 299"/>
                  <a:gd name="T4" fmla="*/ 33 w 226"/>
                  <a:gd name="T5" fmla="*/ 142 h 299"/>
                  <a:gd name="T6" fmla="*/ 0 w 226"/>
                  <a:gd name="T7" fmla="*/ 299 h 299"/>
                  <a:gd name="T8" fmla="*/ 93 w 226"/>
                  <a:gd name="T9" fmla="*/ 299 h 299"/>
                  <a:gd name="T10" fmla="*/ 108 w 226"/>
                  <a:gd name="T11" fmla="*/ 271 h 299"/>
                </a:gdLst>
                <a:ahLst/>
                <a:cxnLst>
                  <a:cxn ang="0">
                    <a:pos x="T0" y="T1"/>
                  </a:cxn>
                  <a:cxn ang="0">
                    <a:pos x="T2" y="T3"/>
                  </a:cxn>
                  <a:cxn ang="0">
                    <a:pos x="T4" y="T5"/>
                  </a:cxn>
                  <a:cxn ang="0">
                    <a:pos x="T6" y="T7"/>
                  </a:cxn>
                  <a:cxn ang="0">
                    <a:pos x="T8" y="T9"/>
                  </a:cxn>
                  <a:cxn ang="0">
                    <a:pos x="T10" y="T11"/>
                  </a:cxn>
                </a:cxnLst>
                <a:rect l="0" t="0" r="r" b="b"/>
                <a:pathLst>
                  <a:path w="226" h="299">
                    <a:moveTo>
                      <a:pt x="226" y="0"/>
                    </a:moveTo>
                    <a:cubicBezTo>
                      <a:pt x="226" y="0"/>
                      <a:pt x="226" y="0"/>
                      <a:pt x="226" y="0"/>
                    </a:cubicBezTo>
                    <a:cubicBezTo>
                      <a:pt x="137" y="0"/>
                      <a:pt x="59" y="57"/>
                      <a:pt x="33" y="142"/>
                    </a:cubicBezTo>
                    <a:cubicBezTo>
                      <a:pt x="0" y="299"/>
                      <a:pt x="0" y="299"/>
                      <a:pt x="0" y="299"/>
                    </a:cubicBezTo>
                    <a:cubicBezTo>
                      <a:pt x="93" y="299"/>
                      <a:pt x="93" y="299"/>
                      <a:pt x="93" y="299"/>
                    </a:cubicBezTo>
                    <a:cubicBezTo>
                      <a:pt x="108" y="271"/>
                      <a:pt x="108" y="271"/>
                      <a:pt x="108" y="271"/>
                    </a:cubicBezTo>
                  </a:path>
                </a:pathLst>
              </a:custGeom>
              <a:solidFill>
                <a:schemeClr val="accent1">
                  <a:lumMod val="75000"/>
                </a:schemeClr>
              </a:solidFill>
              <a:ln>
                <a:noFill/>
              </a:ln>
            </p:spPr>
            <p:txBody>
              <a:bodyPr anchor="ctr"/>
              <a:lstStyle/>
              <a:p>
                <a:pPr algn="ctr"/>
                <a:endParaRPr/>
              </a:p>
            </p:txBody>
          </p:sp>
          <p:sp>
            <p:nvSpPr>
              <p:cNvPr id="237" name="í$ḷïḓê">
                <a:extLst>
                  <a:ext uri="{FF2B5EF4-FFF2-40B4-BE49-F238E27FC236}">
                    <a16:creationId xmlns:a16="http://schemas.microsoft.com/office/drawing/2014/main" id="{7EC2C8DA-6A63-4561-AADA-DCEE779C45AC}"/>
                  </a:ext>
                </a:extLst>
              </p:cNvPr>
              <p:cNvSpPr/>
              <p:nvPr/>
            </p:nvSpPr>
            <p:spPr bwMode="auto">
              <a:xfrm>
                <a:off x="4046358" y="2564005"/>
                <a:ext cx="466896" cy="616390"/>
              </a:xfrm>
              <a:custGeom>
                <a:avLst/>
                <a:gdLst>
                  <a:gd name="T0" fmla="*/ 226 w 226"/>
                  <a:gd name="T1" fmla="*/ 0 h 299"/>
                  <a:gd name="T2" fmla="*/ 226 w 226"/>
                  <a:gd name="T3" fmla="*/ 0 h 299"/>
                  <a:gd name="T4" fmla="*/ 33 w 226"/>
                  <a:gd name="T5" fmla="*/ 142 h 299"/>
                  <a:gd name="T6" fmla="*/ 0 w 226"/>
                  <a:gd name="T7" fmla="*/ 299 h 299"/>
                  <a:gd name="T8" fmla="*/ 93 w 226"/>
                  <a:gd name="T9" fmla="*/ 299 h 299"/>
                  <a:gd name="T10" fmla="*/ 108 w 226"/>
                  <a:gd name="T11" fmla="*/ 271 h 299"/>
                </a:gdLst>
                <a:ahLst/>
                <a:cxnLst>
                  <a:cxn ang="0">
                    <a:pos x="T0" y="T1"/>
                  </a:cxn>
                  <a:cxn ang="0">
                    <a:pos x="T2" y="T3"/>
                  </a:cxn>
                  <a:cxn ang="0">
                    <a:pos x="T4" y="T5"/>
                  </a:cxn>
                  <a:cxn ang="0">
                    <a:pos x="T6" y="T7"/>
                  </a:cxn>
                  <a:cxn ang="0">
                    <a:pos x="T8" y="T9"/>
                  </a:cxn>
                  <a:cxn ang="0">
                    <a:pos x="T10" y="T11"/>
                  </a:cxn>
                </a:cxnLst>
                <a:rect l="0" t="0" r="r" b="b"/>
                <a:pathLst>
                  <a:path w="226" h="299">
                    <a:moveTo>
                      <a:pt x="226" y="0"/>
                    </a:moveTo>
                    <a:cubicBezTo>
                      <a:pt x="226" y="0"/>
                      <a:pt x="226" y="0"/>
                      <a:pt x="226" y="0"/>
                    </a:cubicBezTo>
                    <a:cubicBezTo>
                      <a:pt x="137" y="0"/>
                      <a:pt x="59" y="57"/>
                      <a:pt x="33" y="142"/>
                    </a:cubicBezTo>
                    <a:cubicBezTo>
                      <a:pt x="0" y="299"/>
                      <a:pt x="0" y="299"/>
                      <a:pt x="0" y="299"/>
                    </a:cubicBezTo>
                    <a:cubicBezTo>
                      <a:pt x="93" y="299"/>
                      <a:pt x="93" y="299"/>
                      <a:pt x="93" y="299"/>
                    </a:cubicBezTo>
                    <a:cubicBezTo>
                      <a:pt x="108" y="271"/>
                      <a:pt x="108" y="271"/>
                      <a:pt x="108" y="271"/>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38" name="íṧ1íďè">
                <a:extLst>
                  <a:ext uri="{FF2B5EF4-FFF2-40B4-BE49-F238E27FC236}">
                    <a16:creationId xmlns:a16="http://schemas.microsoft.com/office/drawing/2014/main" id="{0417AC77-662F-4762-B8B3-AB2AFE648805}"/>
                  </a:ext>
                </a:extLst>
              </p:cNvPr>
              <p:cNvSpPr/>
              <p:nvPr/>
            </p:nvSpPr>
            <p:spPr bwMode="auto">
              <a:xfrm>
                <a:off x="4738577" y="2565088"/>
                <a:ext cx="284904" cy="590391"/>
              </a:xfrm>
              <a:custGeom>
                <a:avLst/>
                <a:gdLst>
                  <a:gd name="T0" fmla="*/ 102 w 138"/>
                  <a:gd name="T1" fmla="*/ 0 h 286"/>
                  <a:gd name="T2" fmla="*/ 134 w 138"/>
                  <a:gd name="T3" fmla="*/ 0 h 286"/>
                  <a:gd name="T4" fmla="*/ 138 w 138"/>
                  <a:gd name="T5" fmla="*/ 4 h 286"/>
                  <a:gd name="T6" fmla="*/ 132 w 138"/>
                  <a:gd name="T7" fmla="*/ 97 h 286"/>
                  <a:gd name="T8" fmla="*/ 96 w 138"/>
                  <a:gd name="T9" fmla="*/ 117 h 286"/>
                  <a:gd name="T10" fmla="*/ 103 w 138"/>
                  <a:gd name="T11" fmla="*/ 180 h 286"/>
                  <a:gd name="T12" fmla="*/ 2 w 138"/>
                  <a:gd name="T13" fmla="*/ 285 h 286"/>
                  <a:gd name="T14" fmla="*/ 1 w 138"/>
                  <a:gd name="T15" fmla="*/ 285 h 286"/>
                  <a:gd name="T16" fmla="*/ 102 w 138"/>
                  <a:gd name="T17"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86">
                    <a:moveTo>
                      <a:pt x="102" y="0"/>
                    </a:moveTo>
                    <a:cubicBezTo>
                      <a:pt x="134" y="0"/>
                      <a:pt x="134" y="0"/>
                      <a:pt x="134" y="0"/>
                    </a:cubicBezTo>
                    <a:cubicBezTo>
                      <a:pt x="136" y="0"/>
                      <a:pt x="138" y="2"/>
                      <a:pt x="138" y="4"/>
                    </a:cubicBezTo>
                    <a:cubicBezTo>
                      <a:pt x="132" y="97"/>
                      <a:pt x="132" y="97"/>
                      <a:pt x="132" y="97"/>
                    </a:cubicBezTo>
                    <a:cubicBezTo>
                      <a:pt x="96" y="117"/>
                      <a:pt x="96" y="117"/>
                      <a:pt x="96" y="117"/>
                    </a:cubicBezTo>
                    <a:cubicBezTo>
                      <a:pt x="103" y="180"/>
                      <a:pt x="103" y="180"/>
                      <a:pt x="103" y="180"/>
                    </a:cubicBezTo>
                    <a:cubicBezTo>
                      <a:pt x="2" y="285"/>
                      <a:pt x="2" y="285"/>
                      <a:pt x="2" y="285"/>
                    </a:cubicBezTo>
                    <a:cubicBezTo>
                      <a:pt x="1" y="286"/>
                      <a:pt x="0" y="285"/>
                      <a:pt x="1" y="285"/>
                    </a:cubicBezTo>
                    <a:lnTo>
                      <a:pt x="102" y="0"/>
                    </a:lnTo>
                    <a:close/>
                  </a:path>
                </a:pathLst>
              </a:custGeom>
              <a:solidFill>
                <a:srgbClr val="C686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9" name="íṩ1íďè">
                <a:extLst>
                  <a:ext uri="{FF2B5EF4-FFF2-40B4-BE49-F238E27FC236}">
                    <a16:creationId xmlns:a16="http://schemas.microsoft.com/office/drawing/2014/main" id="{573A1984-BF53-429D-9EC5-F4E963D943D5}"/>
                  </a:ext>
                </a:extLst>
              </p:cNvPr>
              <p:cNvSpPr/>
              <p:nvPr/>
            </p:nvSpPr>
            <p:spPr bwMode="auto">
              <a:xfrm>
                <a:off x="4738577" y="2565088"/>
                <a:ext cx="284904" cy="590391"/>
              </a:xfrm>
              <a:custGeom>
                <a:avLst/>
                <a:gdLst>
                  <a:gd name="T0" fmla="*/ 102 w 138"/>
                  <a:gd name="T1" fmla="*/ 0 h 286"/>
                  <a:gd name="T2" fmla="*/ 134 w 138"/>
                  <a:gd name="T3" fmla="*/ 0 h 286"/>
                  <a:gd name="T4" fmla="*/ 138 w 138"/>
                  <a:gd name="T5" fmla="*/ 4 h 286"/>
                  <a:gd name="T6" fmla="*/ 132 w 138"/>
                  <a:gd name="T7" fmla="*/ 97 h 286"/>
                  <a:gd name="T8" fmla="*/ 96 w 138"/>
                  <a:gd name="T9" fmla="*/ 117 h 286"/>
                  <a:gd name="T10" fmla="*/ 103 w 138"/>
                  <a:gd name="T11" fmla="*/ 180 h 286"/>
                  <a:gd name="T12" fmla="*/ 2 w 138"/>
                  <a:gd name="T13" fmla="*/ 285 h 286"/>
                  <a:gd name="T14" fmla="*/ 1 w 138"/>
                  <a:gd name="T15" fmla="*/ 285 h 286"/>
                  <a:gd name="T16" fmla="*/ 102 w 138"/>
                  <a:gd name="T17"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86">
                    <a:moveTo>
                      <a:pt x="102" y="0"/>
                    </a:moveTo>
                    <a:cubicBezTo>
                      <a:pt x="134" y="0"/>
                      <a:pt x="134" y="0"/>
                      <a:pt x="134" y="0"/>
                    </a:cubicBezTo>
                    <a:cubicBezTo>
                      <a:pt x="136" y="0"/>
                      <a:pt x="138" y="2"/>
                      <a:pt x="138" y="4"/>
                    </a:cubicBezTo>
                    <a:cubicBezTo>
                      <a:pt x="132" y="97"/>
                      <a:pt x="132" y="97"/>
                      <a:pt x="132" y="97"/>
                    </a:cubicBezTo>
                    <a:cubicBezTo>
                      <a:pt x="96" y="117"/>
                      <a:pt x="96" y="117"/>
                      <a:pt x="96" y="117"/>
                    </a:cubicBezTo>
                    <a:cubicBezTo>
                      <a:pt x="103" y="180"/>
                      <a:pt x="103" y="180"/>
                      <a:pt x="103" y="180"/>
                    </a:cubicBezTo>
                    <a:cubicBezTo>
                      <a:pt x="2" y="285"/>
                      <a:pt x="2" y="285"/>
                      <a:pt x="2" y="285"/>
                    </a:cubicBezTo>
                    <a:cubicBezTo>
                      <a:pt x="1" y="286"/>
                      <a:pt x="0" y="285"/>
                      <a:pt x="1" y="285"/>
                    </a:cubicBezTo>
                    <a:lnTo>
                      <a:pt x="102" y="0"/>
                    </a:lnTo>
                    <a:close/>
                  </a:path>
                </a:pathLst>
              </a:custGeom>
              <a:solidFill>
                <a:schemeClr val="accent1">
                  <a:lumMod val="75000"/>
                </a:schemeClr>
              </a:solidFill>
              <a:ln w="30163" cap="rnd">
                <a:solidFill>
                  <a:srgbClr val="640917"/>
                </a:solidFill>
                <a:prstDash val="solid"/>
                <a:miter lim="800000"/>
                <a:headEnd/>
                <a:tailEnd/>
              </a:ln>
            </p:spPr>
            <p:txBody>
              <a:bodyPr anchor="ctr"/>
              <a:lstStyle/>
              <a:p>
                <a:pPr algn="ctr"/>
                <a:endParaRPr/>
              </a:p>
            </p:txBody>
          </p:sp>
          <p:sp>
            <p:nvSpPr>
              <p:cNvPr id="240" name="íṩḷiḋè">
                <a:extLst>
                  <a:ext uri="{FF2B5EF4-FFF2-40B4-BE49-F238E27FC236}">
                    <a16:creationId xmlns:a16="http://schemas.microsoft.com/office/drawing/2014/main" id="{307E507C-4527-4A6C-AD13-50CE33D6B1DB}"/>
                  </a:ext>
                </a:extLst>
              </p:cNvPr>
              <p:cNvSpPr/>
              <p:nvPr/>
            </p:nvSpPr>
            <p:spPr bwMode="auto">
              <a:xfrm>
                <a:off x="4442840" y="2564005"/>
                <a:ext cx="291404" cy="587141"/>
              </a:xfrm>
              <a:custGeom>
                <a:avLst/>
                <a:gdLst>
                  <a:gd name="T0" fmla="*/ 37 w 141"/>
                  <a:gd name="T1" fmla="*/ 0 h 285"/>
                  <a:gd name="T2" fmla="*/ 12 w 141"/>
                  <a:gd name="T3" fmla="*/ 0 h 285"/>
                  <a:gd name="T4" fmla="*/ 1 w 141"/>
                  <a:gd name="T5" fmla="*/ 12 h 285"/>
                  <a:gd name="T6" fmla="*/ 6 w 141"/>
                  <a:gd name="T7" fmla="*/ 98 h 285"/>
                  <a:gd name="T8" fmla="*/ 42 w 141"/>
                  <a:gd name="T9" fmla="*/ 118 h 285"/>
                  <a:gd name="T10" fmla="*/ 35 w 141"/>
                  <a:gd name="T11" fmla="*/ 181 h 285"/>
                  <a:gd name="T12" fmla="*/ 138 w 141"/>
                  <a:gd name="T13" fmla="*/ 284 h 285"/>
                  <a:gd name="T14" fmla="*/ 140 w 141"/>
                  <a:gd name="T15" fmla="*/ 282 h 285"/>
                  <a:gd name="T16" fmla="*/ 37 w 141"/>
                  <a:gd name="T1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285">
                    <a:moveTo>
                      <a:pt x="37" y="0"/>
                    </a:moveTo>
                    <a:cubicBezTo>
                      <a:pt x="12" y="0"/>
                      <a:pt x="12" y="0"/>
                      <a:pt x="12" y="0"/>
                    </a:cubicBezTo>
                    <a:cubicBezTo>
                      <a:pt x="5" y="0"/>
                      <a:pt x="0" y="6"/>
                      <a:pt x="1" y="12"/>
                    </a:cubicBezTo>
                    <a:cubicBezTo>
                      <a:pt x="6" y="98"/>
                      <a:pt x="6" y="98"/>
                      <a:pt x="6" y="98"/>
                    </a:cubicBezTo>
                    <a:cubicBezTo>
                      <a:pt x="42" y="118"/>
                      <a:pt x="42" y="118"/>
                      <a:pt x="42" y="118"/>
                    </a:cubicBezTo>
                    <a:cubicBezTo>
                      <a:pt x="35" y="181"/>
                      <a:pt x="35" y="181"/>
                      <a:pt x="35" y="181"/>
                    </a:cubicBezTo>
                    <a:cubicBezTo>
                      <a:pt x="138" y="284"/>
                      <a:pt x="138" y="284"/>
                      <a:pt x="138" y="284"/>
                    </a:cubicBezTo>
                    <a:cubicBezTo>
                      <a:pt x="139" y="285"/>
                      <a:pt x="141" y="284"/>
                      <a:pt x="140" y="282"/>
                    </a:cubicBezTo>
                    <a:lnTo>
                      <a:pt x="37" y="0"/>
                    </a:lnTo>
                    <a:close/>
                  </a:path>
                </a:pathLst>
              </a:custGeom>
              <a:solidFill>
                <a:srgbClr val="C686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ïṩľîdê">
                <a:extLst>
                  <a:ext uri="{FF2B5EF4-FFF2-40B4-BE49-F238E27FC236}">
                    <a16:creationId xmlns:a16="http://schemas.microsoft.com/office/drawing/2014/main" id="{73AECA3B-6B29-46DD-BA1F-0B78FEEC752B}"/>
                  </a:ext>
                </a:extLst>
              </p:cNvPr>
              <p:cNvSpPr/>
              <p:nvPr/>
            </p:nvSpPr>
            <p:spPr bwMode="auto">
              <a:xfrm>
                <a:off x="4442840" y="2564005"/>
                <a:ext cx="291404" cy="587141"/>
              </a:xfrm>
              <a:custGeom>
                <a:avLst/>
                <a:gdLst>
                  <a:gd name="T0" fmla="*/ 37 w 141"/>
                  <a:gd name="T1" fmla="*/ 0 h 285"/>
                  <a:gd name="T2" fmla="*/ 12 w 141"/>
                  <a:gd name="T3" fmla="*/ 0 h 285"/>
                  <a:gd name="T4" fmla="*/ 1 w 141"/>
                  <a:gd name="T5" fmla="*/ 12 h 285"/>
                  <a:gd name="T6" fmla="*/ 6 w 141"/>
                  <a:gd name="T7" fmla="*/ 98 h 285"/>
                  <a:gd name="T8" fmla="*/ 42 w 141"/>
                  <a:gd name="T9" fmla="*/ 118 h 285"/>
                  <a:gd name="T10" fmla="*/ 35 w 141"/>
                  <a:gd name="T11" fmla="*/ 181 h 285"/>
                  <a:gd name="T12" fmla="*/ 138 w 141"/>
                  <a:gd name="T13" fmla="*/ 284 h 285"/>
                  <a:gd name="T14" fmla="*/ 140 w 141"/>
                  <a:gd name="T15" fmla="*/ 282 h 285"/>
                  <a:gd name="T16" fmla="*/ 37 w 141"/>
                  <a:gd name="T1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285">
                    <a:moveTo>
                      <a:pt x="37" y="0"/>
                    </a:moveTo>
                    <a:cubicBezTo>
                      <a:pt x="12" y="0"/>
                      <a:pt x="12" y="0"/>
                      <a:pt x="12" y="0"/>
                    </a:cubicBezTo>
                    <a:cubicBezTo>
                      <a:pt x="5" y="0"/>
                      <a:pt x="0" y="6"/>
                      <a:pt x="1" y="12"/>
                    </a:cubicBezTo>
                    <a:cubicBezTo>
                      <a:pt x="6" y="98"/>
                      <a:pt x="6" y="98"/>
                      <a:pt x="6" y="98"/>
                    </a:cubicBezTo>
                    <a:cubicBezTo>
                      <a:pt x="42" y="118"/>
                      <a:pt x="42" y="118"/>
                      <a:pt x="42" y="118"/>
                    </a:cubicBezTo>
                    <a:cubicBezTo>
                      <a:pt x="35" y="181"/>
                      <a:pt x="35" y="181"/>
                      <a:pt x="35" y="181"/>
                    </a:cubicBezTo>
                    <a:cubicBezTo>
                      <a:pt x="138" y="284"/>
                      <a:pt x="138" y="284"/>
                      <a:pt x="138" y="284"/>
                    </a:cubicBezTo>
                    <a:cubicBezTo>
                      <a:pt x="139" y="285"/>
                      <a:pt x="141" y="284"/>
                      <a:pt x="140" y="282"/>
                    </a:cubicBezTo>
                    <a:lnTo>
                      <a:pt x="37" y="0"/>
                    </a:lnTo>
                    <a:close/>
                  </a:path>
                </a:pathLst>
              </a:custGeom>
              <a:solidFill>
                <a:schemeClr val="accent1">
                  <a:lumMod val="75000"/>
                </a:schemeClr>
              </a:solidFill>
              <a:ln w="30163" cap="rnd">
                <a:solidFill>
                  <a:srgbClr val="640917"/>
                </a:solidFill>
                <a:prstDash val="solid"/>
                <a:miter lim="800000"/>
                <a:headEnd/>
                <a:tailEnd/>
              </a:ln>
            </p:spPr>
            <p:txBody>
              <a:bodyPr anchor="ctr"/>
              <a:lstStyle/>
              <a:p>
                <a:pPr algn="ctr"/>
                <a:endParaRPr/>
              </a:p>
            </p:txBody>
          </p:sp>
          <p:sp>
            <p:nvSpPr>
              <p:cNvPr id="242" name="iṥľïḍé">
                <a:extLst>
                  <a:ext uri="{FF2B5EF4-FFF2-40B4-BE49-F238E27FC236}">
                    <a16:creationId xmlns:a16="http://schemas.microsoft.com/office/drawing/2014/main" id="{BE761F1E-3E13-461F-9658-54E41F8DAB44}"/>
                  </a:ext>
                </a:extLst>
              </p:cNvPr>
              <p:cNvSpPr/>
              <p:nvPr/>
            </p:nvSpPr>
            <p:spPr bwMode="auto">
              <a:xfrm>
                <a:off x="4742911" y="3153312"/>
                <a:ext cx="0" cy="861212"/>
              </a:xfrm>
              <a:custGeom>
                <a:avLst/>
                <a:gdLst>
                  <a:gd name="T0" fmla="*/ 0 h 795"/>
                  <a:gd name="T1" fmla="*/ 795 h 795"/>
                  <a:gd name="T2" fmla="*/ 0 h 795"/>
                </a:gdLst>
                <a:ahLst/>
                <a:cxnLst>
                  <a:cxn ang="0">
                    <a:pos x="0" y="T0"/>
                  </a:cxn>
                  <a:cxn ang="0">
                    <a:pos x="0" y="T1"/>
                  </a:cxn>
                  <a:cxn ang="0">
                    <a:pos x="0" y="T2"/>
                  </a:cxn>
                </a:cxnLst>
                <a:rect l="0" t="0" r="r" b="b"/>
                <a:pathLst>
                  <a:path h="795">
                    <a:moveTo>
                      <a:pt x="0" y="0"/>
                    </a:moveTo>
                    <a:lnTo>
                      <a:pt x="0" y="795"/>
                    </a:lnTo>
                    <a:lnTo>
                      <a:pt x="0" y="0"/>
                    </a:lnTo>
                    <a:close/>
                  </a:path>
                </a:pathLst>
              </a:custGeom>
              <a:solidFill>
                <a:srgbClr val="C0DF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íSļïďe">
                <a:extLst>
                  <a:ext uri="{FF2B5EF4-FFF2-40B4-BE49-F238E27FC236}">
                    <a16:creationId xmlns:a16="http://schemas.microsoft.com/office/drawing/2014/main" id="{42CA5030-C313-4E20-9238-82D46F15A29A}"/>
                  </a:ext>
                </a:extLst>
              </p:cNvPr>
              <p:cNvSpPr/>
              <p:nvPr/>
            </p:nvSpPr>
            <p:spPr bwMode="auto">
              <a:xfrm>
                <a:off x="4742911" y="3153312"/>
                <a:ext cx="0" cy="8612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iśļîḓe">
                <a:extLst>
                  <a:ext uri="{FF2B5EF4-FFF2-40B4-BE49-F238E27FC236}">
                    <a16:creationId xmlns:a16="http://schemas.microsoft.com/office/drawing/2014/main" id="{355A64D8-569D-4EBD-8F99-CD287C8F6A0C}"/>
                  </a:ext>
                </a:extLst>
              </p:cNvPr>
              <p:cNvSpPr/>
              <p:nvPr/>
            </p:nvSpPr>
            <p:spPr bwMode="auto">
              <a:xfrm flipH="1">
                <a:off x="4724436" y="3153312"/>
                <a:ext cx="18475" cy="580480"/>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245" name="îşliďè">
                <a:extLst>
                  <a:ext uri="{FF2B5EF4-FFF2-40B4-BE49-F238E27FC236}">
                    <a16:creationId xmlns:a16="http://schemas.microsoft.com/office/drawing/2014/main" id="{4BD25544-B9D4-49A5-B854-DCF3A661165E}"/>
                  </a:ext>
                </a:extLst>
              </p:cNvPr>
              <p:cNvSpPr/>
              <p:nvPr/>
            </p:nvSpPr>
            <p:spPr bwMode="auto">
              <a:xfrm>
                <a:off x="3686707" y="3524879"/>
                <a:ext cx="2111325" cy="202574"/>
              </a:xfrm>
              <a:custGeom>
                <a:avLst/>
                <a:gdLst>
                  <a:gd name="T0" fmla="*/ 982 w 1022"/>
                  <a:gd name="T1" fmla="*/ 98 h 98"/>
                  <a:gd name="T2" fmla="*/ 40 w 1022"/>
                  <a:gd name="T3" fmla="*/ 98 h 98"/>
                  <a:gd name="T4" fmla="*/ 0 w 1022"/>
                  <a:gd name="T5" fmla="*/ 59 h 98"/>
                  <a:gd name="T6" fmla="*/ 0 w 1022"/>
                  <a:gd name="T7" fmla="*/ 40 h 98"/>
                  <a:gd name="T8" fmla="*/ 40 w 1022"/>
                  <a:gd name="T9" fmla="*/ 0 h 98"/>
                  <a:gd name="T10" fmla="*/ 982 w 1022"/>
                  <a:gd name="T11" fmla="*/ 0 h 98"/>
                  <a:gd name="T12" fmla="*/ 1022 w 1022"/>
                  <a:gd name="T13" fmla="*/ 40 h 98"/>
                  <a:gd name="T14" fmla="*/ 1022 w 1022"/>
                  <a:gd name="T15" fmla="*/ 59 h 98"/>
                  <a:gd name="T16" fmla="*/ 982 w 1022"/>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2" h="98">
                    <a:moveTo>
                      <a:pt x="982" y="98"/>
                    </a:moveTo>
                    <a:cubicBezTo>
                      <a:pt x="40" y="98"/>
                      <a:pt x="40" y="98"/>
                      <a:pt x="40" y="98"/>
                    </a:cubicBezTo>
                    <a:cubicBezTo>
                      <a:pt x="18" y="98"/>
                      <a:pt x="0" y="80"/>
                      <a:pt x="0" y="59"/>
                    </a:cubicBezTo>
                    <a:cubicBezTo>
                      <a:pt x="0" y="40"/>
                      <a:pt x="0" y="40"/>
                      <a:pt x="0" y="40"/>
                    </a:cubicBezTo>
                    <a:cubicBezTo>
                      <a:pt x="0" y="18"/>
                      <a:pt x="18" y="0"/>
                      <a:pt x="40" y="0"/>
                    </a:cubicBezTo>
                    <a:cubicBezTo>
                      <a:pt x="982" y="0"/>
                      <a:pt x="982" y="0"/>
                      <a:pt x="982" y="0"/>
                    </a:cubicBezTo>
                    <a:cubicBezTo>
                      <a:pt x="1004" y="0"/>
                      <a:pt x="1022" y="18"/>
                      <a:pt x="1022" y="40"/>
                    </a:cubicBezTo>
                    <a:cubicBezTo>
                      <a:pt x="1022" y="59"/>
                      <a:pt x="1022" y="59"/>
                      <a:pt x="1022" y="59"/>
                    </a:cubicBezTo>
                    <a:cubicBezTo>
                      <a:pt x="1022" y="80"/>
                      <a:pt x="1004" y="98"/>
                      <a:pt x="982" y="98"/>
                    </a:cubicBezTo>
                    <a:close/>
                  </a:path>
                </a:pathLst>
              </a:custGeom>
              <a:solidFill>
                <a:srgbClr val="C0DF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6" name="i$1íde">
                <a:extLst>
                  <a:ext uri="{FF2B5EF4-FFF2-40B4-BE49-F238E27FC236}">
                    <a16:creationId xmlns:a16="http://schemas.microsoft.com/office/drawing/2014/main" id="{3D26998F-BC5D-4D04-BA72-546AA328B11A}"/>
                  </a:ext>
                </a:extLst>
              </p:cNvPr>
              <p:cNvSpPr/>
              <p:nvPr/>
            </p:nvSpPr>
            <p:spPr bwMode="auto">
              <a:xfrm>
                <a:off x="3686707" y="3524879"/>
                <a:ext cx="2111325" cy="202574"/>
              </a:xfrm>
              <a:custGeom>
                <a:avLst/>
                <a:gdLst>
                  <a:gd name="T0" fmla="*/ 982 w 1022"/>
                  <a:gd name="T1" fmla="*/ 98 h 98"/>
                  <a:gd name="T2" fmla="*/ 40 w 1022"/>
                  <a:gd name="T3" fmla="*/ 98 h 98"/>
                  <a:gd name="T4" fmla="*/ 0 w 1022"/>
                  <a:gd name="T5" fmla="*/ 59 h 98"/>
                  <a:gd name="T6" fmla="*/ 0 w 1022"/>
                  <a:gd name="T7" fmla="*/ 40 h 98"/>
                  <a:gd name="T8" fmla="*/ 40 w 1022"/>
                  <a:gd name="T9" fmla="*/ 0 h 98"/>
                  <a:gd name="T10" fmla="*/ 982 w 1022"/>
                  <a:gd name="T11" fmla="*/ 0 h 98"/>
                  <a:gd name="T12" fmla="*/ 1022 w 1022"/>
                  <a:gd name="T13" fmla="*/ 40 h 98"/>
                  <a:gd name="T14" fmla="*/ 1022 w 1022"/>
                  <a:gd name="T15" fmla="*/ 59 h 98"/>
                  <a:gd name="T16" fmla="*/ 982 w 1022"/>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2" h="98">
                    <a:moveTo>
                      <a:pt x="982" y="98"/>
                    </a:moveTo>
                    <a:cubicBezTo>
                      <a:pt x="40" y="98"/>
                      <a:pt x="40" y="98"/>
                      <a:pt x="40" y="98"/>
                    </a:cubicBezTo>
                    <a:cubicBezTo>
                      <a:pt x="18" y="98"/>
                      <a:pt x="0" y="80"/>
                      <a:pt x="0" y="59"/>
                    </a:cubicBezTo>
                    <a:cubicBezTo>
                      <a:pt x="0" y="40"/>
                      <a:pt x="0" y="40"/>
                      <a:pt x="0" y="40"/>
                    </a:cubicBezTo>
                    <a:cubicBezTo>
                      <a:pt x="0" y="18"/>
                      <a:pt x="18" y="0"/>
                      <a:pt x="40" y="0"/>
                    </a:cubicBezTo>
                    <a:cubicBezTo>
                      <a:pt x="982" y="0"/>
                      <a:pt x="982" y="0"/>
                      <a:pt x="982" y="0"/>
                    </a:cubicBezTo>
                    <a:cubicBezTo>
                      <a:pt x="1004" y="0"/>
                      <a:pt x="1022" y="18"/>
                      <a:pt x="1022" y="40"/>
                    </a:cubicBezTo>
                    <a:cubicBezTo>
                      <a:pt x="1022" y="59"/>
                      <a:pt x="1022" y="59"/>
                      <a:pt x="1022" y="59"/>
                    </a:cubicBezTo>
                    <a:cubicBezTo>
                      <a:pt x="1022" y="80"/>
                      <a:pt x="1004" y="98"/>
                      <a:pt x="982" y="98"/>
                    </a:cubicBez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47" name="isḻiḍé">
                <a:extLst>
                  <a:ext uri="{FF2B5EF4-FFF2-40B4-BE49-F238E27FC236}">
                    <a16:creationId xmlns:a16="http://schemas.microsoft.com/office/drawing/2014/main" id="{772C34CC-68B3-4E13-89C2-F9C729415912}"/>
                  </a:ext>
                </a:extLst>
              </p:cNvPr>
              <p:cNvSpPr/>
              <p:nvPr/>
            </p:nvSpPr>
            <p:spPr bwMode="auto">
              <a:xfrm>
                <a:off x="5190308" y="2651751"/>
                <a:ext cx="671637" cy="873128"/>
              </a:xfrm>
              <a:custGeom>
                <a:avLst/>
                <a:gdLst>
                  <a:gd name="T0" fmla="*/ 47 w 325"/>
                  <a:gd name="T1" fmla="*/ 52 h 423"/>
                  <a:gd name="T2" fmla="*/ 122 w 325"/>
                  <a:gd name="T3" fmla="*/ 240 h 423"/>
                  <a:gd name="T4" fmla="*/ 219 w 325"/>
                  <a:gd name="T5" fmla="*/ 37 h 423"/>
                  <a:gd name="T6" fmla="*/ 288 w 325"/>
                  <a:gd name="T7" fmla="*/ 12 h 423"/>
                  <a:gd name="T8" fmla="*/ 313 w 325"/>
                  <a:gd name="T9" fmla="*/ 82 h 423"/>
                  <a:gd name="T10" fmla="*/ 164 w 325"/>
                  <a:gd name="T11" fmla="*/ 393 h 423"/>
                  <a:gd name="T12" fmla="*/ 117 w 325"/>
                  <a:gd name="T13" fmla="*/ 423 h 423"/>
                  <a:gd name="T14" fmla="*/ 115 w 325"/>
                  <a:gd name="T15" fmla="*/ 423 h 423"/>
                  <a:gd name="T16" fmla="*/ 69 w 325"/>
                  <a:gd name="T17" fmla="*/ 390 h 423"/>
                  <a:gd name="T18" fmla="*/ 0 w 325"/>
                  <a:gd name="T19" fmla="*/ 21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423">
                    <a:moveTo>
                      <a:pt x="47" y="52"/>
                    </a:moveTo>
                    <a:cubicBezTo>
                      <a:pt x="122" y="240"/>
                      <a:pt x="122" y="240"/>
                      <a:pt x="122" y="240"/>
                    </a:cubicBezTo>
                    <a:cubicBezTo>
                      <a:pt x="219" y="37"/>
                      <a:pt x="219" y="37"/>
                      <a:pt x="219" y="37"/>
                    </a:cubicBezTo>
                    <a:cubicBezTo>
                      <a:pt x="231" y="11"/>
                      <a:pt x="262" y="0"/>
                      <a:pt x="288" y="12"/>
                    </a:cubicBezTo>
                    <a:cubicBezTo>
                      <a:pt x="314" y="25"/>
                      <a:pt x="325" y="56"/>
                      <a:pt x="313" y="82"/>
                    </a:cubicBezTo>
                    <a:cubicBezTo>
                      <a:pt x="164" y="393"/>
                      <a:pt x="164" y="393"/>
                      <a:pt x="164" y="393"/>
                    </a:cubicBezTo>
                    <a:cubicBezTo>
                      <a:pt x="155" y="411"/>
                      <a:pt x="137" y="423"/>
                      <a:pt x="117" y="423"/>
                    </a:cubicBezTo>
                    <a:cubicBezTo>
                      <a:pt x="117" y="423"/>
                      <a:pt x="116" y="423"/>
                      <a:pt x="115" y="423"/>
                    </a:cubicBezTo>
                    <a:cubicBezTo>
                      <a:pt x="95" y="422"/>
                      <a:pt x="76" y="409"/>
                      <a:pt x="69" y="390"/>
                    </a:cubicBezTo>
                    <a:cubicBezTo>
                      <a:pt x="0" y="219"/>
                      <a:pt x="0" y="219"/>
                      <a:pt x="0" y="219"/>
                    </a:cubicBezTo>
                  </a:path>
                </a:pathLst>
              </a:custGeom>
              <a:solidFill>
                <a:schemeClr val="accent1">
                  <a:lumMod val="75000"/>
                </a:schemeClr>
              </a:solidFill>
              <a:ln>
                <a:noFill/>
              </a:ln>
            </p:spPr>
            <p:txBody>
              <a:bodyPr anchor="ctr"/>
              <a:lstStyle/>
              <a:p>
                <a:pPr algn="ctr"/>
                <a:endParaRPr/>
              </a:p>
            </p:txBody>
          </p:sp>
          <p:sp>
            <p:nvSpPr>
              <p:cNvPr id="248" name="ïṥ1iḑe">
                <a:extLst>
                  <a:ext uri="{FF2B5EF4-FFF2-40B4-BE49-F238E27FC236}">
                    <a16:creationId xmlns:a16="http://schemas.microsoft.com/office/drawing/2014/main" id="{83CB8114-D5BE-40BB-AAD6-58E14A18EEB1}"/>
                  </a:ext>
                </a:extLst>
              </p:cNvPr>
              <p:cNvSpPr/>
              <p:nvPr/>
            </p:nvSpPr>
            <p:spPr bwMode="auto">
              <a:xfrm>
                <a:off x="5190308" y="2651751"/>
                <a:ext cx="671637" cy="873128"/>
              </a:xfrm>
              <a:custGeom>
                <a:avLst/>
                <a:gdLst>
                  <a:gd name="T0" fmla="*/ 47 w 325"/>
                  <a:gd name="T1" fmla="*/ 52 h 423"/>
                  <a:gd name="T2" fmla="*/ 122 w 325"/>
                  <a:gd name="T3" fmla="*/ 240 h 423"/>
                  <a:gd name="T4" fmla="*/ 219 w 325"/>
                  <a:gd name="T5" fmla="*/ 37 h 423"/>
                  <a:gd name="T6" fmla="*/ 288 w 325"/>
                  <a:gd name="T7" fmla="*/ 12 h 423"/>
                  <a:gd name="T8" fmla="*/ 313 w 325"/>
                  <a:gd name="T9" fmla="*/ 82 h 423"/>
                  <a:gd name="T10" fmla="*/ 164 w 325"/>
                  <a:gd name="T11" fmla="*/ 393 h 423"/>
                  <a:gd name="T12" fmla="*/ 117 w 325"/>
                  <a:gd name="T13" fmla="*/ 423 h 423"/>
                  <a:gd name="T14" fmla="*/ 115 w 325"/>
                  <a:gd name="T15" fmla="*/ 423 h 423"/>
                  <a:gd name="T16" fmla="*/ 69 w 325"/>
                  <a:gd name="T17" fmla="*/ 390 h 423"/>
                  <a:gd name="T18" fmla="*/ 0 w 325"/>
                  <a:gd name="T19" fmla="*/ 21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423">
                    <a:moveTo>
                      <a:pt x="47" y="52"/>
                    </a:moveTo>
                    <a:cubicBezTo>
                      <a:pt x="122" y="240"/>
                      <a:pt x="122" y="240"/>
                      <a:pt x="122" y="240"/>
                    </a:cubicBezTo>
                    <a:cubicBezTo>
                      <a:pt x="219" y="37"/>
                      <a:pt x="219" y="37"/>
                      <a:pt x="219" y="37"/>
                    </a:cubicBezTo>
                    <a:cubicBezTo>
                      <a:pt x="231" y="11"/>
                      <a:pt x="262" y="0"/>
                      <a:pt x="288" y="12"/>
                    </a:cubicBezTo>
                    <a:cubicBezTo>
                      <a:pt x="314" y="25"/>
                      <a:pt x="325" y="56"/>
                      <a:pt x="313" y="82"/>
                    </a:cubicBezTo>
                    <a:cubicBezTo>
                      <a:pt x="164" y="393"/>
                      <a:pt x="164" y="393"/>
                      <a:pt x="164" y="393"/>
                    </a:cubicBezTo>
                    <a:cubicBezTo>
                      <a:pt x="155" y="411"/>
                      <a:pt x="137" y="423"/>
                      <a:pt x="117" y="423"/>
                    </a:cubicBezTo>
                    <a:cubicBezTo>
                      <a:pt x="117" y="423"/>
                      <a:pt x="116" y="423"/>
                      <a:pt x="115" y="423"/>
                    </a:cubicBezTo>
                    <a:cubicBezTo>
                      <a:pt x="95" y="422"/>
                      <a:pt x="76" y="409"/>
                      <a:pt x="69" y="390"/>
                    </a:cubicBezTo>
                    <a:cubicBezTo>
                      <a:pt x="0" y="219"/>
                      <a:pt x="0" y="219"/>
                      <a:pt x="0" y="219"/>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49" name="íşļîḍè">
                <a:extLst>
                  <a:ext uri="{FF2B5EF4-FFF2-40B4-BE49-F238E27FC236}">
                    <a16:creationId xmlns:a16="http://schemas.microsoft.com/office/drawing/2014/main" id="{BC9FEC3D-C582-46EA-96D4-09FE3F8C6528}"/>
                  </a:ext>
                </a:extLst>
              </p:cNvPr>
              <p:cNvSpPr/>
              <p:nvPr/>
            </p:nvSpPr>
            <p:spPr bwMode="auto">
              <a:xfrm>
                <a:off x="3841616" y="3106731"/>
                <a:ext cx="440898" cy="457147"/>
              </a:xfrm>
              <a:custGeom>
                <a:avLst/>
                <a:gdLst>
                  <a:gd name="T0" fmla="*/ 213 w 213"/>
                  <a:gd name="T1" fmla="*/ 0 h 222"/>
                  <a:gd name="T2" fmla="*/ 173 w 213"/>
                  <a:gd name="T3" fmla="*/ 200 h 222"/>
                  <a:gd name="T4" fmla="*/ 125 w 213"/>
                  <a:gd name="T5" fmla="*/ 200 h 222"/>
                  <a:gd name="T6" fmla="*/ 54 w 213"/>
                  <a:gd name="T7" fmla="*/ 210 h 222"/>
                  <a:gd name="T8" fmla="*/ 0 w 213"/>
                  <a:gd name="T9" fmla="*/ 194 h 222"/>
                  <a:gd name="T10" fmla="*/ 49 w 213"/>
                  <a:gd name="T11" fmla="*/ 146 h 222"/>
                  <a:gd name="T12" fmla="*/ 78 w 213"/>
                  <a:gd name="T13" fmla="*/ 134 h 222"/>
                  <a:gd name="T14" fmla="*/ 101 w 213"/>
                  <a:gd name="T15" fmla="*/ 27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2">
                    <a:moveTo>
                      <a:pt x="213" y="0"/>
                    </a:moveTo>
                    <a:cubicBezTo>
                      <a:pt x="173" y="200"/>
                      <a:pt x="173" y="200"/>
                      <a:pt x="173" y="200"/>
                    </a:cubicBezTo>
                    <a:cubicBezTo>
                      <a:pt x="173" y="200"/>
                      <a:pt x="150" y="200"/>
                      <a:pt x="125" y="200"/>
                    </a:cubicBezTo>
                    <a:cubicBezTo>
                      <a:pt x="54" y="210"/>
                      <a:pt x="54" y="210"/>
                      <a:pt x="54" y="210"/>
                    </a:cubicBezTo>
                    <a:cubicBezTo>
                      <a:pt x="26" y="210"/>
                      <a:pt x="1" y="222"/>
                      <a:pt x="0" y="194"/>
                    </a:cubicBezTo>
                    <a:cubicBezTo>
                      <a:pt x="0" y="165"/>
                      <a:pt x="20" y="146"/>
                      <a:pt x="49" y="146"/>
                    </a:cubicBezTo>
                    <a:cubicBezTo>
                      <a:pt x="78" y="134"/>
                      <a:pt x="78" y="134"/>
                      <a:pt x="78" y="134"/>
                    </a:cubicBezTo>
                    <a:cubicBezTo>
                      <a:pt x="101" y="27"/>
                      <a:pt x="101" y="27"/>
                      <a:pt x="101" y="27"/>
                    </a:cubicBezTo>
                  </a:path>
                </a:pathLst>
              </a:custGeom>
              <a:solidFill>
                <a:schemeClr val="accent1">
                  <a:lumMod val="75000"/>
                </a:schemeClr>
              </a:solidFill>
              <a:ln>
                <a:noFill/>
              </a:ln>
            </p:spPr>
            <p:txBody>
              <a:bodyPr anchor="ctr"/>
              <a:lstStyle/>
              <a:p>
                <a:pPr algn="ctr"/>
                <a:endParaRPr/>
              </a:p>
            </p:txBody>
          </p:sp>
          <p:sp>
            <p:nvSpPr>
              <p:cNvPr id="250" name="îSļîďe">
                <a:extLst>
                  <a:ext uri="{FF2B5EF4-FFF2-40B4-BE49-F238E27FC236}">
                    <a16:creationId xmlns:a16="http://schemas.microsoft.com/office/drawing/2014/main" id="{BF18DD0A-81A7-42EC-83D0-8FC18C1A9D51}"/>
                  </a:ext>
                </a:extLst>
              </p:cNvPr>
              <p:cNvSpPr/>
              <p:nvPr/>
            </p:nvSpPr>
            <p:spPr bwMode="auto">
              <a:xfrm>
                <a:off x="3841616" y="3106731"/>
                <a:ext cx="440898" cy="457147"/>
              </a:xfrm>
              <a:custGeom>
                <a:avLst/>
                <a:gdLst>
                  <a:gd name="T0" fmla="*/ 213 w 213"/>
                  <a:gd name="T1" fmla="*/ 0 h 222"/>
                  <a:gd name="T2" fmla="*/ 173 w 213"/>
                  <a:gd name="T3" fmla="*/ 200 h 222"/>
                  <a:gd name="T4" fmla="*/ 125 w 213"/>
                  <a:gd name="T5" fmla="*/ 200 h 222"/>
                  <a:gd name="T6" fmla="*/ 54 w 213"/>
                  <a:gd name="T7" fmla="*/ 210 h 222"/>
                  <a:gd name="T8" fmla="*/ 0 w 213"/>
                  <a:gd name="T9" fmla="*/ 194 h 222"/>
                  <a:gd name="T10" fmla="*/ 49 w 213"/>
                  <a:gd name="T11" fmla="*/ 146 h 222"/>
                  <a:gd name="T12" fmla="*/ 78 w 213"/>
                  <a:gd name="T13" fmla="*/ 134 h 222"/>
                  <a:gd name="T14" fmla="*/ 101 w 213"/>
                  <a:gd name="T15" fmla="*/ 27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2">
                    <a:moveTo>
                      <a:pt x="213" y="0"/>
                    </a:moveTo>
                    <a:cubicBezTo>
                      <a:pt x="173" y="200"/>
                      <a:pt x="173" y="200"/>
                      <a:pt x="173" y="200"/>
                    </a:cubicBezTo>
                    <a:cubicBezTo>
                      <a:pt x="173" y="200"/>
                      <a:pt x="150" y="200"/>
                      <a:pt x="125" y="200"/>
                    </a:cubicBezTo>
                    <a:cubicBezTo>
                      <a:pt x="54" y="210"/>
                      <a:pt x="54" y="210"/>
                      <a:pt x="54" y="210"/>
                    </a:cubicBezTo>
                    <a:cubicBezTo>
                      <a:pt x="26" y="210"/>
                      <a:pt x="1" y="222"/>
                      <a:pt x="0" y="194"/>
                    </a:cubicBezTo>
                    <a:cubicBezTo>
                      <a:pt x="0" y="165"/>
                      <a:pt x="20" y="146"/>
                      <a:pt x="49" y="146"/>
                    </a:cubicBezTo>
                    <a:cubicBezTo>
                      <a:pt x="78" y="134"/>
                      <a:pt x="78" y="134"/>
                      <a:pt x="78" y="134"/>
                    </a:cubicBezTo>
                    <a:cubicBezTo>
                      <a:pt x="101" y="27"/>
                      <a:pt x="101" y="27"/>
                      <a:pt x="101" y="27"/>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51" name="iṥļíďe">
                <a:extLst>
                  <a:ext uri="{FF2B5EF4-FFF2-40B4-BE49-F238E27FC236}">
                    <a16:creationId xmlns:a16="http://schemas.microsoft.com/office/drawing/2014/main" id="{ABF6260A-41F5-47BD-9E5A-FACDFAEFAAF5}"/>
                  </a:ext>
                </a:extLst>
              </p:cNvPr>
              <p:cNvSpPr/>
              <p:nvPr/>
            </p:nvSpPr>
            <p:spPr bwMode="auto">
              <a:xfrm>
                <a:off x="4742911" y="1568465"/>
                <a:ext cx="615307" cy="508061"/>
              </a:xfrm>
              <a:custGeom>
                <a:avLst/>
                <a:gdLst>
                  <a:gd name="T0" fmla="*/ 298 w 298"/>
                  <a:gd name="T1" fmla="*/ 246 h 246"/>
                  <a:gd name="T2" fmla="*/ 298 w 298"/>
                  <a:gd name="T3" fmla="*/ 29 h 246"/>
                  <a:gd name="T4" fmla="*/ 268 w 298"/>
                  <a:gd name="T5" fmla="*/ 0 h 246"/>
                  <a:gd name="T6" fmla="*/ 0 w 298"/>
                  <a:gd name="T7" fmla="*/ 0 h 246"/>
                </a:gdLst>
                <a:ahLst/>
                <a:cxnLst>
                  <a:cxn ang="0">
                    <a:pos x="T0" y="T1"/>
                  </a:cxn>
                  <a:cxn ang="0">
                    <a:pos x="T2" y="T3"/>
                  </a:cxn>
                  <a:cxn ang="0">
                    <a:pos x="T4" y="T5"/>
                  </a:cxn>
                  <a:cxn ang="0">
                    <a:pos x="T6" y="T7"/>
                  </a:cxn>
                </a:cxnLst>
                <a:rect l="0" t="0" r="r" b="b"/>
                <a:pathLst>
                  <a:path w="298" h="246">
                    <a:moveTo>
                      <a:pt x="298" y="246"/>
                    </a:moveTo>
                    <a:cubicBezTo>
                      <a:pt x="298" y="29"/>
                      <a:pt x="298" y="29"/>
                      <a:pt x="298" y="29"/>
                    </a:cubicBezTo>
                    <a:cubicBezTo>
                      <a:pt x="298" y="13"/>
                      <a:pt x="285" y="0"/>
                      <a:pt x="268" y="0"/>
                    </a:cubicBezTo>
                    <a:cubicBezTo>
                      <a:pt x="0" y="0"/>
                      <a:pt x="0" y="0"/>
                      <a:pt x="0"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52" name="ïṥľîḋê">
                <a:extLst>
                  <a:ext uri="{FF2B5EF4-FFF2-40B4-BE49-F238E27FC236}">
                    <a16:creationId xmlns:a16="http://schemas.microsoft.com/office/drawing/2014/main" id="{19210B01-ED3B-4A98-B6AD-FC9822B346AF}"/>
                  </a:ext>
                </a:extLst>
              </p:cNvPr>
              <p:cNvSpPr/>
              <p:nvPr/>
            </p:nvSpPr>
            <p:spPr bwMode="auto">
              <a:xfrm>
                <a:off x="5328968" y="2006112"/>
                <a:ext cx="58497" cy="357484"/>
              </a:xfrm>
              <a:custGeom>
                <a:avLst/>
                <a:gdLst>
                  <a:gd name="T0" fmla="*/ 14 w 28"/>
                  <a:gd name="T1" fmla="*/ 173 h 173"/>
                  <a:gd name="T2" fmla="*/ 14 w 28"/>
                  <a:gd name="T3" fmla="*/ 173 h 173"/>
                  <a:gd name="T4" fmla="*/ 1 w 28"/>
                  <a:gd name="T5" fmla="*/ 159 h 173"/>
                  <a:gd name="T6" fmla="*/ 14 w 28"/>
                  <a:gd name="T7" fmla="*/ 0 h 173"/>
                  <a:gd name="T8" fmla="*/ 27 w 28"/>
                  <a:gd name="T9" fmla="*/ 159 h 173"/>
                  <a:gd name="T10" fmla="*/ 14 w 28"/>
                  <a:gd name="T11" fmla="*/ 173 h 173"/>
                </a:gdLst>
                <a:ahLst/>
                <a:cxnLst>
                  <a:cxn ang="0">
                    <a:pos x="T0" y="T1"/>
                  </a:cxn>
                  <a:cxn ang="0">
                    <a:pos x="T2" y="T3"/>
                  </a:cxn>
                  <a:cxn ang="0">
                    <a:pos x="T4" y="T5"/>
                  </a:cxn>
                  <a:cxn ang="0">
                    <a:pos x="T6" y="T7"/>
                  </a:cxn>
                  <a:cxn ang="0">
                    <a:pos x="T8" y="T9"/>
                  </a:cxn>
                  <a:cxn ang="0">
                    <a:pos x="T10" y="T11"/>
                  </a:cxn>
                </a:cxnLst>
                <a:rect l="0" t="0" r="r" b="b"/>
                <a:pathLst>
                  <a:path w="28" h="173">
                    <a:moveTo>
                      <a:pt x="14" y="173"/>
                    </a:moveTo>
                    <a:cubicBezTo>
                      <a:pt x="14" y="173"/>
                      <a:pt x="14" y="173"/>
                      <a:pt x="14" y="173"/>
                    </a:cubicBezTo>
                    <a:cubicBezTo>
                      <a:pt x="6" y="173"/>
                      <a:pt x="0" y="166"/>
                      <a:pt x="1" y="159"/>
                    </a:cubicBezTo>
                    <a:cubicBezTo>
                      <a:pt x="14" y="0"/>
                      <a:pt x="14" y="0"/>
                      <a:pt x="14" y="0"/>
                    </a:cubicBezTo>
                    <a:cubicBezTo>
                      <a:pt x="27" y="159"/>
                      <a:pt x="27" y="159"/>
                      <a:pt x="27" y="159"/>
                    </a:cubicBezTo>
                    <a:cubicBezTo>
                      <a:pt x="28" y="166"/>
                      <a:pt x="22" y="173"/>
                      <a:pt x="14" y="173"/>
                    </a:cubicBezTo>
                    <a:close/>
                  </a:path>
                </a:pathLst>
              </a:custGeom>
              <a:solidFill>
                <a:srgbClr val="FFD6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3" name="iṥļïdè">
                <a:extLst>
                  <a:ext uri="{FF2B5EF4-FFF2-40B4-BE49-F238E27FC236}">
                    <a16:creationId xmlns:a16="http://schemas.microsoft.com/office/drawing/2014/main" id="{A0D39276-FB45-494C-B26F-033315764837}"/>
                  </a:ext>
                </a:extLst>
              </p:cNvPr>
              <p:cNvSpPr/>
              <p:nvPr/>
            </p:nvSpPr>
            <p:spPr bwMode="auto">
              <a:xfrm>
                <a:off x="5328968" y="2006112"/>
                <a:ext cx="58497" cy="357484"/>
              </a:xfrm>
              <a:custGeom>
                <a:avLst/>
                <a:gdLst>
                  <a:gd name="T0" fmla="*/ 14 w 28"/>
                  <a:gd name="T1" fmla="*/ 173 h 173"/>
                  <a:gd name="T2" fmla="*/ 14 w 28"/>
                  <a:gd name="T3" fmla="*/ 173 h 173"/>
                  <a:gd name="T4" fmla="*/ 1 w 28"/>
                  <a:gd name="T5" fmla="*/ 159 h 173"/>
                  <a:gd name="T6" fmla="*/ 14 w 28"/>
                  <a:gd name="T7" fmla="*/ 0 h 173"/>
                  <a:gd name="T8" fmla="*/ 27 w 28"/>
                  <a:gd name="T9" fmla="*/ 159 h 173"/>
                  <a:gd name="T10" fmla="*/ 14 w 28"/>
                  <a:gd name="T11" fmla="*/ 173 h 173"/>
                </a:gdLst>
                <a:ahLst/>
                <a:cxnLst>
                  <a:cxn ang="0">
                    <a:pos x="T0" y="T1"/>
                  </a:cxn>
                  <a:cxn ang="0">
                    <a:pos x="T2" y="T3"/>
                  </a:cxn>
                  <a:cxn ang="0">
                    <a:pos x="T4" y="T5"/>
                  </a:cxn>
                  <a:cxn ang="0">
                    <a:pos x="T6" y="T7"/>
                  </a:cxn>
                  <a:cxn ang="0">
                    <a:pos x="T8" y="T9"/>
                  </a:cxn>
                  <a:cxn ang="0">
                    <a:pos x="T10" y="T11"/>
                  </a:cxn>
                </a:cxnLst>
                <a:rect l="0" t="0" r="r" b="b"/>
                <a:pathLst>
                  <a:path w="28" h="173">
                    <a:moveTo>
                      <a:pt x="14" y="173"/>
                    </a:moveTo>
                    <a:cubicBezTo>
                      <a:pt x="14" y="173"/>
                      <a:pt x="14" y="173"/>
                      <a:pt x="14" y="173"/>
                    </a:cubicBezTo>
                    <a:cubicBezTo>
                      <a:pt x="6" y="173"/>
                      <a:pt x="0" y="166"/>
                      <a:pt x="1" y="159"/>
                    </a:cubicBezTo>
                    <a:cubicBezTo>
                      <a:pt x="14" y="0"/>
                      <a:pt x="14" y="0"/>
                      <a:pt x="14" y="0"/>
                    </a:cubicBezTo>
                    <a:cubicBezTo>
                      <a:pt x="27" y="159"/>
                      <a:pt x="27" y="159"/>
                      <a:pt x="27" y="159"/>
                    </a:cubicBezTo>
                    <a:cubicBezTo>
                      <a:pt x="28" y="166"/>
                      <a:pt x="22" y="173"/>
                      <a:pt x="14" y="173"/>
                    </a:cubicBez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54" name="iṥľïḓé">
                <a:extLst>
                  <a:ext uri="{FF2B5EF4-FFF2-40B4-BE49-F238E27FC236}">
                    <a16:creationId xmlns:a16="http://schemas.microsoft.com/office/drawing/2014/main" id="{C817BC14-3403-4A3F-9CD3-E0DE61492DEB}"/>
                  </a:ext>
                </a:extLst>
              </p:cNvPr>
              <p:cNvSpPr/>
              <p:nvPr/>
            </p:nvSpPr>
            <p:spPr bwMode="auto">
              <a:xfrm>
                <a:off x="5322469" y="2001779"/>
                <a:ext cx="72580" cy="86663"/>
              </a:xfrm>
              <a:custGeom>
                <a:avLst/>
                <a:gdLst>
                  <a:gd name="T0" fmla="*/ 20 w 35"/>
                  <a:gd name="T1" fmla="*/ 42 h 42"/>
                  <a:gd name="T2" fmla="*/ 14 w 35"/>
                  <a:gd name="T3" fmla="*/ 42 h 42"/>
                  <a:gd name="T4" fmla="*/ 0 w 35"/>
                  <a:gd name="T5" fmla="*/ 28 h 42"/>
                  <a:gd name="T6" fmla="*/ 0 w 35"/>
                  <a:gd name="T7" fmla="*/ 14 h 42"/>
                  <a:gd name="T8" fmla="*/ 14 w 35"/>
                  <a:gd name="T9" fmla="*/ 0 h 42"/>
                  <a:gd name="T10" fmla="*/ 20 w 35"/>
                  <a:gd name="T11" fmla="*/ 0 h 42"/>
                  <a:gd name="T12" fmla="*/ 35 w 35"/>
                  <a:gd name="T13" fmla="*/ 14 h 42"/>
                  <a:gd name="T14" fmla="*/ 35 w 35"/>
                  <a:gd name="T15" fmla="*/ 28 h 42"/>
                  <a:gd name="T16" fmla="*/ 20 w 3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2">
                    <a:moveTo>
                      <a:pt x="20" y="42"/>
                    </a:moveTo>
                    <a:cubicBezTo>
                      <a:pt x="14" y="42"/>
                      <a:pt x="14" y="42"/>
                      <a:pt x="14" y="42"/>
                    </a:cubicBezTo>
                    <a:cubicBezTo>
                      <a:pt x="6" y="42"/>
                      <a:pt x="0" y="36"/>
                      <a:pt x="0" y="28"/>
                    </a:cubicBezTo>
                    <a:cubicBezTo>
                      <a:pt x="0" y="14"/>
                      <a:pt x="0" y="14"/>
                      <a:pt x="0" y="14"/>
                    </a:cubicBezTo>
                    <a:cubicBezTo>
                      <a:pt x="0" y="6"/>
                      <a:pt x="6" y="0"/>
                      <a:pt x="14" y="0"/>
                    </a:cubicBezTo>
                    <a:cubicBezTo>
                      <a:pt x="20" y="0"/>
                      <a:pt x="20" y="0"/>
                      <a:pt x="20" y="0"/>
                    </a:cubicBezTo>
                    <a:cubicBezTo>
                      <a:pt x="28" y="0"/>
                      <a:pt x="35" y="6"/>
                      <a:pt x="35" y="14"/>
                    </a:cubicBezTo>
                    <a:cubicBezTo>
                      <a:pt x="35" y="28"/>
                      <a:pt x="35" y="28"/>
                      <a:pt x="35" y="28"/>
                    </a:cubicBezTo>
                    <a:cubicBezTo>
                      <a:pt x="35" y="36"/>
                      <a:pt x="28" y="42"/>
                      <a:pt x="20" y="42"/>
                    </a:cubicBezTo>
                    <a:close/>
                  </a:path>
                </a:pathLst>
              </a:custGeom>
              <a:solidFill>
                <a:srgbClr val="E2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5" name="îşļîḑé">
                <a:extLst>
                  <a:ext uri="{FF2B5EF4-FFF2-40B4-BE49-F238E27FC236}">
                    <a16:creationId xmlns:a16="http://schemas.microsoft.com/office/drawing/2014/main" id="{9D37B11E-463F-403C-9529-FEFD03938AC1}"/>
                  </a:ext>
                </a:extLst>
              </p:cNvPr>
              <p:cNvSpPr/>
              <p:nvPr/>
            </p:nvSpPr>
            <p:spPr bwMode="auto">
              <a:xfrm>
                <a:off x="5322469" y="2001779"/>
                <a:ext cx="72580" cy="86663"/>
              </a:xfrm>
              <a:custGeom>
                <a:avLst/>
                <a:gdLst>
                  <a:gd name="T0" fmla="*/ 20 w 35"/>
                  <a:gd name="T1" fmla="*/ 42 h 42"/>
                  <a:gd name="T2" fmla="*/ 14 w 35"/>
                  <a:gd name="T3" fmla="*/ 42 h 42"/>
                  <a:gd name="T4" fmla="*/ 0 w 35"/>
                  <a:gd name="T5" fmla="*/ 28 h 42"/>
                  <a:gd name="T6" fmla="*/ 0 w 35"/>
                  <a:gd name="T7" fmla="*/ 14 h 42"/>
                  <a:gd name="T8" fmla="*/ 14 w 35"/>
                  <a:gd name="T9" fmla="*/ 0 h 42"/>
                  <a:gd name="T10" fmla="*/ 20 w 35"/>
                  <a:gd name="T11" fmla="*/ 0 h 42"/>
                  <a:gd name="T12" fmla="*/ 35 w 35"/>
                  <a:gd name="T13" fmla="*/ 14 h 42"/>
                  <a:gd name="T14" fmla="*/ 35 w 35"/>
                  <a:gd name="T15" fmla="*/ 28 h 42"/>
                  <a:gd name="T16" fmla="*/ 20 w 3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2">
                    <a:moveTo>
                      <a:pt x="20" y="42"/>
                    </a:moveTo>
                    <a:cubicBezTo>
                      <a:pt x="14" y="42"/>
                      <a:pt x="14" y="42"/>
                      <a:pt x="14" y="42"/>
                    </a:cubicBezTo>
                    <a:cubicBezTo>
                      <a:pt x="6" y="42"/>
                      <a:pt x="0" y="36"/>
                      <a:pt x="0" y="28"/>
                    </a:cubicBezTo>
                    <a:cubicBezTo>
                      <a:pt x="0" y="14"/>
                      <a:pt x="0" y="14"/>
                      <a:pt x="0" y="14"/>
                    </a:cubicBezTo>
                    <a:cubicBezTo>
                      <a:pt x="0" y="6"/>
                      <a:pt x="6" y="0"/>
                      <a:pt x="14" y="0"/>
                    </a:cubicBezTo>
                    <a:cubicBezTo>
                      <a:pt x="20" y="0"/>
                      <a:pt x="20" y="0"/>
                      <a:pt x="20" y="0"/>
                    </a:cubicBezTo>
                    <a:cubicBezTo>
                      <a:pt x="28" y="0"/>
                      <a:pt x="35" y="6"/>
                      <a:pt x="35" y="14"/>
                    </a:cubicBezTo>
                    <a:cubicBezTo>
                      <a:pt x="35" y="28"/>
                      <a:pt x="35" y="28"/>
                      <a:pt x="35" y="28"/>
                    </a:cubicBezTo>
                    <a:cubicBezTo>
                      <a:pt x="35" y="36"/>
                      <a:pt x="28" y="42"/>
                      <a:pt x="20" y="42"/>
                    </a:cubicBez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56" name="îṡlïdê">
                <a:extLst>
                  <a:ext uri="{FF2B5EF4-FFF2-40B4-BE49-F238E27FC236}">
                    <a16:creationId xmlns:a16="http://schemas.microsoft.com/office/drawing/2014/main" id="{832D09B3-B2D8-426A-80F3-0E53BEBCB73C}"/>
                  </a:ext>
                </a:extLst>
              </p:cNvPr>
              <p:cNvSpPr/>
              <p:nvPr/>
            </p:nvSpPr>
            <p:spPr bwMode="auto">
              <a:xfrm>
                <a:off x="4331262" y="1636712"/>
                <a:ext cx="795132" cy="301153"/>
              </a:xfrm>
              <a:custGeom>
                <a:avLst/>
                <a:gdLst>
                  <a:gd name="T0" fmla="*/ 367 w 385"/>
                  <a:gd name="T1" fmla="*/ 126 h 146"/>
                  <a:gd name="T2" fmla="*/ 196 w 385"/>
                  <a:gd name="T3" fmla="*/ 146 h 146"/>
                  <a:gd name="T4" fmla="*/ 18 w 385"/>
                  <a:gd name="T5" fmla="*/ 126 h 146"/>
                  <a:gd name="T6" fmla="*/ 0 w 385"/>
                  <a:gd name="T7" fmla="*/ 106 h 146"/>
                  <a:gd name="T8" fmla="*/ 0 w 385"/>
                  <a:gd name="T9" fmla="*/ 0 h 146"/>
                  <a:gd name="T10" fmla="*/ 385 w 385"/>
                  <a:gd name="T11" fmla="*/ 0 h 146"/>
                  <a:gd name="T12" fmla="*/ 385 w 385"/>
                  <a:gd name="T13" fmla="*/ 106 h 146"/>
                  <a:gd name="T14" fmla="*/ 367 w 385"/>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5" h="146">
                    <a:moveTo>
                      <a:pt x="367" y="126"/>
                    </a:moveTo>
                    <a:cubicBezTo>
                      <a:pt x="196" y="146"/>
                      <a:pt x="196" y="146"/>
                      <a:pt x="196" y="146"/>
                    </a:cubicBezTo>
                    <a:cubicBezTo>
                      <a:pt x="18" y="126"/>
                      <a:pt x="18" y="126"/>
                      <a:pt x="18" y="126"/>
                    </a:cubicBezTo>
                    <a:cubicBezTo>
                      <a:pt x="8" y="125"/>
                      <a:pt x="0" y="116"/>
                      <a:pt x="0" y="106"/>
                    </a:cubicBezTo>
                    <a:cubicBezTo>
                      <a:pt x="0" y="0"/>
                      <a:pt x="0" y="0"/>
                      <a:pt x="0" y="0"/>
                    </a:cubicBezTo>
                    <a:cubicBezTo>
                      <a:pt x="385" y="0"/>
                      <a:pt x="385" y="0"/>
                      <a:pt x="385" y="0"/>
                    </a:cubicBezTo>
                    <a:cubicBezTo>
                      <a:pt x="385" y="106"/>
                      <a:pt x="385" y="106"/>
                      <a:pt x="385" y="106"/>
                    </a:cubicBezTo>
                    <a:cubicBezTo>
                      <a:pt x="385" y="116"/>
                      <a:pt x="377" y="125"/>
                      <a:pt x="367" y="126"/>
                    </a:cubicBezTo>
                  </a:path>
                </a:pathLst>
              </a:custGeom>
              <a:solidFill>
                <a:srgbClr val="E2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7" name="iṩļïḋe">
                <a:extLst>
                  <a:ext uri="{FF2B5EF4-FFF2-40B4-BE49-F238E27FC236}">
                    <a16:creationId xmlns:a16="http://schemas.microsoft.com/office/drawing/2014/main" id="{36584383-EE86-43CB-849D-9136EA10BBB9}"/>
                  </a:ext>
                </a:extLst>
              </p:cNvPr>
              <p:cNvSpPr/>
              <p:nvPr/>
            </p:nvSpPr>
            <p:spPr bwMode="auto">
              <a:xfrm>
                <a:off x="4321512" y="1626962"/>
                <a:ext cx="815715" cy="321736"/>
              </a:xfrm>
              <a:custGeom>
                <a:avLst/>
                <a:gdLst>
                  <a:gd name="T0" fmla="*/ 372 w 395"/>
                  <a:gd name="T1" fmla="*/ 131 h 156"/>
                  <a:gd name="T2" fmla="*/ 372 w 395"/>
                  <a:gd name="T3" fmla="*/ 126 h 156"/>
                  <a:gd name="T4" fmla="*/ 201 w 395"/>
                  <a:gd name="T5" fmla="*/ 146 h 156"/>
                  <a:gd name="T6" fmla="*/ 23 w 395"/>
                  <a:gd name="T7" fmla="*/ 126 h 156"/>
                  <a:gd name="T8" fmla="*/ 10 w 395"/>
                  <a:gd name="T9" fmla="*/ 111 h 156"/>
                  <a:gd name="T10" fmla="*/ 10 w 395"/>
                  <a:gd name="T11" fmla="*/ 10 h 156"/>
                  <a:gd name="T12" fmla="*/ 385 w 395"/>
                  <a:gd name="T13" fmla="*/ 10 h 156"/>
                  <a:gd name="T14" fmla="*/ 385 w 395"/>
                  <a:gd name="T15" fmla="*/ 111 h 156"/>
                  <a:gd name="T16" fmla="*/ 372 w 395"/>
                  <a:gd name="T17" fmla="*/ 126 h 156"/>
                  <a:gd name="T18" fmla="*/ 372 w 395"/>
                  <a:gd name="T19" fmla="*/ 131 h 156"/>
                  <a:gd name="T20" fmla="*/ 373 w 395"/>
                  <a:gd name="T21" fmla="*/ 136 h 156"/>
                  <a:gd name="T22" fmla="*/ 395 w 395"/>
                  <a:gd name="T23" fmla="*/ 111 h 156"/>
                  <a:gd name="T24" fmla="*/ 395 w 395"/>
                  <a:gd name="T25" fmla="*/ 0 h 156"/>
                  <a:gd name="T26" fmla="*/ 0 w 395"/>
                  <a:gd name="T27" fmla="*/ 0 h 156"/>
                  <a:gd name="T28" fmla="*/ 0 w 395"/>
                  <a:gd name="T29" fmla="*/ 111 h 156"/>
                  <a:gd name="T30" fmla="*/ 22 w 395"/>
                  <a:gd name="T31" fmla="*/ 136 h 156"/>
                  <a:gd name="T32" fmla="*/ 201 w 395"/>
                  <a:gd name="T33" fmla="*/ 156 h 156"/>
                  <a:gd name="T34" fmla="*/ 373 w 395"/>
                  <a:gd name="T35" fmla="*/ 136 h 156"/>
                  <a:gd name="T36" fmla="*/ 372 w 395"/>
                  <a:gd name="T3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156">
                    <a:moveTo>
                      <a:pt x="372" y="131"/>
                    </a:moveTo>
                    <a:cubicBezTo>
                      <a:pt x="372" y="126"/>
                      <a:pt x="372" y="126"/>
                      <a:pt x="372" y="126"/>
                    </a:cubicBezTo>
                    <a:cubicBezTo>
                      <a:pt x="201" y="146"/>
                      <a:pt x="201" y="146"/>
                      <a:pt x="201" y="146"/>
                    </a:cubicBezTo>
                    <a:cubicBezTo>
                      <a:pt x="23" y="126"/>
                      <a:pt x="23" y="126"/>
                      <a:pt x="23" y="126"/>
                    </a:cubicBezTo>
                    <a:cubicBezTo>
                      <a:pt x="16" y="125"/>
                      <a:pt x="10" y="119"/>
                      <a:pt x="10" y="111"/>
                    </a:cubicBezTo>
                    <a:cubicBezTo>
                      <a:pt x="10" y="10"/>
                      <a:pt x="10" y="10"/>
                      <a:pt x="10" y="10"/>
                    </a:cubicBezTo>
                    <a:cubicBezTo>
                      <a:pt x="385" y="10"/>
                      <a:pt x="385" y="10"/>
                      <a:pt x="385" y="10"/>
                    </a:cubicBezTo>
                    <a:cubicBezTo>
                      <a:pt x="385" y="111"/>
                      <a:pt x="385" y="111"/>
                      <a:pt x="385" y="111"/>
                    </a:cubicBezTo>
                    <a:cubicBezTo>
                      <a:pt x="385" y="119"/>
                      <a:pt x="379" y="125"/>
                      <a:pt x="372" y="126"/>
                    </a:cubicBezTo>
                    <a:cubicBezTo>
                      <a:pt x="372" y="131"/>
                      <a:pt x="372" y="131"/>
                      <a:pt x="372" y="131"/>
                    </a:cubicBezTo>
                    <a:cubicBezTo>
                      <a:pt x="373" y="136"/>
                      <a:pt x="373" y="136"/>
                      <a:pt x="373" y="136"/>
                    </a:cubicBezTo>
                    <a:cubicBezTo>
                      <a:pt x="385" y="134"/>
                      <a:pt x="395" y="124"/>
                      <a:pt x="395" y="111"/>
                    </a:cubicBezTo>
                    <a:cubicBezTo>
                      <a:pt x="395" y="0"/>
                      <a:pt x="395" y="0"/>
                      <a:pt x="395" y="0"/>
                    </a:cubicBezTo>
                    <a:cubicBezTo>
                      <a:pt x="0" y="0"/>
                      <a:pt x="0" y="0"/>
                      <a:pt x="0" y="0"/>
                    </a:cubicBezTo>
                    <a:cubicBezTo>
                      <a:pt x="0" y="111"/>
                      <a:pt x="0" y="111"/>
                      <a:pt x="0" y="111"/>
                    </a:cubicBezTo>
                    <a:cubicBezTo>
                      <a:pt x="0" y="124"/>
                      <a:pt x="10" y="134"/>
                      <a:pt x="22" y="136"/>
                    </a:cubicBezTo>
                    <a:cubicBezTo>
                      <a:pt x="201" y="156"/>
                      <a:pt x="201" y="156"/>
                      <a:pt x="201" y="156"/>
                    </a:cubicBezTo>
                    <a:cubicBezTo>
                      <a:pt x="373" y="136"/>
                      <a:pt x="373" y="136"/>
                      <a:pt x="373" y="136"/>
                    </a:cubicBezTo>
                    <a:cubicBezTo>
                      <a:pt x="372" y="131"/>
                      <a:pt x="372" y="131"/>
                      <a:pt x="372" y="131"/>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8" name="îşḷîḍê">
                <a:extLst>
                  <a:ext uri="{FF2B5EF4-FFF2-40B4-BE49-F238E27FC236}">
                    <a16:creationId xmlns:a16="http://schemas.microsoft.com/office/drawing/2014/main" id="{DEDE44D4-3849-4D2E-9BB8-AD4A8F0F6417}"/>
                  </a:ext>
                </a:extLst>
              </p:cNvPr>
              <p:cNvSpPr/>
              <p:nvPr/>
            </p:nvSpPr>
            <p:spPr bwMode="auto">
              <a:xfrm>
                <a:off x="4126521" y="1568465"/>
                <a:ext cx="1225197" cy="81246"/>
              </a:xfrm>
              <a:custGeom>
                <a:avLst/>
                <a:gdLst>
                  <a:gd name="T0" fmla="*/ 577 w 593"/>
                  <a:gd name="T1" fmla="*/ 39 h 39"/>
                  <a:gd name="T2" fmla="*/ 16 w 593"/>
                  <a:gd name="T3" fmla="*/ 39 h 39"/>
                  <a:gd name="T4" fmla="*/ 0 w 593"/>
                  <a:gd name="T5" fmla="*/ 23 h 39"/>
                  <a:gd name="T6" fmla="*/ 0 w 593"/>
                  <a:gd name="T7" fmla="*/ 16 h 39"/>
                  <a:gd name="T8" fmla="*/ 16 w 593"/>
                  <a:gd name="T9" fmla="*/ 0 h 39"/>
                  <a:gd name="T10" fmla="*/ 577 w 593"/>
                  <a:gd name="T11" fmla="*/ 0 h 39"/>
                  <a:gd name="T12" fmla="*/ 593 w 593"/>
                  <a:gd name="T13" fmla="*/ 16 h 39"/>
                  <a:gd name="T14" fmla="*/ 593 w 593"/>
                  <a:gd name="T15" fmla="*/ 23 h 39"/>
                  <a:gd name="T16" fmla="*/ 577 w 593"/>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39">
                    <a:moveTo>
                      <a:pt x="577" y="39"/>
                    </a:moveTo>
                    <a:cubicBezTo>
                      <a:pt x="16" y="39"/>
                      <a:pt x="16" y="39"/>
                      <a:pt x="16" y="39"/>
                    </a:cubicBezTo>
                    <a:cubicBezTo>
                      <a:pt x="7" y="39"/>
                      <a:pt x="0" y="32"/>
                      <a:pt x="0" y="23"/>
                    </a:cubicBezTo>
                    <a:cubicBezTo>
                      <a:pt x="0" y="16"/>
                      <a:pt x="0" y="16"/>
                      <a:pt x="0" y="16"/>
                    </a:cubicBezTo>
                    <a:cubicBezTo>
                      <a:pt x="0" y="7"/>
                      <a:pt x="7" y="0"/>
                      <a:pt x="16" y="0"/>
                    </a:cubicBezTo>
                    <a:cubicBezTo>
                      <a:pt x="577" y="0"/>
                      <a:pt x="577" y="0"/>
                      <a:pt x="577" y="0"/>
                    </a:cubicBezTo>
                    <a:cubicBezTo>
                      <a:pt x="586" y="0"/>
                      <a:pt x="593" y="7"/>
                      <a:pt x="593" y="16"/>
                    </a:cubicBezTo>
                    <a:cubicBezTo>
                      <a:pt x="593" y="23"/>
                      <a:pt x="593" y="23"/>
                      <a:pt x="593" y="23"/>
                    </a:cubicBezTo>
                    <a:cubicBezTo>
                      <a:pt x="593" y="32"/>
                      <a:pt x="586" y="39"/>
                      <a:pt x="577" y="39"/>
                    </a:cubicBezTo>
                  </a:path>
                </a:pathLst>
              </a:custGeom>
              <a:solidFill>
                <a:srgbClr val="E2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ïṧḻíḑè">
                <a:extLst>
                  <a:ext uri="{FF2B5EF4-FFF2-40B4-BE49-F238E27FC236}">
                    <a16:creationId xmlns:a16="http://schemas.microsoft.com/office/drawing/2014/main" id="{E7BFA5C3-576B-4C94-8667-68707458157A}"/>
                  </a:ext>
                </a:extLst>
              </p:cNvPr>
              <p:cNvSpPr/>
              <p:nvPr/>
            </p:nvSpPr>
            <p:spPr bwMode="auto">
              <a:xfrm>
                <a:off x="4116771" y="1558715"/>
                <a:ext cx="1245779" cy="100746"/>
              </a:xfrm>
              <a:custGeom>
                <a:avLst/>
                <a:gdLst>
                  <a:gd name="T0" fmla="*/ 582 w 603"/>
                  <a:gd name="T1" fmla="*/ 44 h 49"/>
                  <a:gd name="T2" fmla="*/ 582 w 603"/>
                  <a:gd name="T3" fmla="*/ 39 h 49"/>
                  <a:gd name="T4" fmla="*/ 21 w 603"/>
                  <a:gd name="T5" fmla="*/ 39 h 49"/>
                  <a:gd name="T6" fmla="*/ 10 w 603"/>
                  <a:gd name="T7" fmla="*/ 28 h 49"/>
                  <a:gd name="T8" fmla="*/ 10 w 603"/>
                  <a:gd name="T9" fmla="*/ 21 h 49"/>
                  <a:gd name="T10" fmla="*/ 21 w 603"/>
                  <a:gd name="T11" fmla="*/ 10 h 49"/>
                  <a:gd name="T12" fmla="*/ 582 w 603"/>
                  <a:gd name="T13" fmla="*/ 10 h 49"/>
                  <a:gd name="T14" fmla="*/ 593 w 603"/>
                  <a:gd name="T15" fmla="*/ 21 h 49"/>
                  <a:gd name="T16" fmla="*/ 593 w 603"/>
                  <a:gd name="T17" fmla="*/ 28 h 49"/>
                  <a:gd name="T18" fmla="*/ 582 w 603"/>
                  <a:gd name="T19" fmla="*/ 39 h 49"/>
                  <a:gd name="T20" fmla="*/ 582 w 603"/>
                  <a:gd name="T21" fmla="*/ 44 h 49"/>
                  <a:gd name="T22" fmla="*/ 582 w 603"/>
                  <a:gd name="T23" fmla="*/ 49 h 49"/>
                  <a:gd name="T24" fmla="*/ 603 w 603"/>
                  <a:gd name="T25" fmla="*/ 28 h 49"/>
                  <a:gd name="T26" fmla="*/ 603 w 603"/>
                  <a:gd name="T27" fmla="*/ 21 h 49"/>
                  <a:gd name="T28" fmla="*/ 582 w 603"/>
                  <a:gd name="T29" fmla="*/ 0 h 49"/>
                  <a:gd name="T30" fmla="*/ 21 w 603"/>
                  <a:gd name="T31" fmla="*/ 0 h 49"/>
                  <a:gd name="T32" fmla="*/ 0 w 603"/>
                  <a:gd name="T33" fmla="*/ 21 h 49"/>
                  <a:gd name="T34" fmla="*/ 0 w 603"/>
                  <a:gd name="T35" fmla="*/ 28 h 49"/>
                  <a:gd name="T36" fmla="*/ 21 w 603"/>
                  <a:gd name="T37" fmla="*/ 49 h 49"/>
                  <a:gd name="T38" fmla="*/ 582 w 603"/>
                  <a:gd name="T39" fmla="*/ 49 h 49"/>
                  <a:gd name="T40" fmla="*/ 582 w 603"/>
                  <a:gd name="T41" fmla="*/ 4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3" h="49">
                    <a:moveTo>
                      <a:pt x="582" y="44"/>
                    </a:moveTo>
                    <a:cubicBezTo>
                      <a:pt x="582" y="39"/>
                      <a:pt x="582" y="39"/>
                      <a:pt x="582" y="39"/>
                    </a:cubicBezTo>
                    <a:cubicBezTo>
                      <a:pt x="21" y="39"/>
                      <a:pt x="21" y="39"/>
                      <a:pt x="21" y="39"/>
                    </a:cubicBezTo>
                    <a:cubicBezTo>
                      <a:pt x="15" y="39"/>
                      <a:pt x="10" y="35"/>
                      <a:pt x="10" y="28"/>
                    </a:cubicBezTo>
                    <a:cubicBezTo>
                      <a:pt x="10" y="21"/>
                      <a:pt x="10" y="21"/>
                      <a:pt x="10" y="21"/>
                    </a:cubicBezTo>
                    <a:cubicBezTo>
                      <a:pt x="10" y="15"/>
                      <a:pt x="15" y="10"/>
                      <a:pt x="21" y="10"/>
                    </a:cubicBezTo>
                    <a:cubicBezTo>
                      <a:pt x="582" y="10"/>
                      <a:pt x="582" y="10"/>
                      <a:pt x="582" y="10"/>
                    </a:cubicBezTo>
                    <a:cubicBezTo>
                      <a:pt x="588" y="10"/>
                      <a:pt x="593" y="15"/>
                      <a:pt x="593" y="21"/>
                    </a:cubicBezTo>
                    <a:cubicBezTo>
                      <a:pt x="593" y="28"/>
                      <a:pt x="593" y="28"/>
                      <a:pt x="593" y="28"/>
                    </a:cubicBezTo>
                    <a:cubicBezTo>
                      <a:pt x="593" y="35"/>
                      <a:pt x="588" y="39"/>
                      <a:pt x="582" y="39"/>
                    </a:cubicBezTo>
                    <a:cubicBezTo>
                      <a:pt x="582" y="44"/>
                      <a:pt x="582" y="44"/>
                      <a:pt x="582" y="44"/>
                    </a:cubicBezTo>
                    <a:cubicBezTo>
                      <a:pt x="582" y="49"/>
                      <a:pt x="582" y="49"/>
                      <a:pt x="582" y="49"/>
                    </a:cubicBezTo>
                    <a:cubicBezTo>
                      <a:pt x="594" y="49"/>
                      <a:pt x="603" y="40"/>
                      <a:pt x="603" y="28"/>
                    </a:cubicBezTo>
                    <a:cubicBezTo>
                      <a:pt x="603" y="21"/>
                      <a:pt x="603" y="21"/>
                      <a:pt x="603" y="21"/>
                    </a:cubicBezTo>
                    <a:cubicBezTo>
                      <a:pt x="603" y="9"/>
                      <a:pt x="594" y="0"/>
                      <a:pt x="582" y="0"/>
                    </a:cubicBezTo>
                    <a:cubicBezTo>
                      <a:pt x="21" y="0"/>
                      <a:pt x="21" y="0"/>
                      <a:pt x="21" y="0"/>
                    </a:cubicBezTo>
                    <a:cubicBezTo>
                      <a:pt x="10" y="0"/>
                      <a:pt x="0" y="9"/>
                      <a:pt x="0" y="21"/>
                    </a:cubicBezTo>
                    <a:cubicBezTo>
                      <a:pt x="0" y="28"/>
                      <a:pt x="0" y="28"/>
                      <a:pt x="0" y="28"/>
                    </a:cubicBezTo>
                    <a:cubicBezTo>
                      <a:pt x="0" y="40"/>
                      <a:pt x="10" y="49"/>
                      <a:pt x="21" y="49"/>
                    </a:cubicBezTo>
                    <a:cubicBezTo>
                      <a:pt x="582" y="49"/>
                      <a:pt x="582" y="49"/>
                      <a:pt x="582" y="49"/>
                    </a:cubicBezTo>
                    <a:cubicBezTo>
                      <a:pt x="582" y="44"/>
                      <a:pt x="582" y="44"/>
                      <a:pt x="582" y="44"/>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0" name="ïśḷïḓe">
                <a:extLst>
                  <a:ext uri="{FF2B5EF4-FFF2-40B4-BE49-F238E27FC236}">
                    <a16:creationId xmlns:a16="http://schemas.microsoft.com/office/drawing/2014/main" id="{B2BC0915-0807-49FF-A54B-3F1845DCDF77}"/>
                  </a:ext>
                </a:extLst>
              </p:cNvPr>
              <p:cNvSpPr/>
              <p:nvPr/>
            </p:nvSpPr>
            <p:spPr bwMode="auto">
              <a:xfrm>
                <a:off x="4348594" y="1659461"/>
                <a:ext cx="768050" cy="31415"/>
              </a:xfrm>
              <a:prstGeom prst="rect">
                <a:avLst/>
              </a:prstGeom>
              <a:solidFill>
                <a:srgbClr val="C043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61" name="î$ḻîďê">
                <a:extLst>
                  <a:ext uri="{FF2B5EF4-FFF2-40B4-BE49-F238E27FC236}">
                    <a16:creationId xmlns:a16="http://schemas.microsoft.com/office/drawing/2014/main" id="{B089A676-EDA1-4503-8FE8-24664CA87D13}"/>
                  </a:ext>
                </a:extLst>
              </p:cNvPr>
              <p:cNvSpPr/>
              <p:nvPr/>
            </p:nvSpPr>
            <p:spPr bwMode="auto">
              <a:xfrm>
                <a:off x="4348594" y="1659461"/>
                <a:ext cx="768050" cy="3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62" name="îṩľïďé">
                <a:extLst>
                  <a:ext uri="{FF2B5EF4-FFF2-40B4-BE49-F238E27FC236}">
                    <a16:creationId xmlns:a16="http://schemas.microsoft.com/office/drawing/2014/main" id="{130E6020-2D36-46E1-B631-AC49FD02E659}"/>
                  </a:ext>
                </a:extLst>
              </p:cNvPr>
              <p:cNvSpPr/>
              <p:nvPr/>
            </p:nvSpPr>
            <p:spPr bwMode="auto">
              <a:xfrm>
                <a:off x="4342095" y="1659461"/>
                <a:ext cx="774550" cy="51998"/>
              </a:xfrm>
              <a:custGeom>
                <a:avLst/>
                <a:gdLst>
                  <a:gd name="T0" fmla="*/ 6 w 715"/>
                  <a:gd name="T1" fmla="*/ 0 h 48"/>
                  <a:gd name="T2" fmla="*/ 0 w 715"/>
                  <a:gd name="T3" fmla="*/ 0 h 48"/>
                  <a:gd name="T4" fmla="*/ 0 w 715"/>
                  <a:gd name="T5" fmla="*/ 48 h 48"/>
                  <a:gd name="T6" fmla="*/ 715 w 715"/>
                  <a:gd name="T7" fmla="*/ 48 h 48"/>
                  <a:gd name="T8" fmla="*/ 715 w 715"/>
                  <a:gd name="T9" fmla="*/ 29 h 48"/>
                  <a:gd name="T10" fmla="*/ 6 w 715"/>
                  <a:gd name="T11" fmla="*/ 29 h 48"/>
                  <a:gd name="T12" fmla="*/ 6 w 71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715" h="48">
                    <a:moveTo>
                      <a:pt x="6" y="0"/>
                    </a:moveTo>
                    <a:lnTo>
                      <a:pt x="0" y="0"/>
                    </a:lnTo>
                    <a:lnTo>
                      <a:pt x="0" y="48"/>
                    </a:lnTo>
                    <a:lnTo>
                      <a:pt x="715" y="48"/>
                    </a:lnTo>
                    <a:lnTo>
                      <a:pt x="715" y="29"/>
                    </a:lnTo>
                    <a:lnTo>
                      <a:pt x="6" y="29"/>
                    </a:lnTo>
                    <a:lnTo>
                      <a:pt x="6" y="0"/>
                    </a:lnTo>
                    <a:close/>
                  </a:path>
                </a:pathLst>
              </a:custGeom>
              <a:solidFill>
                <a:srgbClr val="C043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3" name="î$líḋê">
                <a:extLst>
                  <a:ext uri="{FF2B5EF4-FFF2-40B4-BE49-F238E27FC236}">
                    <a16:creationId xmlns:a16="http://schemas.microsoft.com/office/drawing/2014/main" id="{4B2EB3E9-F455-4AF2-8FF1-DADEB46829CA}"/>
                  </a:ext>
                </a:extLst>
              </p:cNvPr>
              <p:cNvSpPr/>
              <p:nvPr/>
            </p:nvSpPr>
            <p:spPr bwMode="auto">
              <a:xfrm>
                <a:off x="4342095" y="1659461"/>
                <a:ext cx="774550" cy="51998"/>
              </a:xfrm>
              <a:custGeom>
                <a:avLst/>
                <a:gdLst>
                  <a:gd name="T0" fmla="*/ 6 w 715"/>
                  <a:gd name="T1" fmla="*/ 0 h 48"/>
                  <a:gd name="T2" fmla="*/ 0 w 715"/>
                  <a:gd name="T3" fmla="*/ 0 h 48"/>
                  <a:gd name="T4" fmla="*/ 0 w 715"/>
                  <a:gd name="T5" fmla="*/ 48 h 48"/>
                  <a:gd name="T6" fmla="*/ 715 w 715"/>
                  <a:gd name="T7" fmla="*/ 48 h 48"/>
                  <a:gd name="T8" fmla="*/ 715 w 715"/>
                  <a:gd name="T9" fmla="*/ 29 h 48"/>
                  <a:gd name="T10" fmla="*/ 6 w 715"/>
                  <a:gd name="T11" fmla="*/ 29 h 48"/>
                  <a:gd name="T12" fmla="*/ 6 w 71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715" h="48">
                    <a:moveTo>
                      <a:pt x="6" y="0"/>
                    </a:moveTo>
                    <a:lnTo>
                      <a:pt x="0" y="0"/>
                    </a:lnTo>
                    <a:lnTo>
                      <a:pt x="0" y="48"/>
                    </a:lnTo>
                    <a:lnTo>
                      <a:pt x="715" y="48"/>
                    </a:lnTo>
                    <a:lnTo>
                      <a:pt x="715" y="29"/>
                    </a:lnTo>
                    <a:lnTo>
                      <a:pt x="6" y="2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4" name="isļïďé">
                <a:extLst>
                  <a:ext uri="{FF2B5EF4-FFF2-40B4-BE49-F238E27FC236}">
                    <a16:creationId xmlns:a16="http://schemas.microsoft.com/office/drawing/2014/main" id="{BE53E474-EB7E-4C81-B6C6-FFA87BA68FD3}"/>
                  </a:ext>
                </a:extLst>
              </p:cNvPr>
              <p:cNvSpPr/>
              <p:nvPr/>
            </p:nvSpPr>
            <p:spPr bwMode="auto">
              <a:xfrm>
                <a:off x="4326929" y="1659461"/>
                <a:ext cx="810298" cy="51998"/>
              </a:xfrm>
              <a:custGeom>
                <a:avLst/>
                <a:gdLst>
                  <a:gd name="T0" fmla="*/ 14 w 748"/>
                  <a:gd name="T1" fmla="*/ 0 h 48"/>
                  <a:gd name="T2" fmla="*/ 0 w 748"/>
                  <a:gd name="T3" fmla="*/ 0 h 48"/>
                  <a:gd name="T4" fmla="*/ 0 w 748"/>
                  <a:gd name="T5" fmla="*/ 48 h 48"/>
                  <a:gd name="T6" fmla="*/ 14 w 748"/>
                  <a:gd name="T7" fmla="*/ 48 h 48"/>
                  <a:gd name="T8" fmla="*/ 14 w 748"/>
                  <a:gd name="T9" fmla="*/ 0 h 48"/>
                  <a:gd name="T10" fmla="*/ 748 w 748"/>
                  <a:gd name="T11" fmla="*/ 0 h 48"/>
                  <a:gd name="T12" fmla="*/ 729 w 748"/>
                  <a:gd name="T13" fmla="*/ 0 h 48"/>
                  <a:gd name="T14" fmla="*/ 729 w 748"/>
                  <a:gd name="T15" fmla="*/ 29 h 48"/>
                  <a:gd name="T16" fmla="*/ 729 w 748"/>
                  <a:gd name="T17" fmla="*/ 48 h 48"/>
                  <a:gd name="T18" fmla="*/ 748 w 748"/>
                  <a:gd name="T19" fmla="*/ 48 h 48"/>
                  <a:gd name="T20" fmla="*/ 748 w 748"/>
                  <a:gd name="T21" fmla="*/ 38 h 48"/>
                  <a:gd name="T22" fmla="*/ 738 w 748"/>
                  <a:gd name="T23" fmla="*/ 38 h 48"/>
                  <a:gd name="T24" fmla="*/ 738 w 748"/>
                  <a:gd name="T25" fmla="*/ 29 h 48"/>
                  <a:gd name="T26" fmla="*/ 738 w 748"/>
                  <a:gd name="T27" fmla="*/ 38 h 48"/>
                  <a:gd name="T28" fmla="*/ 748 w 748"/>
                  <a:gd name="T29" fmla="*/ 38 h 48"/>
                  <a:gd name="T30" fmla="*/ 748 w 748"/>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8" h="48">
                    <a:moveTo>
                      <a:pt x="14" y="0"/>
                    </a:moveTo>
                    <a:lnTo>
                      <a:pt x="0" y="0"/>
                    </a:lnTo>
                    <a:lnTo>
                      <a:pt x="0" y="48"/>
                    </a:lnTo>
                    <a:lnTo>
                      <a:pt x="14" y="48"/>
                    </a:lnTo>
                    <a:lnTo>
                      <a:pt x="14" y="0"/>
                    </a:lnTo>
                    <a:close/>
                    <a:moveTo>
                      <a:pt x="748" y="0"/>
                    </a:moveTo>
                    <a:lnTo>
                      <a:pt x="729" y="0"/>
                    </a:lnTo>
                    <a:lnTo>
                      <a:pt x="729" y="29"/>
                    </a:lnTo>
                    <a:lnTo>
                      <a:pt x="729" y="48"/>
                    </a:lnTo>
                    <a:lnTo>
                      <a:pt x="748" y="48"/>
                    </a:lnTo>
                    <a:lnTo>
                      <a:pt x="748" y="38"/>
                    </a:lnTo>
                    <a:lnTo>
                      <a:pt x="738" y="38"/>
                    </a:lnTo>
                    <a:lnTo>
                      <a:pt x="738" y="29"/>
                    </a:lnTo>
                    <a:lnTo>
                      <a:pt x="738" y="38"/>
                    </a:lnTo>
                    <a:lnTo>
                      <a:pt x="748" y="38"/>
                    </a:lnTo>
                    <a:lnTo>
                      <a:pt x="748" y="0"/>
                    </a:lnTo>
                    <a:close/>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5" name="î$ḷïďê">
                <a:extLst>
                  <a:ext uri="{FF2B5EF4-FFF2-40B4-BE49-F238E27FC236}">
                    <a16:creationId xmlns:a16="http://schemas.microsoft.com/office/drawing/2014/main" id="{17C44A76-21F1-46CC-ABAB-C804427D3BC0}"/>
                  </a:ext>
                </a:extLst>
              </p:cNvPr>
              <p:cNvSpPr/>
              <p:nvPr/>
            </p:nvSpPr>
            <p:spPr bwMode="auto">
              <a:xfrm>
                <a:off x="4326929" y="1659461"/>
                <a:ext cx="810298" cy="51998"/>
              </a:xfrm>
              <a:custGeom>
                <a:avLst/>
                <a:gdLst>
                  <a:gd name="T0" fmla="*/ 14 w 748"/>
                  <a:gd name="T1" fmla="*/ 0 h 48"/>
                  <a:gd name="T2" fmla="*/ 0 w 748"/>
                  <a:gd name="T3" fmla="*/ 0 h 48"/>
                  <a:gd name="T4" fmla="*/ 0 w 748"/>
                  <a:gd name="T5" fmla="*/ 48 h 48"/>
                  <a:gd name="T6" fmla="*/ 14 w 748"/>
                  <a:gd name="T7" fmla="*/ 48 h 48"/>
                  <a:gd name="T8" fmla="*/ 14 w 748"/>
                  <a:gd name="T9" fmla="*/ 0 h 48"/>
                  <a:gd name="T10" fmla="*/ 748 w 748"/>
                  <a:gd name="T11" fmla="*/ 0 h 48"/>
                  <a:gd name="T12" fmla="*/ 729 w 748"/>
                  <a:gd name="T13" fmla="*/ 0 h 48"/>
                  <a:gd name="T14" fmla="*/ 729 w 748"/>
                  <a:gd name="T15" fmla="*/ 29 h 48"/>
                  <a:gd name="T16" fmla="*/ 729 w 748"/>
                  <a:gd name="T17" fmla="*/ 48 h 48"/>
                  <a:gd name="T18" fmla="*/ 748 w 748"/>
                  <a:gd name="T19" fmla="*/ 48 h 48"/>
                  <a:gd name="T20" fmla="*/ 748 w 748"/>
                  <a:gd name="T21" fmla="*/ 38 h 48"/>
                  <a:gd name="T22" fmla="*/ 738 w 748"/>
                  <a:gd name="T23" fmla="*/ 38 h 48"/>
                  <a:gd name="T24" fmla="*/ 738 w 748"/>
                  <a:gd name="T25" fmla="*/ 29 h 48"/>
                  <a:gd name="T26" fmla="*/ 738 w 748"/>
                  <a:gd name="T27" fmla="*/ 38 h 48"/>
                  <a:gd name="T28" fmla="*/ 748 w 748"/>
                  <a:gd name="T29" fmla="*/ 38 h 48"/>
                  <a:gd name="T30" fmla="*/ 748 w 748"/>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8" h="48">
                    <a:moveTo>
                      <a:pt x="14" y="0"/>
                    </a:moveTo>
                    <a:lnTo>
                      <a:pt x="0" y="0"/>
                    </a:lnTo>
                    <a:lnTo>
                      <a:pt x="0" y="48"/>
                    </a:lnTo>
                    <a:lnTo>
                      <a:pt x="14" y="48"/>
                    </a:lnTo>
                    <a:lnTo>
                      <a:pt x="14" y="0"/>
                    </a:lnTo>
                    <a:moveTo>
                      <a:pt x="748" y="0"/>
                    </a:moveTo>
                    <a:lnTo>
                      <a:pt x="729" y="0"/>
                    </a:lnTo>
                    <a:lnTo>
                      <a:pt x="729" y="29"/>
                    </a:lnTo>
                    <a:lnTo>
                      <a:pt x="729" y="48"/>
                    </a:lnTo>
                    <a:lnTo>
                      <a:pt x="748" y="48"/>
                    </a:lnTo>
                    <a:lnTo>
                      <a:pt x="748" y="38"/>
                    </a:lnTo>
                    <a:lnTo>
                      <a:pt x="738" y="38"/>
                    </a:lnTo>
                    <a:lnTo>
                      <a:pt x="738" y="29"/>
                    </a:lnTo>
                    <a:lnTo>
                      <a:pt x="738" y="38"/>
                    </a:lnTo>
                    <a:lnTo>
                      <a:pt x="748" y="38"/>
                    </a:lnTo>
                    <a:lnTo>
                      <a:pt x="7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6" name="iSḷîḍê">
                <a:extLst>
                  <a:ext uri="{FF2B5EF4-FFF2-40B4-BE49-F238E27FC236}">
                    <a16:creationId xmlns:a16="http://schemas.microsoft.com/office/drawing/2014/main" id="{6180569D-B7A7-4A9F-9CDA-689C18CE6B90}"/>
                  </a:ext>
                </a:extLst>
              </p:cNvPr>
              <p:cNvSpPr/>
              <p:nvPr/>
            </p:nvSpPr>
            <p:spPr bwMode="auto">
              <a:xfrm>
                <a:off x="4326929" y="1638878"/>
                <a:ext cx="810298" cy="20582"/>
              </a:xfrm>
              <a:custGeom>
                <a:avLst/>
                <a:gdLst>
                  <a:gd name="T0" fmla="*/ 748 w 748"/>
                  <a:gd name="T1" fmla="*/ 0 h 19"/>
                  <a:gd name="T2" fmla="*/ 0 w 748"/>
                  <a:gd name="T3" fmla="*/ 0 h 19"/>
                  <a:gd name="T4" fmla="*/ 0 w 748"/>
                  <a:gd name="T5" fmla="*/ 19 h 19"/>
                  <a:gd name="T6" fmla="*/ 14 w 748"/>
                  <a:gd name="T7" fmla="*/ 19 h 19"/>
                  <a:gd name="T8" fmla="*/ 20 w 748"/>
                  <a:gd name="T9" fmla="*/ 19 h 19"/>
                  <a:gd name="T10" fmla="*/ 729 w 748"/>
                  <a:gd name="T11" fmla="*/ 19 h 19"/>
                  <a:gd name="T12" fmla="*/ 748 w 748"/>
                  <a:gd name="T13" fmla="*/ 19 h 19"/>
                  <a:gd name="T14" fmla="*/ 748 w 74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8" h="19">
                    <a:moveTo>
                      <a:pt x="748" y="0"/>
                    </a:moveTo>
                    <a:lnTo>
                      <a:pt x="0" y="0"/>
                    </a:lnTo>
                    <a:lnTo>
                      <a:pt x="0" y="19"/>
                    </a:lnTo>
                    <a:lnTo>
                      <a:pt x="14" y="19"/>
                    </a:lnTo>
                    <a:lnTo>
                      <a:pt x="20" y="19"/>
                    </a:lnTo>
                    <a:lnTo>
                      <a:pt x="729" y="19"/>
                    </a:lnTo>
                    <a:lnTo>
                      <a:pt x="748" y="19"/>
                    </a:lnTo>
                    <a:lnTo>
                      <a:pt x="748" y="0"/>
                    </a:lnTo>
                    <a:close/>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7" name="iš1ïďê">
                <a:extLst>
                  <a:ext uri="{FF2B5EF4-FFF2-40B4-BE49-F238E27FC236}">
                    <a16:creationId xmlns:a16="http://schemas.microsoft.com/office/drawing/2014/main" id="{13D93EDA-6A52-47A8-8792-9A7CD6026531}"/>
                  </a:ext>
                </a:extLst>
              </p:cNvPr>
              <p:cNvSpPr/>
              <p:nvPr/>
            </p:nvSpPr>
            <p:spPr bwMode="auto">
              <a:xfrm>
                <a:off x="4326929" y="1638878"/>
                <a:ext cx="810298" cy="20582"/>
              </a:xfrm>
              <a:custGeom>
                <a:avLst/>
                <a:gdLst>
                  <a:gd name="T0" fmla="*/ 748 w 748"/>
                  <a:gd name="T1" fmla="*/ 0 h 19"/>
                  <a:gd name="T2" fmla="*/ 0 w 748"/>
                  <a:gd name="T3" fmla="*/ 0 h 19"/>
                  <a:gd name="T4" fmla="*/ 0 w 748"/>
                  <a:gd name="T5" fmla="*/ 19 h 19"/>
                  <a:gd name="T6" fmla="*/ 14 w 748"/>
                  <a:gd name="T7" fmla="*/ 19 h 19"/>
                  <a:gd name="T8" fmla="*/ 20 w 748"/>
                  <a:gd name="T9" fmla="*/ 19 h 19"/>
                  <a:gd name="T10" fmla="*/ 729 w 748"/>
                  <a:gd name="T11" fmla="*/ 19 h 19"/>
                  <a:gd name="T12" fmla="*/ 748 w 748"/>
                  <a:gd name="T13" fmla="*/ 19 h 19"/>
                  <a:gd name="T14" fmla="*/ 748 w 74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8" h="19">
                    <a:moveTo>
                      <a:pt x="748" y="0"/>
                    </a:moveTo>
                    <a:lnTo>
                      <a:pt x="0" y="0"/>
                    </a:lnTo>
                    <a:lnTo>
                      <a:pt x="0" y="19"/>
                    </a:lnTo>
                    <a:lnTo>
                      <a:pt x="14" y="19"/>
                    </a:lnTo>
                    <a:lnTo>
                      <a:pt x="20" y="19"/>
                    </a:lnTo>
                    <a:lnTo>
                      <a:pt x="729" y="19"/>
                    </a:lnTo>
                    <a:lnTo>
                      <a:pt x="748" y="19"/>
                    </a:lnTo>
                    <a:lnTo>
                      <a:pt x="7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8" name="íşḻíḑè">
                <a:extLst>
                  <a:ext uri="{FF2B5EF4-FFF2-40B4-BE49-F238E27FC236}">
                    <a16:creationId xmlns:a16="http://schemas.microsoft.com/office/drawing/2014/main" id="{3ABFFBEA-A0D1-4EA2-9CB2-94874698237B}"/>
                  </a:ext>
                </a:extLst>
              </p:cNvPr>
              <p:cNvSpPr/>
              <p:nvPr/>
            </p:nvSpPr>
            <p:spPr bwMode="auto">
              <a:xfrm>
                <a:off x="4736411" y="1568465"/>
                <a:ext cx="0" cy="81246"/>
              </a:xfrm>
              <a:custGeom>
                <a:avLst/>
                <a:gdLst>
                  <a:gd name="T0" fmla="*/ 0 h 75"/>
                  <a:gd name="T1" fmla="*/ 75 h 75"/>
                  <a:gd name="T2" fmla="*/ 0 h 75"/>
                </a:gdLst>
                <a:ahLst/>
                <a:cxnLst>
                  <a:cxn ang="0">
                    <a:pos x="0" y="T0"/>
                  </a:cxn>
                  <a:cxn ang="0">
                    <a:pos x="0" y="T1"/>
                  </a:cxn>
                  <a:cxn ang="0">
                    <a:pos x="0" y="T2"/>
                  </a:cxn>
                </a:cxnLst>
                <a:rect l="0" t="0" r="r" b="b"/>
                <a:pathLst>
                  <a:path h="75">
                    <a:moveTo>
                      <a:pt x="0" y="0"/>
                    </a:moveTo>
                    <a:lnTo>
                      <a:pt x="0" y="75"/>
                    </a:lnTo>
                    <a:lnTo>
                      <a:pt x="0" y="0"/>
                    </a:lnTo>
                    <a:close/>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9" name="iṩ1ïďé">
                <a:extLst>
                  <a:ext uri="{FF2B5EF4-FFF2-40B4-BE49-F238E27FC236}">
                    <a16:creationId xmlns:a16="http://schemas.microsoft.com/office/drawing/2014/main" id="{E13F719A-A147-4E38-A215-2645B3E2EE28}"/>
                  </a:ext>
                </a:extLst>
              </p:cNvPr>
              <p:cNvSpPr/>
              <p:nvPr/>
            </p:nvSpPr>
            <p:spPr bwMode="auto">
              <a:xfrm>
                <a:off x="4736411" y="1568465"/>
                <a:ext cx="0" cy="812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0" name="íṧľidê">
                <a:extLst>
                  <a:ext uri="{FF2B5EF4-FFF2-40B4-BE49-F238E27FC236}">
                    <a16:creationId xmlns:a16="http://schemas.microsoft.com/office/drawing/2014/main" id="{BDB31625-C25A-49AF-87E3-1B02515F5107}"/>
                  </a:ext>
                </a:extLst>
              </p:cNvPr>
              <p:cNvSpPr/>
              <p:nvPr/>
            </p:nvSpPr>
            <p:spPr bwMode="auto">
              <a:xfrm>
                <a:off x="4736411" y="1568465"/>
                <a:ext cx="0" cy="81246"/>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271" name="išľîḓê">
                <a:extLst>
                  <a:ext uri="{FF2B5EF4-FFF2-40B4-BE49-F238E27FC236}">
                    <a16:creationId xmlns:a16="http://schemas.microsoft.com/office/drawing/2014/main" id="{36326D9A-B668-43CF-82A3-F4D36F037260}"/>
                  </a:ext>
                </a:extLst>
              </p:cNvPr>
              <p:cNvSpPr/>
              <p:nvPr/>
            </p:nvSpPr>
            <p:spPr bwMode="auto">
              <a:xfrm>
                <a:off x="4126521" y="1568465"/>
                <a:ext cx="609890" cy="81246"/>
              </a:xfrm>
              <a:custGeom>
                <a:avLst/>
                <a:gdLst>
                  <a:gd name="T0" fmla="*/ 16 w 295"/>
                  <a:gd name="T1" fmla="*/ 39 h 39"/>
                  <a:gd name="T2" fmla="*/ 295 w 295"/>
                  <a:gd name="T3" fmla="*/ 39 h 39"/>
                  <a:gd name="T4" fmla="*/ 295 w 295"/>
                  <a:gd name="T5" fmla="*/ 0 h 39"/>
                  <a:gd name="T6" fmla="*/ 16 w 295"/>
                  <a:gd name="T7" fmla="*/ 0 h 39"/>
                  <a:gd name="T8" fmla="*/ 0 w 295"/>
                  <a:gd name="T9" fmla="*/ 16 h 39"/>
                  <a:gd name="T10" fmla="*/ 0 w 295"/>
                  <a:gd name="T11" fmla="*/ 23 h 39"/>
                  <a:gd name="T12" fmla="*/ 16 w 2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95" h="39">
                    <a:moveTo>
                      <a:pt x="16" y="39"/>
                    </a:moveTo>
                    <a:cubicBezTo>
                      <a:pt x="295" y="39"/>
                      <a:pt x="295" y="39"/>
                      <a:pt x="295" y="39"/>
                    </a:cubicBezTo>
                    <a:cubicBezTo>
                      <a:pt x="295" y="0"/>
                      <a:pt x="295" y="0"/>
                      <a:pt x="295" y="0"/>
                    </a:cubicBezTo>
                    <a:cubicBezTo>
                      <a:pt x="16" y="0"/>
                      <a:pt x="16" y="0"/>
                      <a:pt x="16" y="0"/>
                    </a:cubicBezTo>
                    <a:cubicBezTo>
                      <a:pt x="7" y="0"/>
                      <a:pt x="0" y="7"/>
                      <a:pt x="0" y="16"/>
                    </a:cubicBezTo>
                    <a:cubicBezTo>
                      <a:pt x="0" y="23"/>
                      <a:pt x="0" y="23"/>
                      <a:pt x="0" y="23"/>
                    </a:cubicBezTo>
                    <a:cubicBezTo>
                      <a:pt x="0" y="32"/>
                      <a:pt x="7" y="39"/>
                      <a:pt x="16" y="39"/>
                    </a:cubicBezTo>
                    <a:close/>
                  </a:path>
                </a:pathLst>
              </a:custGeom>
              <a:solidFill>
                <a:srgbClr val="D1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2" name="î$ḷíḋè">
                <a:extLst>
                  <a:ext uri="{FF2B5EF4-FFF2-40B4-BE49-F238E27FC236}">
                    <a16:creationId xmlns:a16="http://schemas.microsoft.com/office/drawing/2014/main" id="{CB4D28DC-BE7F-49AF-98DD-3BF0B4081B8F}"/>
                  </a:ext>
                </a:extLst>
              </p:cNvPr>
              <p:cNvSpPr/>
              <p:nvPr/>
            </p:nvSpPr>
            <p:spPr bwMode="auto">
              <a:xfrm>
                <a:off x="4126521" y="1568465"/>
                <a:ext cx="609890" cy="81246"/>
              </a:xfrm>
              <a:custGeom>
                <a:avLst/>
                <a:gdLst>
                  <a:gd name="T0" fmla="*/ 16 w 295"/>
                  <a:gd name="T1" fmla="*/ 39 h 39"/>
                  <a:gd name="T2" fmla="*/ 295 w 295"/>
                  <a:gd name="T3" fmla="*/ 39 h 39"/>
                  <a:gd name="T4" fmla="*/ 295 w 295"/>
                  <a:gd name="T5" fmla="*/ 0 h 39"/>
                  <a:gd name="T6" fmla="*/ 16 w 295"/>
                  <a:gd name="T7" fmla="*/ 0 h 39"/>
                  <a:gd name="T8" fmla="*/ 0 w 295"/>
                  <a:gd name="T9" fmla="*/ 16 h 39"/>
                  <a:gd name="T10" fmla="*/ 0 w 295"/>
                  <a:gd name="T11" fmla="*/ 23 h 39"/>
                  <a:gd name="T12" fmla="*/ 16 w 2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95" h="39">
                    <a:moveTo>
                      <a:pt x="16" y="39"/>
                    </a:moveTo>
                    <a:cubicBezTo>
                      <a:pt x="295" y="39"/>
                      <a:pt x="295" y="39"/>
                      <a:pt x="295" y="39"/>
                    </a:cubicBezTo>
                    <a:cubicBezTo>
                      <a:pt x="295" y="0"/>
                      <a:pt x="295" y="0"/>
                      <a:pt x="295" y="0"/>
                    </a:cubicBezTo>
                    <a:cubicBezTo>
                      <a:pt x="16" y="0"/>
                      <a:pt x="16" y="0"/>
                      <a:pt x="16" y="0"/>
                    </a:cubicBezTo>
                    <a:cubicBezTo>
                      <a:pt x="7" y="0"/>
                      <a:pt x="0" y="7"/>
                      <a:pt x="0" y="16"/>
                    </a:cubicBezTo>
                    <a:cubicBezTo>
                      <a:pt x="0" y="23"/>
                      <a:pt x="0" y="23"/>
                      <a:pt x="0" y="23"/>
                    </a:cubicBezTo>
                    <a:cubicBezTo>
                      <a:pt x="0" y="32"/>
                      <a:pt x="7" y="39"/>
                      <a:pt x="16" y="39"/>
                    </a:cubicBez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73" name="ïślîḋê">
                <a:extLst>
                  <a:ext uri="{FF2B5EF4-FFF2-40B4-BE49-F238E27FC236}">
                    <a16:creationId xmlns:a16="http://schemas.microsoft.com/office/drawing/2014/main" id="{9CE498F6-E454-431D-94A1-E4A8C7A012A7}"/>
                  </a:ext>
                </a:extLst>
              </p:cNvPr>
              <p:cNvSpPr/>
              <p:nvPr/>
            </p:nvSpPr>
            <p:spPr bwMode="auto">
              <a:xfrm>
                <a:off x="4690913" y="1524050"/>
                <a:ext cx="90996" cy="44415"/>
              </a:xfrm>
              <a:custGeom>
                <a:avLst/>
                <a:gdLst>
                  <a:gd name="T0" fmla="*/ 44 w 44"/>
                  <a:gd name="T1" fmla="*/ 22 h 22"/>
                  <a:gd name="T2" fmla="*/ 0 w 44"/>
                  <a:gd name="T3" fmla="*/ 22 h 22"/>
                  <a:gd name="T4" fmla="*/ 0 w 44"/>
                  <a:gd name="T5" fmla="*/ 18 h 22"/>
                  <a:gd name="T6" fmla="*/ 17 w 44"/>
                  <a:gd name="T7" fmla="*/ 0 h 22"/>
                  <a:gd name="T8" fmla="*/ 26 w 44"/>
                  <a:gd name="T9" fmla="*/ 0 h 22"/>
                  <a:gd name="T10" fmla="*/ 44 w 44"/>
                  <a:gd name="T11" fmla="*/ 18 h 22"/>
                  <a:gd name="T12" fmla="*/ 44 w 4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22"/>
                    </a:moveTo>
                    <a:cubicBezTo>
                      <a:pt x="0" y="22"/>
                      <a:pt x="0" y="22"/>
                      <a:pt x="0" y="22"/>
                    </a:cubicBezTo>
                    <a:cubicBezTo>
                      <a:pt x="0" y="18"/>
                      <a:pt x="0" y="18"/>
                      <a:pt x="0" y="18"/>
                    </a:cubicBezTo>
                    <a:cubicBezTo>
                      <a:pt x="0" y="8"/>
                      <a:pt x="8" y="0"/>
                      <a:pt x="17" y="0"/>
                    </a:cubicBezTo>
                    <a:cubicBezTo>
                      <a:pt x="26" y="0"/>
                      <a:pt x="26" y="0"/>
                      <a:pt x="26" y="0"/>
                    </a:cubicBezTo>
                    <a:cubicBezTo>
                      <a:pt x="36" y="0"/>
                      <a:pt x="44" y="8"/>
                      <a:pt x="44" y="18"/>
                    </a:cubicBezTo>
                    <a:lnTo>
                      <a:pt x="44" y="22"/>
                    </a:lnTo>
                    <a:close/>
                  </a:path>
                </a:pathLst>
              </a:custGeom>
              <a:solidFill>
                <a:srgbClr val="D1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4" name="ïśļíḓè">
                <a:extLst>
                  <a:ext uri="{FF2B5EF4-FFF2-40B4-BE49-F238E27FC236}">
                    <a16:creationId xmlns:a16="http://schemas.microsoft.com/office/drawing/2014/main" id="{30A6AA52-7FC6-4B8E-A9CA-77DBE8F4C1FB}"/>
                  </a:ext>
                </a:extLst>
              </p:cNvPr>
              <p:cNvSpPr/>
              <p:nvPr/>
            </p:nvSpPr>
            <p:spPr bwMode="auto">
              <a:xfrm>
                <a:off x="4690913" y="1524050"/>
                <a:ext cx="90996" cy="44415"/>
              </a:xfrm>
              <a:custGeom>
                <a:avLst/>
                <a:gdLst>
                  <a:gd name="T0" fmla="*/ 44 w 44"/>
                  <a:gd name="T1" fmla="*/ 22 h 22"/>
                  <a:gd name="T2" fmla="*/ 0 w 44"/>
                  <a:gd name="T3" fmla="*/ 22 h 22"/>
                  <a:gd name="T4" fmla="*/ 0 w 44"/>
                  <a:gd name="T5" fmla="*/ 18 h 22"/>
                  <a:gd name="T6" fmla="*/ 17 w 44"/>
                  <a:gd name="T7" fmla="*/ 0 h 22"/>
                  <a:gd name="T8" fmla="*/ 26 w 44"/>
                  <a:gd name="T9" fmla="*/ 0 h 22"/>
                  <a:gd name="T10" fmla="*/ 44 w 44"/>
                  <a:gd name="T11" fmla="*/ 18 h 22"/>
                  <a:gd name="T12" fmla="*/ 44 w 4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22"/>
                    </a:moveTo>
                    <a:cubicBezTo>
                      <a:pt x="0" y="22"/>
                      <a:pt x="0" y="22"/>
                      <a:pt x="0" y="22"/>
                    </a:cubicBezTo>
                    <a:cubicBezTo>
                      <a:pt x="0" y="18"/>
                      <a:pt x="0" y="18"/>
                      <a:pt x="0" y="18"/>
                    </a:cubicBezTo>
                    <a:cubicBezTo>
                      <a:pt x="0" y="8"/>
                      <a:pt x="8" y="0"/>
                      <a:pt x="17" y="0"/>
                    </a:cubicBezTo>
                    <a:cubicBezTo>
                      <a:pt x="26" y="0"/>
                      <a:pt x="26" y="0"/>
                      <a:pt x="26" y="0"/>
                    </a:cubicBezTo>
                    <a:cubicBezTo>
                      <a:pt x="36" y="0"/>
                      <a:pt x="44" y="8"/>
                      <a:pt x="44" y="18"/>
                    </a:cubicBezTo>
                    <a:lnTo>
                      <a:pt x="44" y="22"/>
                    </a:ln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75" name="íşliḓè">
                <a:extLst>
                  <a:ext uri="{FF2B5EF4-FFF2-40B4-BE49-F238E27FC236}">
                    <a16:creationId xmlns:a16="http://schemas.microsoft.com/office/drawing/2014/main" id="{528E5493-089B-4934-9945-0AB8CDC4CBFA}"/>
                  </a:ext>
                </a:extLst>
              </p:cNvPr>
              <p:cNvSpPr/>
              <p:nvPr/>
            </p:nvSpPr>
            <p:spPr bwMode="auto">
              <a:xfrm>
                <a:off x="5190308" y="3066649"/>
                <a:ext cx="0" cy="111578"/>
              </a:xfrm>
              <a:custGeom>
                <a:avLst/>
                <a:gdLst>
                  <a:gd name="T0" fmla="*/ 0 h 103"/>
                  <a:gd name="T1" fmla="*/ 103 h 103"/>
                  <a:gd name="T2" fmla="*/ 0 h 103"/>
                </a:gdLst>
                <a:ahLst/>
                <a:cxnLst>
                  <a:cxn ang="0">
                    <a:pos x="0" y="T0"/>
                  </a:cxn>
                  <a:cxn ang="0">
                    <a:pos x="0" y="T1"/>
                  </a:cxn>
                  <a:cxn ang="0">
                    <a:pos x="0" y="T2"/>
                  </a:cxn>
                </a:cxnLst>
                <a:rect l="0" t="0" r="r" b="b"/>
                <a:pathLst>
                  <a:path h="103">
                    <a:moveTo>
                      <a:pt x="0" y="0"/>
                    </a:moveTo>
                    <a:lnTo>
                      <a:pt x="0" y="103"/>
                    </a:lnTo>
                    <a:lnTo>
                      <a:pt x="0" y="0"/>
                    </a:lnTo>
                    <a:close/>
                  </a:path>
                </a:pathLst>
              </a:custGeom>
              <a:solidFill>
                <a:srgbClr val="C686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6" name="îŝlïdé">
                <a:extLst>
                  <a:ext uri="{FF2B5EF4-FFF2-40B4-BE49-F238E27FC236}">
                    <a16:creationId xmlns:a16="http://schemas.microsoft.com/office/drawing/2014/main" id="{55D70778-661F-4974-90CE-DE000E287B33}"/>
                  </a:ext>
                </a:extLst>
              </p:cNvPr>
              <p:cNvSpPr/>
              <p:nvPr/>
            </p:nvSpPr>
            <p:spPr bwMode="auto">
              <a:xfrm>
                <a:off x="5190308" y="3066649"/>
                <a:ext cx="0" cy="11157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7" name="íṧľîḍé">
                <a:extLst>
                  <a:ext uri="{FF2B5EF4-FFF2-40B4-BE49-F238E27FC236}">
                    <a16:creationId xmlns:a16="http://schemas.microsoft.com/office/drawing/2014/main" id="{E6B10890-57D4-4275-985A-F9945A30EF00}"/>
                  </a:ext>
                </a:extLst>
              </p:cNvPr>
              <p:cNvSpPr/>
              <p:nvPr/>
            </p:nvSpPr>
            <p:spPr bwMode="auto">
              <a:xfrm>
                <a:off x="5190308" y="3066649"/>
                <a:ext cx="0" cy="111578"/>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278" name="íşlíďè">
                <a:extLst>
                  <a:ext uri="{FF2B5EF4-FFF2-40B4-BE49-F238E27FC236}">
                    <a16:creationId xmlns:a16="http://schemas.microsoft.com/office/drawing/2014/main" id="{90B31BD7-19B8-4CBE-A41A-E5C272D296A0}"/>
                  </a:ext>
                </a:extLst>
              </p:cNvPr>
              <p:cNvSpPr/>
              <p:nvPr/>
            </p:nvSpPr>
            <p:spPr bwMode="auto">
              <a:xfrm>
                <a:off x="4282514" y="3059066"/>
                <a:ext cx="0" cy="123495"/>
              </a:xfrm>
              <a:custGeom>
                <a:avLst/>
                <a:gdLst>
                  <a:gd name="T0" fmla="*/ 0 h 114"/>
                  <a:gd name="T1" fmla="*/ 114 h 114"/>
                  <a:gd name="T2" fmla="*/ 0 h 114"/>
                </a:gdLst>
                <a:ahLst/>
                <a:cxnLst>
                  <a:cxn ang="0">
                    <a:pos x="0" y="T0"/>
                  </a:cxn>
                  <a:cxn ang="0">
                    <a:pos x="0" y="T1"/>
                  </a:cxn>
                  <a:cxn ang="0">
                    <a:pos x="0" y="T2"/>
                  </a:cxn>
                </a:cxnLst>
                <a:rect l="0" t="0" r="r" b="b"/>
                <a:pathLst>
                  <a:path h="114">
                    <a:moveTo>
                      <a:pt x="0" y="0"/>
                    </a:moveTo>
                    <a:lnTo>
                      <a:pt x="0" y="114"/>
                    </a:lnTo>
                    <a:lnTo>
                      <a:pt x="0" y="0"/>
                    </a:lnTo>
                    <a:close/>
                  </a:path>
                </a:pathLst>
              </a:custGeom>
              <a:solidFill>
                <a:srgbClr val="C686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9" name="iSľiďê">
                <a:extLst>
                  <a:ext uri="{FF2B5EF4-FFF2-40B4-BE49-F238E27FC236}">
                    <a16:creationId xmlns:a16="http://schemas.microsoft.com/office/drawing/2014/main" id="{A011093E-7F2D-4118-962B-7A80CA8B00C9}"/>
                  </a:ext>
                </a:extLst>
              </p:cNvPr>
              <p:cNvSpPr/>
              <p:nvPr/>
            </p:nvSpPr>
            <p:spPr bwMode="auto">
              <a:xfrm>
                <a:off x="4282514" y="3059066"/>
                <a:ext cx="0" cy="1234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0" name="ïṡ1ïḍe">
                <a:extLst>
                  <a:ext uri="{FF2B5EF4-FFF2-40B4-BE49-F238E27FC236}">
                    <a16:creationId xmlns:a16="http://schemas.microsoft.com/office/drawing/2014/main" id="{132D4129-2E79-46C1-BE3A-AE964CAFA0B9}"/>
                  </a:ext>
                </a:extLst>
              </p:cNvPr>
              <p:cNvSpPr/>
              <p:nvPr/>
            </p:nvSpPr>
            <p:spPr bwMode="auto">
              <a:xfrm>
                <a:off x="4282514" y="3059066"/>
                <a:ext cx="0" cy="123495"/>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281" name="ïṥľiḋê">
                <a:extLst>
                  <a:ext uri="{FF2B5EF4-FFF2-40B4-BE49-F238E27FC236}">
                    <a16:creationId xmlns:a16="http://schemas.microsoft.com/office/drawing/2014/main" id="{2C3FF532-F408-4A12-947E-08B2B6521910}"/>
                  </a:ext>
                </a:extLst>
              </p:cNvPr>
              <p:cNvSpPr/>
              <p:nvPr/>
            </p:nvSpPr>
            <p:spPr bwMode="auto">
              <a:xfrm>
                <a:off x="5568374" y="2674500"/>
                <a:ext cx="83413" cy="161410"/>
              </a:xfrm>
              <a:custGeom>
                <a:avLst/>
                <a:gdLst>
                  <a:gd name="T0" fmla="*/ 40 w 40"/>
                  <a:gd name="T1" fmla="*/ 0 h 78"/>
                  <a:gd name="T2" fmla="*/ 40 w 40"/>
                  <a:gd name="T3" fmla="*/ 60 h 78"/>
                  <a:gd name="T4" fmla="*/ 20 w 40"/>
                  <a:gd name="T5" fmla="*/ 78 h 78"/>
                  <a:gd name="T6" fmla="*/ 0 w 40"/>
                  <a:gd name="T7" fmla="*/ 60 h 78"/>
                  <a:gd name="T8" fmla="*/ 0 w 40"/>
                  <a:gd name="T9" fmla="*/ 14 h 78"/>
                </a:gdLst>
                <a:ahLst/>
                <a:cxnLst>
                  <a:cxn ang="0">
                    <a:pos x="T0" y="T1"/>
                  </a:cxn>
                  <a:cxn ang="0">
                    <a:pos x="T2" y="T3"/>
                  </a:cxn>
                  <a:cxn ang="0">
                    <a:pos x="T4" y="T5"/>
                  </a:cxn>
                  <a:cxn ang="0">
                    <a:pos x="T6" y="T7"/>
                  </a:cxn>
                  <a:cxn ang="0">
                    <a:pos x="T8" y="T9"/>
                  </a:cxn>
                </a:cxnLst>
                <a:rect l="0" t="0" r="r" b="b"/>
                <a:pathLst>
                  <a:path w="40" h="78">
                    <a:moveTo>
                      <a:pt x="40" y="0"/>
                    </a:moveTo>
                    <a:cubicBezTo>
                      <a:pt x="40" y="60"/>
                      <a:pt x="40" y="60"/>
                      <a:pt x="40" y="60"/>
                    </a:cubicBezTo>
                    <a:cubicBezTo>
                      <a:pt x="40" y="70"/>
                      <a:pt x="31" y="78"/>
                      <a:pt x="20" y="78"/>
                    </a:cubicBezTo>
                    <a:cubicBezTo>
                      <a:pt x="9" y="78"/>
                      <a:pt x="0" y="70"/>
                      <a:pt x="0" y="60"/>
                    </a:cubicBezTo>
                    <a:cubicBezTo>
                      <a:pt x="0" y="14"/>
                      <a:pt x="0" y="14"/>
                      <a:pt x="0" y="14"/>
                    </a:cubicBezTo>
                  </a:path>
                </a:pathLst>
              </a:custGeom>
              <a:solidFill>
                <a:srgbClr val="FC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2" name="íṧḻîḍê">
                <a:extLst>
                  <a:ext uri="{FF2B5EF4-FFF2-40B4-BE49-F238E27FC236}">
                    <a16:creationId xmlns:a16="http://schemas.microsoft.com/office/drawing/2014/main" id="{5A3DFE01-D609-45D4-A658-70A504C69816}"/>
                  </a:ext>
                </a:extLst>
              </p:cNvPr>
              <p:cNvSpPr/>
              <p:nvPr/>
            </p:nvSpPr>
            <p:spPr bwMode="auto">
              <a:xfrm>
                <a:off x="5568374" y="2674500"/>
                <a:ext cx="83413" cy="161410"/>
              </a:xfrm>
              <a:custGeom>
                <a:avLst/>
                <a:gdLst>
                  <a:gd name="T0" fmla="*/ 40 w 40"/>
                  <a:gd name="T1" fmla="*/ 0 h 78"/>
                  <a:gd name="T2" fmla="*/ 40 w 40"/>
                  <a:gd name="T3" fmla="*/ 60 h 78"/>
                  <a:gd name="T4" fmla="*/ 20 w 40"/>
                  <a:gd name="T5" fmla="*/ 78 h 78"/>
                  <a:gd name="T6" fmla="*/ 0 w 40"/>
                  <a:gd name="T7" fmla="*/ 60 h 78"/>
                  <a:gd name="T8" fmla="*/ 0 w 40"/>
                  <a:gd name="T9" fmla="*/ 14 h 78"/>
                </a:gdLst>
                <a:ahLst/>
                <a:cxnLst>
                  <a:cxn ang="0">
                    <a:pos x="T0" y="T1"/>
                  </a:cxn>
                  <a:cxn ang="0">
                    <a:pos x="T2" y="T3"/>
                  </a:cxn>
                  <a:cxn ang="0">
                    <a:pos x="T4" y="T5"/>
                  </a:cxn>
                  <a:cxn ang="0">
                    <a:pos x="T6" y="T7"/>
                  </a:cxn>
                  <a:cxn ang="0">
                    <a:pos x="T8" y="T9"/>
                  </a:cxn>
                </a:cxnLst>
                <a:rect l="0" t="0" r="r" b="b"/>
                <a:pathLst>
                  <a:path w="40" h="78">
                    <a:moveTo>
                      <a:pt x="40" y="0"/>
                    </a:moveTo>
                    <a:cubicBezTo>
                      <a:pt x="40" y="60"/>
                      <a:pt x="40" y="60"/>
                      <a:pt x="40" y="60"/>
                    </a:cubicBezTo>
                    <a:cubicBezTo>
                      <a:pt x="40" y="70"/>
                      <a:pt x="31" y="78"/>
                      <a:pt x="20" y="78"/>
                    </a:cubicBezTo>
                    <a:cubicBezTo>
                      <a:pt x="9" y="78"/>
                      <a:pt x="0" y="70"/>
                      <a:pt x="0" y="60"/>
                    </a:cubicBezTo>
                    <a:cubicBezTo>
                      <a:pt x="0" y="14"/>
                      <a:pt x="0" y="14"/>
                      <a:pt x="0" y="14"/>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83" name="iṩļïḑe">
                <a:extLst>
                  <a:ext uri="{FF2B5EF4-FFF2-40B4-BE49-F238E27FC236}">
                    <a16:creationId xmlns:a16="http://schemas.microsoft.com/office/drawing/2014/main" id="{6BAB9A89-423D-4DAD-BD57-08215F19E8CB}"/>
                  </a:ext>
                </a:extLst>
              </p:cNvPr>
              <p:cNvSpPr/>
              <p:nvPr/>
            </p:nvSpPr>
            <p:spPr bwMode="auto">
              <a:xfrm>
                <a:off x="5405882" y="2749246"/>
                <a:ext cx="633722" cy="8774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84" name="íṧlîďè">
                <a:extLst>
                  <a:ext uri="{FF2B5EF4-FFF2-40B4-BE49-F238E27FC236}">
                    <a16:creationId xmlns:a16="http://schemas.microsoft.com/office/drawing/2014/main" id="{4FCFDAEF-C897-4104-BC97-C9D4279A3AA4}"/>
                  </a:ext>
                </a:extLst>
              </p:cNvPr>
              <p:cNvSpPr/>
              <p:nvPr/>
            </p:nvSpPr>
            <p:spPr bwMode="auto">
              <a:xfrm>
                <a:off x="5405882" y="2749246"/>
                <a:ext cx="633722" cy="87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85" name="íṣľíḋe">
                <a:extLst>
                  <a:ext uri="{FF2B5EF4-FFF2-40B4-BE49-F238E27FC236}">
                    <a16:creationId xmlns:a16="http://schemas.microsoft.com/office/drawing/2014/main" id="{C9C3060E-667B-4AE8-B99D-94156D931E6E}"/>
                  </a:ext>
                </a:extLst>
              </p:cNvPr>
              <p:cNvSpPr/>
              <p:nvPr/>
            </p:nvSpPr>
            <p:spPr bwMode="auto">
              <a:xfrm>
                <a:off x="5395049" y="2738414"/>
                <a:ext cx="655388" cy="898044"/>
              </a:xfrm>
              <a:custGeom>
                <a:avLst/>
                <a:gdLst>
                  <a:gd name="T0" fmla="*/ 595 w 605"/>
                  <a:gd name="T1" fmla="*/ 820 h 829"/>
                  <a:gd name="T2" fmla="*/ 595 w 605"/>
                  <a:gd name="T3" fmla="*/ 810 h 829"/>
                  <a:gd name="T4" fmla="*/ 19 w 605"/>
                  <a:gd name="T5" fmla="*/ 810 h 829"/>
                  <a:gd name="T6" fmla="*/ 19 w 605"/>
                  <a:gd name="T7" fmla="*/ 20 h 829"/>
                  <a:gd name="T8" fmla="*/ 586 w 605"/>
                  <a:gd name="T9" fmla="*/ 20 h 829"/>
                  <a:gd name="T10" fmla="*/ 586 w 605"/>
                  <a:gd name="T11" fmla="*/ 820 h 829"/>
                  <a:gd name="T12" fmla="*/ 595 w 605"/>
                  <a:gd name="T13" fmla="*/ 820 h 829"/>
                  <a:gd name="T14" fmla="*/ 595 w 605"/>
                  <a:gd name="T15" fmla="*/ 810 h 829"/>
                  <a:gd name="T16" fmla="*/ 595 w 605"/>
                  <a:gd name="T17" fmla="*/ 820 h 829"/>
                  <a:gd name="T18" fmla="*/ 605 w 605"/>
                  <a:gd name="T19" fmla="*/ 820 h 829"/>
                  <a:gd name="T20" fmla="*/ 605 w 605"/>
                  <a:gd name="T21" fmla="*/ 0 h 829"/>
                  <a:gd name="T22" fmla="*/ 0 w 605"/>
                  <a:gd name="T23" fmla="*/ 0 h 829"/>
                  <a:gd name="T24" fmla="*/ 0 w 605"/>
                  <a:gd name="T25" fmla="*/ 829 h 829"/>
                  <a:gd name="T26" fmla="*/ 605 w 605"/>
                  <a:gd name="T27" fmla="*/ 829 h 829"/>
                  <a:gd name="T28" fmla="*/ 605 w 605"/>
                  <a:gd name="T29" fmla="*/ 820 h 829"/>
                  <a:gd name="T30" fmla="*/ 595 w 605"/>
                  <a:gd name="T31" fmla="*/ 820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829">
                    <a:moveTo>
                      <a:pt x="595" y="820"/>
                    </a:moveTo>
                    <a:lnTo>
                      <a:pt x="595" y="810"/>
                    </a:lnTo>
                    <a:lnTo>
                      <a:pt x="19" y="810"/>
                    </a:lnTo>
                    <a:lnTo>
                      <a:pt x="19" y="20"/>
                    </a:lnTo>
                    <a:lnTo>
                      <a:pt x="586" y="20"/>
                    </a:lnTo>
                    <a:lnTo>
                      <a:pt x="586" y="820"/>
                    </a:lnTo>
                    <a:lnTo>
                      <a:pt x="595" y="820"/>
                    </a:lnTo>
                    <a:lnTo>
                      <a:pt x="595" y="810"/>
                    </a:lnTo>
                    <a:lnTo>
                      <a:pt x="595" y="820"/>
                    </a:lnTo>
                    <a:lnTo>
                      <a:pt x="605" y="820"/>
                    </a:lnTo>
                    <a:lnTo>
                      <a:pt x="605" y="0"/>
                    </a:lnTo>
                    <a:lnTo>
                      <a:pt x="0" y="0"/>
                    </a:lnTo>
                    <a:lnTo>
                      <a:pt x="0" y="829"/>
                    </a:lnTo>
                    <a:lnTo>
                      <a:pt x="605" y="829"/>
                    </a:lnTo>
                    <a:lnTo>
                      <a:pt x="605" y="820"/>
                    </a:lnTo>
                    <a:lnTo>
                      <a:pt x="595" y="820"/>
                    </a:lnTo>
                    <a:close/>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6" name="îṥľíḋê">
                <a:extLst>
                  <a:ext uri="{FF2B5EF4-FFF2-40B4-BE49-F238E27FC236}">
                    <a16:creationId xmlns:a16="http://schemas.microsoft.com/office/drawing/2014/main" id="{A0E4E2CC-8578-4BA7-A23F-4220FA1E1DF3}"/>
                  </a:ext>
                </a:extLst>
              </p:cNvPr>
              <p:cNvSpPr/>
              <p:nvPr/>
            </p:nvSpPr>
            <p:spPr bwMode="auto">
              <a:xfrm>
                <a:off x="5395049" y="2738414"/>
                <a:ext cx="655388" cy="898044"/>
              </a:xfrm>
              <a:custGeom>
                <a:avLst/>
                <a:gdLst>
                  <a:gd name="T0" fmla="*/ 595 w 605"/>
                  <a:gd name="T1" fmla="*/ 820 h 829"/>
                  <a:gd name="T2" fmla="*/ 595 w 605"/>
                  <a:gd name="T3" fmla="*/ 810 h 829"/>
                  <a:gd name="T4" fmla="*/ 19 w 605"/>
                  <a:gd name="T5" fmla="*/ 810 h 829"/>
                  <a:gd name="T6" fmla="*/ 19 w 605"/>
                  <a:gd name="T7" fmla="*/ 20 h 829"/>
                  <a:gd name="T8" fmla="*/ 586 w 605"/>
                  <a:gd name="T9" fmla="*/ 20 h 829"/>
                  <a:gd name="T10" fmla="*/ 586 w 605"/>
                  <a:gd name="T11" fmla="*/ 820 h 829"/>
                  <a:gd name="T12" fmla="*/ 595 w 605"/>
                  <a:gd name="T13" fmla="*/ 820 h 829"/>
                  <a:gd name="T14" fmla="*/ 595 w 605"/>
                  <a:gd name="T15" fmla="*/ 810 h 829"/>
                  <a:gd name="T16" fmla="*/ 595 w 605"/>
                  <a:gd name="T17" fmla="*/ 820 h 829"/>
                  <a:gd name="T18" fmla="*/ 605 w 605"/>
                  <a:gd name="T19" fmla="*/ 820 h 829"/>
                  <a:gd name="T20" fmla="*/ 605 w 605"/>
                  <a:gd name="T21" fmla="*/ 0 h 829"/>
                  <a:gd name="T22" fmla="*/ 0 w 605"/>
                  <a:gd name="T23" fmla="*/ 0 h 829"/>
                  <a:gd name="T24" fmla="*/ 0 w 605"/>
                  <a:gd name="T25" fmla="*/ 829 h 829"/>
                  <a:gd name="T26" fmla="*/ 605 w 605"/>
                  <a:gd name="T27" fmla="*/ 829 h 829"/>
                  <a:gd name="T28" fmla="*/ 605 w 605"/>
                  <a:gd name="T29" fmla="*/ 820 h 829"/>
                  <a:gd name="T30" fmla="*/ 595 w 605"/>
                  <a:gd name="T31" fmla="*/ 820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829">
                    <a:moveTo>
                      <a:pt x="595" y="820"/>
                    </a:moveTo>
                    <a:lnTo>
                      <a:pt x="595" y="810"/>
                    </a:lnTo>
                    <a:lnTo>
                      <a:pt x="19" y="810"/>
                    </a:lnTo>
                    <a:lnTo>
                      <a:pt x="19" y="20"/>
                    </a:lnTo>
                    <a:lnTo>
                      <a:pt x="586" y="20"/>
                    </a:lnTo>
                    <a:lnTo>
                      <a:pt x="586" y="820"/>
                    </a:lnTo>
                    <a:lnTo>
                      <a:pt x="595" y="820"/>
                    </a:lnTo>
                    <a:lnTo>
                      <a:pt x="595" y="810"/>
                    </a:lnTo>
                    <a:lnTo>
                      <a:pt x="595" y="820"/>
                    </a:lnTo>
                    <a:lnTo>
                      <a:pt x="605" y="820"/>
                    </a:lnTo>
                    <a:lnTo>
                      <a:pt x="605" y="0"/>
                    </a:lnTo>
                    <a:lnTo>
                      <a:pt x="0" y="0"/>
                    </a:lnTo>
                    <a:lnTo>
                      <a:pt x="0" y="829"/>
                    </a:lnTo>
                    <a:lnTo>
                      <a:pt x="605" y="829"/>
                    </a:lnTo>
                    <a:lnTo>
                      <a:pt x="605" y="820"/>
                    </a:lnTo>
                    <a:lnTo>
                      <a:pt x="595" y="8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7" name="ïŝliďé">
                <a:extLst>
                  <a:ext uri="{FF2B5EF4-FFF2-40B4-BE49-F238E27FC236}">
                    <a16:creationId xmlns:a16="http://schemas.microsoft.com/office/drawing/2014/main" id="{E2F16276-3587-4427-ABF2-B5851BC1EC15}"/>
                  </a:ext>
                </a:extLst>
              </p:cNvPr>
              <p:cNvSpPr/>
              <p:nvPr/>
            </p:nvSpPr>
            <p:spPr bwMode="auto">
              <a:xfrm>
                <a:off x="5568374" y="2610586"/>
                <a:ext cx="318486" cy="111578"/>
              </a:xfrm>
              <a:custGeom>
                <a:avLst/>
                <a:gdLst>
                  <a:gd name="T0" fmla="*/ 0 w 154"/>
                  <a:gd name="T1" fmla="*/ 46 h 54"/>
                  <a:gd name="T2" fmla="*/ 0 w 154"/>
                  <a:gd name="T3" fmla="*/ 41 h 54"/>
                  <a:gd name="T4" fmla="*/ 50 w 154"/>
                  <a:gd name="T5" fmla="*/ 0 h 54"/>
                  <a:gd name="T6" fmla="*/ 96 w 154"/>
                  <a:gd name="T7" fmla="*/ 0 h 54"/>
                  <a:gd name="T8" fmla="*/ 154 w 154"/>
                  <a:gd name="T9" fmla="*/ 48 h 54"/>
                  <a:gd name="T10" fmla="*/ 154 w 154"/>
                  <a:gd name="T11" fmla="*/ 54 h 54"/>
                  <a:gd name="T12" fmla="*/ 40 w 15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54" h="54">
                    <a:moveTo>
                      <a:pt x="0" y="46"/>
                    </a:moveTo>
                    <a:cubicBezTo>
                      <a:pt x="0" y="41"/>
                      <a:pt x="0" y="41"/>
                      <a:pt x="0" y="41"/>
                    </a:cubicBezTo>
                    <a:cubicBezTo>
                      <a:pt x="0" y="13"/>
                      <a:pt x="22" y="0"/>
                      <a:pt x="50" y="0"/>
                    </a:cubicBezTo>
                    <a:cubicBezTo>
                      <a:pt x="96" y="0"/>
                      <a:pt x="96" y="0"/>
                      <a:pt x="96" y="0"/>
                    </a:cubicBezTo>
                    <a:cubicBezTo>
                      <a:pt x="128" y="0"/>
                      <a:pt x="154" y="16"/>
                      <a:pt x="154" y="48"/>
                    </a:cubicBezTo>
                    <a:cubicBezTo>
                      <a:pt x="154" y="54"/>
                      <a:pt x="154" y="54"/>
                      <a:pt x="154" y="54"/>
                    </a:cubicBezTo>
                    <a:cubicBezTo>
                      <a:pt x="40" y="54"/>
                      <a:pt x="40" y="54"/>
                      <a:pt x="40" y="54"/>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8" name="îṧlïďè">
                <a:extLst>
                  <a:ext uri="{FF2B5EF4-FFF2-40B4-BE49-F238E27FC236}">
                    <a16:creationId xmlns:a16="http://schemas.microsoft.com/office/drawing/2014/main" id="{56589405-1A95-4661-A143-30135C87B301}"/>
                  </a:ext>
                </a:extLst>
              </p:cNvPr>
              <p:cNvSpPr/>
              <p:nvPr/>
            </p:nvSpPr>
            <p:spPr bwMode="auto">
              <a:xfrm>
                <a:off x="5568374" y="2610586"/>
                <a:ext cx="318486" cy="111578"/>
              </a:xfrm>
              <a:custGeom>
                <a:avLst/>
                <a:gdLst>
                  <a:gd name="T0" fmla="*/ 0 w 154"/>
                  <a:gd name="T1" fmla="*/ 46 h 54"/>
                  <a:gd name="T2" fmla="*/ 0 w 154"/>
                  <a:gd name="T3" fmla="*/ 41 h 54"/>
                  <a:gd name="T4" fmla="*/ 50 w 154"/>
                  <a:gd name="T5" fmla="*/ 0 h 54"/>
                  <a:gd name="T6" fmla="*/ 96 w 154"/>
                  <a:gd name="T7" fmla="*/ 0 h 54"/>
                  <a:gd name="T8" fmla="*/ 154 w 154"/>
                  <a:gd name="T9" fmla="*/ 48 h 54"/>
                  <a:gd name="T10" fmla="*/ 154 w 154"/>
                  <a:gd name="T11" fmla="*/ 54 h 54"/>
                  <a:gd name="T12" fmla="*/ 40 w 15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54" h="54">
                    <a:moveTo>
                      <a:pt x="0" y="46"/>
                    </a:moveTo>
                    <a:cubicBezTo>
                      <a:pt x="0" y="41"/>
                      <a:pt x="0" y="41"/>
                      <a:pt x="0" y="41"/>
                    </a:cubicBezTo>
                    <a:cubicBezTo>
                      <a:pt x="0" y="13"/>
                      <a:pt x="22" y="0"/>
                      <a:pt x="50" y="0"/>
                    </a:cubicBezTo>
                    <a:cubicBezTo>
                      <a:pt x="96" y="0"/>
                      <a:pt x="96" y="0"/>
                      <a:pt x="96" y="0"/>
                    </a:cubicBezTo>
                    <a:cubicBezTo>
                      <a:pt x="128" y="0"/>
                      <a:pt x="154" y="16"/>
                      <a:pt x="154" y="48"/>
                    </a:cubicBezTo>
                    <a:cubicBezTo>
                      <a:pt x="154" y="54"/>
                      <a:pt x="154" y="54"/>
                      <a:pt x="154" y="54"/>
                    </a:cubicBezTo>
                    <a:cubicBezTo>
                      <a:pt x="40" y="54"/>
                      <a:pt x="40" y="54"/>
                      <a:pt x="40" y="54"/>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89" name="iṡḷiďe">
                <a:extLst>
                  <a:ext uri="{FF2B5EF4-FFF2-40B4-BE49-F238E27FC236}">
                    <a16:creationId xmlns:a16="http://schemas.microsoft.com/office/drawing/2014/main" id="{E816CF57-3AC9-4E88-9565-DDC8F7259ABA}"/>
                  </a:ext>
                </a:extLst>
              </p:cNvPr>
              <p:cNvSpPr/>
              <p:nvPr/>
            </p:nvSpPr>
            <p:spPr bwMode="auto">
              <a:xfrm>
                <a:off x="5453546" y="2823993"/>
                <a:ext cx="536227" cy="57414"/>
              </a:xfrm>
              <a:prstGeom prst="rect">
                <a:avLst/>
              </a:prstGeom>
              <a:solidFill>
                <a:srgbClr val="FFD67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90" name="ï$ļïďé">
                <a:extLst>
                  <a:ext uri="{FF2B5EF4-FFF2-40B4-BE49-F238E27FC236}">
                    <a16:creationId xmlns:a16="http://schemas.microsoft.com/office/drawing/2014/main" id="{1484B924-87DD-47AC-B2F1-088F6AEEC8CD}"/>
                  </a:ext>
                </a:extLst>
              </p:cNvPr>
              <p:cNvSpPr/>
              <p:nvPr/>
            </p:nvSpPr>
            <p:spPr bwMode="auto">
              <a:xfrm>
                <a:off x="5804531" y="2695082"/>
                <a:ext cx="82330" cy="196075"/>
              </a:xfrm>
              <a:custGeom>
                <a:avLst/>
                <a:gdLst>
                  <a:gd name="T0" fmla="*/ 40 w 40"/>
                  <a:gd name="T1" fmla="*/ 7 h 95"/>
                  <a:gd name="T2" fmla="*/ 40 w 40"/>
                  <a:gd name="T3" fmla="*/ 76 h 95"/>
                  <a:gd name="T4" fmla="*/ 20 w 40"/>
                  <a:gd name="T5" fmla="*/ 95 h 95"/>
                  <a:gd name="T6" fmla="*/ 0 w 40"/>
                  <a:gd name="T7" fmla="*/ 76 h 95"/>
                  <a:gd name="T8" fmla="*/ 0 w 40"/>
                  <a:gd name="T9" fmla="*/ 0 h 95"/>
                </a:gdLst>
                <a:ahLst/>
                <a:cxnLst>
                  <a:cxn ang="0">
                    <a:pos x="T0" y="T1"/>
                  </a:cxn>
                  <a:cxn ang="0">
                    <a:pos x="T2" y="T3"/>
                  </a:cxn>
                  <a:cxn ang="0">
                    <a:pos x="T4" y="T5"/>
                  </a:cxn>
                  <a:cxn ang="0">
                    <a:pos x="T6" y="T7"/>
                  </a:cxn>
                  <a:cxn ang="0">
                    <a:pos x="T8" y="T9"/>
                  </a:cxn>
                </a:cxnLst>
                <a:rect l="0" t="0" r="r" b="b"/>
                <a:pathLst>
                  <a:path w="40" h="95">
                    <a:moveTo>
                      <a:pt x="40" y="7"/>
                    </a:moveTo>
                    <a:cubicBezTo>
                      <a:pt x="40" y="76"/>
                      <a:pt x="40" y="76"/>
                      <a:pt x="40" y="76"/>
                    </a:cubicBezTo>
                    <a:cubicBezTo>
                      <a:pt x="40" y="87"/>
                      <a:pt x="31" y="95"/>
                      <a:pt x="20" y="95"/>
                    </a:cubicBezTo>
                    <a:cubicBezTo>
                      <a:pt x="9" y="95"/>
                      <a:pt x="0" y="87"/>
                      <a:pt x="0" y="76"/>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1" name="íSļïdê">
                <a:extLst>
                  <a:ext uri="{FF2B5EF4-FFF2-40B4-BE49-F238E27FC236}">
                    <a16:creationId xmlns:a16="http://schemas.microsoft.com/office/drawing/2014/main" id="{DB426F2A-B0A0-4444-988E-BC3789242E2B}"/>
                  </a:ext>
                </a:extLst>
              </p:cNvPr>
              <p:cNvSpPr/>
              <p:nvPr/>
            </p:nvSpPr>
            <p:spPr bwMode="auto">
              <a:xfrm>
                <a:off x="5804531" y="2695082"/>
                <a:ext cx="82330" cy="196075"/>
              </a:xfrm>
              <a:custGeom>
                <a:avLst/>
                <a:gdLst>
                  <a:gd name="T0" fmla="*/ 40 w 40"/>
                  <a:gd name="T1" fmla="*/ 7 h 95"/>
                  <a:gd name="T2" fmla="*/ 40 w 40"/>
                  <a:gd name="T3" fmla="*/ 76 h 95"/>
                  <a:gd name="T4" fmla="*/ 20 w 40"/>
                  <a:gd name="T5" fmla="*/ 95 h 95"/>
                  <a:gd name="T6" fmla="*/ 0 w 40"/>
                  <a:gd name="T7" fmla="*/ 76 h 95"/>
                  <a:gd name="T8" fmla="*/ 0 w 40"/>
                  <a:gd name="T9" fmla="*/ 0 h 95"/>
                </a:gdLst>
                <a:ahLst/>
                <a:cxnLst>
                  <a:cxn ang="0">
                    <a:pos x="T0" y="T1"/>
                  </a:cxn>
                  <a:cxn ang="0">
                    <a:pos x="T2" y="T3"/>
                  </a:cxn>
                  <a:cxn ang="0">
                    <a:pos x="T4" y="T5"/>
                  </a:cxn>
                  <a:cxn ang="0">
                    <a:pos x="T6" y="T7"/>
                  </a:cxn>
                  <a:cxn ang="0">
                    <a:pos x="T8" y="T9"/>
                  </a:cxn>
                </a:cxnLst>
                <a:rect l="0" t="0" r="r" b="b"/>
                <a:pathLst>
                  <a:path w="40" h="95">
                    <a:moveTo>
                      <a:pt x="40" y="7"/>
                    </a:moveTo>
                    <a:cubicBezTo>
                      <a:pt x="40" y="76"/>
                      <a:pt x="40" y="76"/>
                      <a:pt x="40" y="76"/>
                    </a:cubicBezTo>
                    <a:cubicBezTo>
                      <a:pt x="40" y="87"/>
                      <a:pt x="31" y="95"/>
                      <a:pt x="20" y="95"/>
                    </a:cubicBezTo>
                    <a:cubicBezTo>
                      <a:pt x="9" y="95"/>
                      <a:pt x="0" y="87"/>
                      <a:pt x="0" y="76"/>
                    </a:cubicBezTo>
                    <a:cubicBezTo>
                      <a:pt x="0" y="0"/>
                      <a:pt x="0" y="0"/>
                      <a:pt x="0"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92" name="îṧlîdê">
                <a:extLst>
                  <a:ext uri="{FF2B5EF4-FFF2-40B4-BE49-F238E27FC236}">
                    <a16:creationId xmlns:a16="http://schemas.microsoft.com/office/drawing/2014/main" id="{AD57F3EC-2AF0-49E1-A7AD-D78BB97F6A5B}"/>
                  </a:ext>
                </a:extLst>
              </p:cNvPr>
              <p:cNvSpPr/>
              <p:nvPr/>
            </p:nvSpPr>
            <p:spPr bwMode="auto">
              <a:xfrm>
                <a:off x="5721118" y="2691832"/>
                <a:ext cx="83413" cy="199325"/>
              </a:xfrm>
              <a:custGeom>
                <a:avLst/>
                <a:gdLst>
                  <a:gd name="T0" fmla="*/ 40 w 40"/>
                  <a:gd name="T1" fmla="*/ 2 h 97"/>
                  <a:gd name="T2" fmla="*/ 40 w 40"/>
                  <a:gd name="T3" fmla="*/ 78 h 97"/>
                  <a:gd name="T4" fmla="*/ 20 w 40"/>
                  <a:gd name="T5" fmla="*/ 97 h 97"/>
                  <a:gd name="T6" fmla="*/ 0 w 40"/>
                  <a:gd name="T7" fmla="*/ 78 h 97"/>
                  <a:gd name="T8" fmla="*/ 0 w 40"/>
                  <a:gd name="T9" fmla="*/ 0 h 97"/>
                </a:gdLst>
                <a:ahLst/>
                <a:cxnLst>
                  <a:cxn ang="0">
                    <a:pos x="T0" y="T1"/>
                  </a:cxn>
                  <a:cxn ang="0">
                    <a:pos x="T2" y="T3"/>
                  </a:cxn>
                  <a:cxn ang="0">
                    <a:pos x="T4" y="T5"/>
                  </a:cxn>
                  <a:cxn ang="0">
                    <a:pos x="T6" y="T7"/>
                  </a:cxn>
                  <a:cxn ang="0">
                    <a:pos x="T8" y="T9"/>
                  </a:cxn>
                </a:cxnLst>
                <a:rect l="0" t="0" r="r" b="b"/>
                <a:pathLst>
                  <a:path w="40" h="97">
                    <a:moveTo>
                      <a:pt x="40" y="2"/>
                    </a:moveTo>
                    <a:cubicBezTo>
                      <a:pt x="40" y="78"/>
                      <a:pt x="40" y="78"/>
                      <a:pt x="40" y="78"/>
                    </a:cubicBezTo>
                    <a:cubicBezTo>
                      <a:pt x="40" y="89"/>
                      <a:pt x="31" y="97"/>
                      <a:pt x="20" y="97"/>
                    </a:cubicBezTo>
                    <a:cubicBezTo>
                      <a:pt x="9" y="97"/>
                      <a:pt x="0" y="89"/>
                      <a:pt x="0" y="78"/>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3" name="ï$ḻîḋe">
                <a:extLst>
                  <a:ext uri="{FF2B5EF4-FFF2-40B4-BE49-F238E27FC236}">
                    <a16:creationId xmlns:a16="http://schemas.microsoft.com/office/drawing/2014/main" id="{AB11C15B-B1C3-4D1A-A634-CAB1DEE69269}"/>
                  </a:ext>
                </a:extLst>
              </p:cNvPr>
              <p:cNvSpPr/>
              <p:nvPr/>
            </p:nvSpPr>
            <p:spPr bwMode="auto">
              <a:xfrm>
                <a:off x="5721118" y="2691832"/>
                <a:ext cx="83413" cy="199325"/>
              </a:xfrm>
              <a:custGeom>
                <a:avLst/>
                <a:gdLst>
                  <a:gd name="T0" fmla="*/ 40 w 40"/>
                  <a:gd name="T1" fmla="*/ 2 h 97"/>
                  <a:gd name="T2" fmla="*/ 40 w 40"/>
                  <a:gd name="T3" fmla="*/ 78 h 97"/>
                  <a:gd name="T4" fmla="*/ 20 w 40"/>
                  <a:gd name="T5" fmla="*/ 97 h 97"/>
                  <a:gd name="T6" fmla="*/ 0 w 40"/>
                  <a:gd name="T7" fmla="*/ 78 h 97"/>
                  <a:gd name="T8" fmla="*/ 0 w 40"/>
                  <a:gd name="T9" fmla="*/ 0 h 97"/>
                </a:gdLst>
                <a:ahLst/>
                <a:cxnLst>
                  <a:cxn ang="0">
                    <a:pos x="T0" y="T1"/>
                  </a:cxn>
                  <a:cxn ang="0">
                    <a:pos x="T2" y="T3"/>
                  </a:cxn>
                  <a:cxn ang="0">
                    <a:pos x="T4" y="T5"/>
                  </a:cxn>
                  <a:cxn ang="0">
                    <a:pos x="T6" y="T7"/>
                  </a:cxn>
                  <a:cxn ang="0">
                    <a:pos x="T8" y="T9"/>
                  </a:cxn>
                </a:cxnLst>
                <a:rect l="0" t="0" r="r" b="b"/>
                <a:pathLst>
                  <a:path w="40" h="97">
                    <a:moveTo>
                      <a:pt x="40" y="2"/>
                    </a:moveTo>
                    <a:cubicBezTo>
                      <a:pt x="40" y="78"/>
                      <a:pt x="40" y="78"/>
                      <a:pt x="40" y="78"/>
                    </a:cubicBezTo>
                    <a:cubicBezTo>
                      <a:pt x="40" y="89"/>
                      <a:pt x="31" y="97"/>
                      <a:pt x="20" y="97"/>
                    </a:cubicBezTo>
                    <a:cubicBezTo>
                      <a:pt x="9" y="97"/>
                      <a:pt x="0" y="89"/>
                      <a:pt x="0" y="78"/>
                    </a:cubicBezTo>
                    <a:cubicBezTo>
                      <a:pt x="0" y="0"/>
                      <a:pt x="0" y="0"/>
                      <a:pt x="0"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94" name="iṡḷïḋê">
                <a:extLst>
                  <a:ext uri="{FF2B5EF4-FFF2-40B4-BE49-F238E27FC236}">
                    <a16:creationId xmlns:a16="http://schemas.microsoft.com/office/drawing/2014/main" id="{27EACDC4-4321-4C2F-9570-1CBB83AA250C}"/>
                  </a:ext>
                </a:extLst>
              </p:cNvPr>
              <p:cNvSpPr/>
              <p:nvPr/>
            </p:nvSpPr>
            <p:spPr bwMode="auto">
              <a:xfrm>
                <a:off x="5638788" y="2689666"/>
                <a:ext cx="82330" cy="201491"/>
              </a:xfrm>
              <a:custGeom>
                <a:avLst/>
                <a:gdLst>
                  <a:gd name="T0" fmla="*/ 40 w 40"/>
                  <a:gd name="T1" fmla="*/ 3 h 98"/>
                  <a:gd name="T2" fmla="*/ 40 w 40"/>
                  <a:gd name="T3" fmla="*/ 79 h 98"/>
                  <a:gd name="T4" fmla="*/ 20 w 40"/>
                  <a:gd name="T5" fmla="*/ 98 h 98"/>
                  <a:gd name="T6" fmla="*/ 0 w 40"/>
                  <a:gd name="T7" fmla="*/ 79 h 98"/>
                  <a:gd name="T8" fmla="*/ 0 w 40"/>
                  <a:gd name="T9" fmla="*/ 0 h 98"/>
                </a:gdLst>
                <a:ahLst/>
                <a:cxnLst>
                  <a:cxn ang="0">
                    <a:pos x="T0" y="T1"/>
                  </a:cxn>
                  <a:cxn ang="0">
                    <a:pos x="T2" y="T3"/>
                  </a:cxn>
                  <a:cxn ang="0">
                    <a:pos x="T4" y="T5"/>
                  </a:cxn>
                  <a:cxn ang="0">
                    <a:pos x="T6" y="T7"/>
                  </a:cxn>
                  <a:cxn ang="0">
                    <a:pos x="T8" y="T9"/>
                  </a:cxn>
                </a:cxnLst>
                <a:rect l="0" t="0" r="r" b="b"/>
                <a:pathLst>
                  <a:path w="40" h="98">
                    <a:moveTo>
                      <a:pt x="40" y="3"/>
                    </a:moveTo>
                    <a:cubicBezTo>
                      <a:pt x="40" y="79"/>
                      <a:pt x="40" y="79"/>
                      <a:pt x="40" y="79"/>
                    </a:cubicBezTo>
                    <a:cubicBezTo>
                      <a:pt x="40" y="90"/>
                      <a:pt x="31" y="98"/>
                      <a:pt x="20" y="98"/>
                    </a:cubicBezTo>
                    <a:cubicBezTo>
                      <a:pt x="9" y="98"/>
                      <a:pt x="0" y="90"/>
                      <a:pt x="0" y="79"/>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5" name="íṩļiḍê">
                <a:extLst>
                  <a:ext uri="{FF2B5EF4-FFF2-40B4-BE49-F238E27FC236}">
                    <a16:creationId xmlns:a16="http://schemas.microsoft.com/office/drawing/2014/main" id="{1F521642-58ED-499B-9850-4B6AA3ADD986}"/>
                  </a:ext>
                </a:extLst>
              </p:cNvPr>
              <p:cNvSpPr/>
              <p:nvPr/>
            </p:nvSpPr>
            <p:spPr bwMode="auto">
              <a:xfrm>
                <a:off x="5638788" y="2689666"/>
                <a:ext cx="82330" cy="201491"/>
              </a:xfrm>
              <a:custGeom>
                <a:avLst/>
                <a:gdLst>
                  <a:gd name="T0" fmla="*/ 40 w 40"/>
                  <a:gd name="T1" fmla="*/ 3 h 98"/>
                  <a:gd name="T2" fmla="*/ 40 w 40"/>
                  <a:gd name="T3" fmla="*/ 79 h 98"/>
                  <a:gd name="T4" fmla="*/ 20 w 40"/>
                  <a:gd name="T5" fmla="*/ 98 h 98"/>
                  <a:gd name="T6" fmla="*/ 0 w 40"/>
                  <a:gd name="T7" fmla="*/ 79 h 98"/>
                  <a:gd name="T8" fmla="*/ 0 w 40"/>
                  <a:gd name="T9" fmla="*/ 0 h 98"/>
                </a:gdLst>
                <a:ahLst/>
                <a:cxnLst>
                  <a:cxn ang="0">
                    <a:pos x="T0" y="T1"/>
                  </a:cxn>
                  <a:cxn ang="0">
                    <a:pos x="T2" y="T3"/>
                  </a:cxn>
                  <a:cxn ang="0">
                    <a:pos x="T4" y="T5"/>
                  </a:cxn>
                  <a:cxn ang="0">
                    <a:pos x="T6" y="T7"/>
                  </a:cxn>
                  <a:cxn ang="0">
                    <a:pos x="T8" y="T9"/>
                  </a:cxn>
                </a:cxnLst>
                <a:rect l="0" t="0" r="r" b="b"/>
                <a:pathLst>
                  <a:path w="40" h="98">
                    <a:moveTo>
                      <a:pt x="40" y="3"/>
                    </a:moveTo>
                    <a:cubicBezTo>
                      <a:pt x="40" y="79"/>
                      <a:pt x="40" y="79"/>
                      <a:pt x="40" y="79"/>
                    </a:cubicBezTo>
                    <a:cubicBezTo>
                      <a:pt x="40" y="90"/>
                      <a:pt x="31" y="98"/>
                      <a:pt x="20" y="98"/>
                    </a:cubicBezTo>
                    <a:cubicBezTo>
                      <a:pt x="9" y="98"/>
                      <a:pt x="0" y="90"/>
                      <a:pt x="0" y="79"/>
                    </a:cubicBezTo>
                    <a:cubicBezTo>
                      <a:pt x="0" y="0"/>
                      <a:pt x="0" y="0"/>
                      <a:pt x="0"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96" name="íšḻîďê">
                <a:extLst>
                  <a:ext uri="{FF2B5EF4-FFF2-40B4-BE49-F238E27FC236}">
                    <a16:creationId xmlns:a16="http://schemas.microsoft.com/office/drawing/2014/main" id="{98E085F1-D1D4-4872-AA54-719315515F3E}"/>
                  </a:ext>
                </a:extLst>
              </p:cNvPr>
              <p:cNvSpPr/>
              <p:nvPr/>
            </p:nvSpPr>
            <p:spPr bwMode="auto">
              <a:xfrm>
                <a:off x="3792868" y="3385135"/>
                <a:ext cx="317403" cy="132161"/>
              </a:xfrm>
              <a:custGeom>
                <a:avLst/>
                <a:gdLst>
                  <a:gd name="T0" fmla="*/ 154 w 154"/>
                  <a:gd name="T1" fmla="*/ 64 h 64"/>
                  <a:gd name="T2" fmla="*/ 154 w 154"/>
                  <a:gd name="T3" fmla="*/ 51 h 64"/>
                  <a:gd name="T4" fmla="*/ 104 w 154"/>
                  <a:gd name="T5" fmla="*/ 0 h 64"/>
                  <a:gd name="T6" fmla="*/ 58 w 154"/>
                  <a:gd name="T7" fmla="*/ 0 h 64"/>
                  <a:gd name="T8" fmla="*/ 0 w 154"/>
                  <a:gd name="T9" fmla="*/ 58 h 64"/>
                  <a:gd name="T10" fmla="*/ 0 w 154"/>
                  <a:gd name="T11" fmla="*/ 64 h 64"/>
                  <a:gd name="T12" fmla="*/ 114 w 1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54" h="64">
                    <a:moveTo>
                      <a:pt x="154" y="64"/>
                    </a:moveTo>
                    <a:cubicBezTo>
                      <a:pt x="154" y="51"/>
                      <a:pt x="154" y="51"/>
                      <a:pt x="154" y="51"/>
                    </a:cubicBezTo>
                    <a:cubicBezTo>
                      <a:pt x="154" y="23"/>
                      <a:pt x="132" y="0"/>
                      <a:pt x="104" y="0"/>
                    </a:cubicBezTo>
                    <a:cubicBezTo>
                      <a:pt x="58" y="0"/>
                      <a:pt x="58" y="0"/>
                      <a:pt x="58" y="0"/>
                    </a:cubicBezTo>
                    <a:cubicBezTo>
                      <a:pt x="26" y="0"/>
                      <a:pt x="0" y="26"/>
                      <a:pt x="0" y="58"/>
                    </a:cubicBezTo>
                    <a:cubicBezTo>
                      <a:pt x="0" y="64"/>
                      <a:pt x="0" y="64"/>
                      <a:pt x="0" y="64"/>
                    </a:cubicBezTo>
                    <a:cubicBezTo>
                      <a:pt x="114" y="64"/>
                      <a:pt x="114" y="64"/>
                      <a:pt x="114" y="64"/>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7" name="ïŝḷíḍe">
                <a:extLst>
                  <a:ext uri="{FF2B5EF4-FFF2-40B4-BE49-F238E27FC236}">
                    <a16:creationId xmlns:a16="http://schemas.microsoft.com/office/drawing/2014/main" id="{BCA4717E-796F-4B52-B079-2BAD181D12B6}"/>
                  </a:ext>
                </a:extLst>
              </p:cNvPr>
              <p:cNvSpPr/>
              <p:nvPr/>
            </p:nvSpPr>
            <p:spPr bwMode="auto">
              <a:xfrm>
                <a:off x="3792868" y="3385135"/>
                <a:ext cx="317403" cy="132161"/>
              </a:xfrm>
              <a:custGeom>
                <a:avLst/>
                <a:gdLst>
                  <a:gd name="T0" fmla="*/ 154 w 154"/>
                  <a:gd name="T1" fmla="*/ 64 h 64"/>
                  <a:gd name="T2" fmla="*/ 154 w 154"/>
                  <a:gd name="T3" fmla="*/ 51 h 64"/>
                  <a:gd name="T4" fmla="*/ 104 w 154"/>
                  <a:gd name="T5" fmla="*/ 0 h 64"/>
                  <a:gd name="T6" fmla="*/ 58 w 154"/>
                  <a:gd name="T7" fmla="*/ 0 h 64"/>
                  <a:gd name="T8" fmla="*/ 0 w 154"/>
                  <a:gd name="T9" fmla="*/ 58 h 64"/>
                  <a:gd name="T10" fmla="*/ 0 w 154"/>
                  <a:gd name="T11" fmla="*/ 64 h 64"/>
                  <a:gd name="T12" fmla="*/ 114 w 1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54" h="64">
                    <a:moveTo>
                      <a:pt x="154" y="64"/>
                    </a:moveTo>
                    <a:cubicBezTo>
                      <a:pt x="154" y="51"/>
                      <a:pt x="154" y="51"/>
                      <a:pt x="154" y="51"/>
                    </a:cubicBezTo>
                    <a:cubicBezTo>
                      <a:pt x="154" y="23"/>
                      <a:pt x="132" y="0"/>
                      <a:pt x="104" y="0"/>
                    </a:cubicBezTo>
                    <a:cubicBezTo>
                      <a:pt x="58" y="0"/>
                      <a:pt x="58" y="0"/>
                      <a:pt x="58" y="0"/>
                    </a:cubicBezTo>
                    <a:cubicBezTo>
                      <a:pt x="26" y="0"/>
                      <a:pt x="0" y="26"/>
                      <a:pt x="0" y="58"/>
                    </a:cubicBezTo>
                    <a:cubicBezTo>
                      <a:pt x="0" y="64"/>
                      <a:pt x="0" y="64"/>
                      <a:pt x="0" y="64"/>
                    </a:cubicBezTo>
                    <a:cubicBezTo>
                      <a:pt x="114" y="64"/>
                      <a:pt x="114" y="64"/>
                      <a:pt x="114" y="64"/>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98" name="iṡlïḋé">
                <a:extLst>
                  <a:ext uri="{FF2B5EF4-FFF2-40B4-BE49-F238E27FC236}">
                    <a16:creationId xmlns:a16="http://schemas.microsoft.com/office/drawing/2014/main" id="{0744FAED-448D-49AF-AD57-400DE175F470}"/>
                  </a:ext>
                </a:extLst>
              </p:cNvPr>
              <p:cNvSpPr/>
              <p:nvPr/>
            </p:nvSpPr>
            <p:spPr bwMode="auto">
              <a:xfrm>
                <a:off x="3792868" y="3485881"/>
                <a:ext cx="82330" cy="200408"/>
              </a:xfrm>
              <a:custGeom>
                <a:avLst/>
                <a:gdLst>
                  <a:gd name="T0" fmla="*/ 0 w 40"/>
                  <a:gd name="T1" fmla="*/ 9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9"/>
                    </a:moveTo>
                    <a:cubicBezTo>
                      <a:pt x="0" y="78"/>
                      <a:pt x="0" y="78"/>
                      <a:pt x="0" y="78"/>
                    </a:cubicBezTo>
                    <a:cubicBezTo>
                      <a:pt x="0" y="88"/>
                      <a:pt x="9" y="97"/>
                      <a:pt x="20" y="97"/>
                    </a:cubicBezTo>
                    <a:cubicBezTo>
                      <a:pt x="31" y="97"/>
                      <a:pt x="40" y="88"/>
                      <a:pt x="40" y="78"/>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9" name="í$1íḓé">
                <a:extLst>
                  <a:ext uri="{FF2B5EF4-FFF2-40B4-BE49-F238E27FC236}">
                    <a16:creationId xmlns:a16="http://schemas.microsoft.com/office/drawing/2014/main" id="{FE5AE898-B5B9-4652-8C57-03CDC19A1074}"/>
                  </a:ext>
                </a:extLst>
              </p:cNvPr>
              <p:cNvSpPr/>
              <p:nvPr/>
            </p:nvSpPr>
            <p:spPr bwMode="auto">
              <a:xfrm>
                <a:off x="3792868" y="3485881"/>
                <a:ext cx="82330" cy="200408"/>
              </a:xfrm>
              <a:custGeom>
                <a:avLst/>
                <a:gdLst>
                  <a:gd name="T0" fmla="*/ 0 w 40"/>
                  <a:gd name="T1" fmla="*/ 9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9"/>
                    </a:moveTo>
                    <a:cubicBezTo>
                      <a:pt x="0" y="78"/>
                      <a:pt x="0" y="78"/>
                      <a:pt x="0" y="78"/>
                    </a:cubicBezTo>
                    <a:cubicBezTo>
                      <a:pt x="0" y="88"/>
                      <a:pt x="9" y="97"/>
                      <a:pt x="20" y="97"/>
                    </a:cubicBezTo>
                    <a:cubicBezTo>
                      <a:pt x="31" y="97"/>
                      <a:pt x="40" y="88"/>
                      <a:pt x="40" y="78"/>
                    </a:cubicBezTo>
                    <a:cubicBezTo>
                      <a:pt x="40" y="0"/>
                      <a:pt x="40" y="0"/>
                      <a:pt x="40"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300" name="ïśḻïḍé">
                <a:extLst>
                  <a:ext uri="{FF2B5EF4-FFF2-40B4-BE49-F238E27FC236}">
                    <a16:creationId xmlns:a16="http://schemas.microsoft.com/office/drawing/2014/main" id="{7F7F64F0-5AEE-46CC-B188-7B83C489EA6F}"/>
                  </a:ext>
                </a:extLst>
              </p:cNvPr>
              <p:cNvSpPr/>
              <p:nvPr/>
            </p:nvSpPr>
            <p:spPr bwMode="auto">
              <a:xfrm>
                <a:off x="3875198" y="3485881"/>
                <a:ext cx="82330" cy="200408"/>
              </a:xfrm>
              <a:custGeom>
                <a:avLst/>
                <a:gdLst>
                  <a:gd name="T0" fmla="*/ 0 w 40"/>
                  <a:gd name="T1" fmla="*/ 0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0"/>
                    </a:moveTo>
                    <a:cubicBezTo>
                      <a:pt x="0" y="78"/>
                      <a:pt x="0" y="78"/>
                      <a:pt x="0" y="78"/>
                    </a:cubicBezTo>
                    <a:cubicBezTo>
                      <a:pt x="0" y="88"/>
                      <a:pt x="9" y="97"/>
                      <a:pt x="20" y="97"/>
                    </a:cubicBezTo>
                    <a:cubicBezTo>
                      <a:pt x="31" y="97"/>
                      <a:pt x="40" y="88"/>
                      <a:pt x="40" y="78"/>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1" name="íśľíḋe">
                <a:extLst>
                  <a:ext uri="{FF2B5EF4-FFF2-40B4-BE49-F238E27FC236}">
                    <a16:creationId xmlns:a16="http://schemas.microsoft.com/office/drawing/2014/main" id="{82B31D09-8DEE-4463-ADB6-ECDAD1DFF9EB}"/>
                  </a:ext>
                </a:extLst>
              </p:cNvPr>
              <p:cNvSpPr/>
              <p:nvPr/>
            </p:nvSpPr>
            <p:spPr bwMode="auto">
              <a:xfrm>
                <a:off x="3875198" y="3485881"/>
                <a:ext cx="82330" cy="200408"/>
              </a:xfrm>
              <a:custGeom>
                <a:avLst/>
                <a:gdLst>
                  <a:gd name="T0" fmla="*/ 0 w 40"/>
                  <a:gd name="T1" fmla="*/ 0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0"/>
                    </a:moveTo>
                    <a:cubicBezTo>
                      <a:pt x="0" y="78"/>
                      <a:pt x="0" y="78"/>
                      <a:pt x="0" y="78"/>
                    </a:cubicBezTo>
                    <a:cubicBezTo>
                      <a:pt x="0" y="88"/>
                      <a:pt x="9" y="97"/>
                      <a:pt x="20" y="97"/>
                    </a:cubicBezTo>
                    <a:cubicBezTo>
                      <a:pt x="31" y="97"/>
                      <a:pt x="40" y="88"/>
                      <a:pt x="40" y="78"/>
                    </a:cubicBezTo>
                    <a:cubicBezTo>
                      <a:pt x="40" y="0"/>
                      <a:pt x="40" y="0"/>
                      <a:pt x="40"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302" name="i$ľiḓè">
                <a:extLst>
                  <a:ext uri="{FF2B5EF4-FFF2-40B4-BE49-F238E27FC236}">
                    <a16:creationId xmlns:a16="http://schemas.microsoft.com/office/drawing/2014/main" id="{7B51AA89-A763-47F9-B76F-A33E2612B390}"/>
                  </a:ext>
                </a:extLst>
              </p:cNvPr>
              <p:cNvSpPr/>
              <p:nvPr/>
            </p:nvSpPr>
            <p:spPr bwMode="auto">
              <a:xfrm>
                <a:off x="3964028" y="3451216"/>
                <a:ext cx="225324" cy="82330"/>
              </a:xfrm>
              <a:custGeom>
                <a:avLst/>
                <a:gdLst>
                  <a:gd name="T0" fmla="*/ 0 w 109"/>
                  <a:gd name="T1" fmla="*/ 40 h 40"/>
                  <a:gd name="T2" fmla="*/ 91 w 109"/>
                  <a:gd name="T3" fmla="*/ 40 h 40"/>
                  <a:gd name="T4" fmla="*/ 109 w 109"/>
                  <a:gd name="T5" fmla="*/ 20 h 40"/>
                  <a:gd name="T6" fmla="*/ 91 w 109"/>
                  <a:gd name="T7" fmla="*/ 0 h 40"/>
                  <a:gd name="T8" fmla="*/ 64 w 109"/>
                  <a:gd name="T9" fmla="*/ 0 h 40"/>
                </a:gdLst>
                <a:ahLst/>
                <a:cxnLst>
                  <a:cxn ang="0">
                    <a:pos x="T0" y="T1"/>
                  </a:cxn>
                  <a:cxn ang="0">
                    <a:pos x="T2" y="T3"/>
                  </a:cxn>
                  <a:cxn ang="0">
                    <a:pos x="T4" y="T5"/>
                  </a:cxn>
                  <a:cxn ang="0">
                    <a:pos x="T6" y="T7"/>
                  </a:cxn>
                  <a:cxn ang="0">
                    <a:pos x="T8" y="T9"/>
                  </a:cxn>
                </a:cxnLst>
                <a:rect l="0" t="0" r="r" b="b"/>
                <a:pathLst>
                  <a:path w="109" h="40">
                    <a:moveTo>
                      <a:pt x="0" y="40"/>
                    </a:moveTo>
                    <a:cubicBezTo>
                      <a:pt x="91" y="40"/>
                      <a:pt x="91" y="40"/>
                      <a:pt x="91" y="40"/>
                    </a:cubicBezTo>
                    <a:cubicBezTo>
                      <a:pt x="101" y="40"/>
                      <a:pt x="109" y="31"/>
                      <a:pt x="109" y="20"/>
                    </a:cubicBezTo>
                    <a:cubicBezTo>
                      <a:pt x="109" y="9"/>
                      <a:pt x="101" y="0"/>
                      <a:pt x="91" y="0"/>
                    </a:cubicBezTo>
                    <a:cubicBezTo>
                      <a:pt x="64" y="0"/>
                      <a:pt x="64" y="0"/>
                      <a:pt x="64" y="0"/>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3" name="îšḻîḓê">
                <a:extLst>
                  <a:ext uri="{FF2B5EF4-FFF2-40B4-BE49-F238E27FC236}">
                    <a16:creationId xmlns:a16="http://schemas.microsoft.com/office/drawing/2014/main" id="{90543636-5779-47D9-AEF8-725CF649EC1B}"/>
                  </a:ext>
                </a:extLst>
              </p:cNvPr>
              <p:cNvSpPr/>
              <p:nvPr/>
            </p:nvSpPr>
            <p:spPr bwMode="auto">
              <a:xfrm>
                <a:off x="3964028" y="3451216"/>
                <a:ext cx="225324" cy="82330"/>
              </a:xfrm>
              <a:custGeom>
                <a:avLst/>
                <a:gdLst>
                  <a:gd name="T0" fmla="*/ 0 w 109"/>
                  <a:gd name="T1" fmla="*/ 40 h 40"/>
                  <a:gd name="T2" fmla="*/ 91 w 109"/>
                  <a:gd name="T3" fmla="*/ 40 h 40"/>
                  <a:gd name="T4" fmla="*/ 109 w 109"/>
                  <a:gd name="T5" fmla="*/ 20 h 40"/>
                  <a:gd name="T6" fmla="*/ 91 w 109"/>
                  <a:gd name="T7" fmla="*/ 0 h 40"/>
                  <a:gd name="T8" fmla="*/ 64 w 109"/>
                  <a:gd name="T9" fmla="*/ 0 h 40"/>
                </a:gdLst>
                <a:ahLst/>
                <a:cxnLst>
                  <a:cxn ang="0">
                    <a:pos x="T0" y="T1"/>
                  </a:cxn>
                  <a:cxn ang="0">
                    <a:pos x="T2" y="T3"/>
                  </a:cxn>
                  <a:cxn ang="0">
                    <a:pos x="T4" y="T5"/>
                  </a:cxn>
                  <a:cxn ang="0">
                    <a:pos x="T6" y="T7"/>
                  </a:cxn>
                  <a:cxn ang="0">
                    <a:pos x="T8" y="T9"/>
                  </a:cxn>
                </a:cxnLst>
                <a:rect l="0" t="0" r="r" b="b"/>
                <a:pathLst>
                  <a:path w="109" h="40">
                    <a:moveTo>
                      <a:pt x="0" y="40"/>
                    </a:moveTo>
                    <a:cubicBezTo>
                      <a:pt x="91" y="40"/>
                      <a:pt x="91" y="40"/>
                      <a:pt x="91" y="40"/>
                    </a:cubicBezTo>
                    <a:cubicBezTo>
                      <a:pt x="101" y="40"/>
                      <a:pt x="109" y="31"/>
                      <a:pt x="109" y="20"/>
                    </a:cubicBezTo>
                    <a:cubicBezTo>
                      <a:pt x="109" y="9"/>
                      <a:pt x="101" y="0"/>
                      <a:pt x="91" y="0"/>
                    </a:cubicBezTo>
                    <a:cubicBezTo>
                      <a:pt x="64" y="0"/>
                      <a:pt x="64" y="0"/>
                      <a:pt x="64"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304" name="îṣlïďe">
                <a:extLst>
                  <a:ext uri="{FF2B5EF4-FFF2-40B4-BE49-F238E27FC236}">
                    <a16:creationId xmlns:a16="http://schemas.microsoft.com/office/drawing/2014/main" id="{E798762E-C7F2-408F-A4C1-A9CAFA4CA4C0}"/>
                  </a:ext>
                </a:extLst>
              </p:cNvPr>
              <p:cNvSpPr/>
              <p:nvPr/>
            </p:nvSpPr>
            <p:spPr bwMode="auto">
              <a:xfrm>
                <a:off x="3957528" y="3477215"/>
                <a:ext cx="82330" cy="209074"/>
              </a:xfrm>
              <a:custGeom>
                <a:avLst/>
                <a:gdLst>
                  <a:gd name="T0" fmla="*/ 0 w 40"/>
                  <a:gd name="T1" fmla="*/ 4 h 101"/>
                  <a:gd name="T2" fmla="*/ 0 w 40"/>
                  <a:gd name="T3" fmla="*/ 79 h 101"/>
                  <a:gd name="T4" fmla="*/ 20 w 40"/>
                  <a:gd name="T5" fmla="*/ 101 h 101"/>
                  <a:gd name="T6" fmla="*/ 40 w 40"/>
                  <a:gd name="T7" fmla="*/ 82 h 101"/>
                  <a:gd name="T8" fmla="*/ 40 w 40"/>
                  <a:gd name="T9" fmla="*/ 0 h 101"/>
                </a:gdLst>
                <a:ahLst/>
                <a:cxnLst>
                  <a:cxn ang="0">
                    <a:pos x="T0" y="T1"/>
                  </a:cxn>
                  <a:cxn ang="0">
                    <a:pos x="T2" y="T3"/>
                  </a:cxn>
                  <a:cxn ang="0">
                    <a:pos x="T4" y="T5"/>
                  </a:cxn>
                  <a:cxn ang="0">
                    <a:pos x="T6" y="T7"/>
                  </a:cxn>
                  <a:cxn ang="0">
                    <a:pos x="T8" y="T9"/>
                  </a:cxn>
                </a:cxnLst>
                <a:rect l="0" t="0" r="r" b="b"/>
                <a:pathLst>
                  <a:path w="40" h="101">
                    <a:moveTo>
                      <a:pt x="0" y="4"/>
                    </a:moveTo>
                    <a:cubicBezTo>
                      <a:pt x="0" y="79"/>
                      <a:pt x="0" y="79"/>
                      <a:pt x="0" y="79"/>
                    </a:cubicBezTo>
                    <a:cubicBezTo>
                      <a:pt x="0" y="92"/>
                      <a:pt x="9" y="101"/>
                      <a:pt x="20" y="101"/>
                    </a:cubicBezTo>
                    <a:cubicBezTo>
                      <a:pt x="31" y="101"/>
                      <a:pt x="40" y="92"/>
                      <a:pt x="40" y="82"/>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5" name="ïs1íďé">
                <a:extLst>
                  <a:ext uri="{FF2B5EF4-FFF2-40B4-BE49-F238E27FC236}">
                    <a16:creationId xmlns:a16="http://schemas.microsoft.com/office/drawing/2014/main" id="{43E87176-57D9-4688-850F-8CFE4002D089}"/>
                  </a:ext>
                </a:extLst>
              </p:cNvPr>
              <p:cNvSpPr/>
              <p:nvPr/>
            </p:nvSpPr>
            <p:spPr bwMode="auto">
              <a:xfrm>
                <a:off x="3957528" y="3477215"/>
                <a:ext cx="82330" cy="209074"/>
              </a:xfrm>
              <a:custGeom>
                <a:avLst/>
                <a:gdLst>
                  <a:gd name="T0" fmla="*/ 0 w 40"/>
                  <a:gd name="T1" fmla="*/ 4 h 101"/>
                  <a:gd name="T2" fmla="*/ 0 w 40"/>
                  <a:gd name="T3" fmla="*/ 79 h 101"/>
                  <a:gd name="T4" fmla="*/ 20 w 40"/>
                  <a:gd name="T5" fmla="*/ 101 h 101"/>
                  <a:gd name="T6" fmla="*/ 40 w 40"/>
                  <a:gd name="T7" fmla="*/ 82 h 101"/>
                  <a:gd name="T8" fmla="*/ 40 w 40"/>
                  <a:gd name="T9" fmla="*/ 0 h 101"/>
                </a:gdLst>
                <a:ahLst/>
                <a:cxnLst>
                  <a:cxn ang="0">
                    <a:pos x="T0" y="T1"/>
                  </a:cxn>
                  <a:cxn ang="0">
                    <a:pos x="T2" y="T3"/>
                  </a:cxn>
                  <a:cxn ang="0">
                    <a:pos x="T4" y="T5"/>
                  </a:cxn>
                  <a:cxn ang="0">
                    <a:pos x="T6" y="T7"/>
                  </a:cxn>
                  <a:cxn ang="0">
                    <a:pos x="T8" y="T9"/>
                  </a:cxn>
                </a:cxnLst>
                <a:rect l="0" t="0" r="r" b="b"/>
                <a:pathLst>
                  <a:path w="40" h="101">
                    <a:moveTo>
                      <a:pt x="0" y="4"/>
                    </a:moveTo>
                    <a:cubicBezTo>
                      <a:pt x="0" y="79"/>
                      <a:pt x="0" y="79"/>
                      <a:pt x="0" y="79"/>
                    </a:cubicBezTo>
                    <a:cubicBezTo>
                      <a:pt x="0" y="92"/>
                      <a:pt x="9" y="101"/>
                      <a:pt x="20" y="101"/>
                    </a:cubicBezTo>
                    <a:cubicBezTo>
                      <a:pt x="31" y="101"/>
                      <a:pt x="40" y="92"/>
                      <a:pt x="40" y="82"/>
                    </a:cubicBezTo>
                    <a:cubicBezTo>
                      <a:pt x="40" y="0"/>
                      <a:pt x="40" y="0"/>
                      <a:pt x="40"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306" name="ï$ľiďe">
                <a:extLst>
                  <a:ext uri="{FF2B5EF4-FFF2-40B4-BE49-F238E27FC236}">
                    <a16:creationId xmlns:a16="http://schemas.microsoft.com/office/drawing/2014/main" id="{B821F680-0F94-480F-867D-E98696C0B030}"/>
                  </a:ext>
                </a:extLst>
              </p:cNvPr>
              <p:cNvSpPr/>
              <p:nvPr/>
            </p:nvSpPr>
            <p:spPr bwMode="auto">
              <a:xfrm>
                <a:off x="5502294" y="3107814"/>
                <a:ext cx="151660" cy="154910"/>
              </a:xfrm>
              <a:custGeom>
                <a:avLst/>
                <a:gdLst>
                  <a:gd name="T0" fmla="*/ 67 w 73"/>
                  <a:gd name="T1" fmla="*/ 0 h 75"/>
                  <a:gd name="T2" fmla="*/ 73 w 73"/>
                  <a:gd name="T3" fmla="*/ 0 h 75"/>
                  <a:gd name="T4" fmla="*/ 73 w 73"/>
                  <a:gd name="T5" fmla="*/ 75 h 75"/>
                  <a:gd name="T6" fmla="*/ 54 w 73"/>
                  <a:gd name="T7" fmla="*/ 75 h 75"/>
                  <a:gd name="T8" fmla="*/ 54 w 73"/>
                  <a:gd name="T9" fmla="*/ 41 h 75"/>
                  <a:gd name="T10" fmla="*/ 38 w 73"/>
                  <a:gd name="T11" fmla="*/ 58 h 75"/>
                  <a:gd name="T12" fmla="*/ 36 w 73"/>
                  <a:gd name="T13" fmla="*/ 58 h 75"/>
                  <a:gd name="T14" fmla="*/ 20 w 73"/>
                  <a:gd name="T15" fmla="*/ 41 h 75"/>
                  <a:gd name="T16" fmla="*/ 20 w 73"/>
                  <a:gd name="T17" fmla="*/ 75 h 75"/>
                  <a:gd name="T18" fmla="*/ 0 w 73"/>
                  <a:gd name="T19" fmla="*/ 75 h 75"/>
                  <a:gd name="T20" fmla="*/ 0 w 73"/>
                  <a:gd name="T21" fmla="*/ 0 h 75"/>
                  <a:gd name="T22" fmla="*/ 7 w 73"/>
                  <a:gd name="T23" fmla="*/ 0 h 75"/>
                  <a:gd name="T24" fmla="*/ 37 w 73"/>
                  <a:gd name="T25" fmla="*/ 32 h 75"/>
                  <a:gd name="T26" fmla="*/ 67 w 73"/>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75">
                    <a:moveTo>
                      <a:pt x="67" y="0"/>
                    </a:moveTo>
                    <a:cubicBezTo>
                      <a:pt x="73" y="0"/>
                      <a:pt x="73" y="0"/>
                      <a:pt x="73" y="0"/>
                    </a:cubicBezTo>
                    <a:cubicBezTo>
                      <a:pt x="73" y="75"/>
                      <a:pt x="73" y="75"/>
                      <a:pt x="73" y="75"/>
                    </a:cubicBezTo>
                    <a:cubicBezTo>
                      <a:pt x="67" y="75"/>
                      <a:pt x="60" y="75"/>
                      <a:pt x="54" y="75"/>
                    </a:cubicBezTo>
                    <a:cubicBezTo>
                      <a:pt x="54" y="41"/>
                      <a:pt x="54" y="41"/>
                      <a:pt x="54" y="41"/>
                    </a:cubicBezTo>
                    <a:cubicBezTo>
                      <a:pt x="38" y="58"/>
                      <a:pt x="38" y="58"/>
                      <a:pt x="38" y="58"/>
                    </a:cubicBezTo>
                    <a:cubicBezTo>
                      <a:pt x="36" y="58"/>
                      <a:pt x="36" y="58"/>
                      <a:pt x="36" y="58"/>
                    </a:cubicBezTo>
                    <a:cubicBezTo>
                      <a:pt x="20" y="41"/>
                      <a:pt x="20" y="41"/>
                      <a:pt x="20" y="41"/>
                    </a:cubicBezTo>
                    <a:cubicBezTo>
                      <a:pt x="20" y="75"/>
                      <a:pt x="20" y="75"/>
                      <a:pt x="20" y="75"/>
                    </a:cubicBezTo>
                    <a:cubicBezTo>
                      <a:pt x="13" y="75"/>
                      <a:pt x="7" y="75"/>
                      <a:pt x="0" y="75"/>
                    </a:cubicBezTo>
                    <a:cubicBezTo>
                      <a:pt x="0" y="0"/>
                      <a:pt x="0" y="0"/>
                      <a:pt x="0" y="0"/>
                    </a:cubicBezTo>
                    <a:cubicBezTo>
                      <a:pt x="7" y="0"/>
                      <a:pt x="7" y="0"/>
                      <a:pt x="7" y="0"/>
                    </a:cubicBezTo>
                    <a:cubicBezTo>
                      <a:pt x="37" y="32"/>
                      <a:pt x="37" y="32"/>
                      <a:pt x="37" y="32"/>
                    </a:cubicBezTo>
                    <a:lnTo>
                      <a:pt x="67" y="0"/>
                    </a:lnTo>
                    <a:close/>
                  </a:path>
                </a:pathLst>
              </a:custGeom>
              <a:solidFill>
                <a:srgbClr val="E2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7" name="îş1iḓe">
                <a:extLst>
                  <a:ext uri="{FF2B5EF4-FFF2-40B4-BE49-F238E27FC236}">
                    <a16:creationId xmlns:a16="http://schemas.microsoft.com/office/drawing/2014/main" id="{146F8D55-0886-43FC-B537-E91746CF3915}"/>
                  </a:ext>
                </a:extLst>
              </p:cNvPr>
              <p:cNvSpPr/>
              <p:nvPr/>
            </p:nvSpPr>
            <p:spPr bwMode="auto">
              <a:xfrm>
                <a:off x="5695119" y="3107814"/>
                <a:ext cx="119161" cy="154910"/>
              </a:xfrm>
              <a:custGeom>
                <a:avLst/>
                <a:gdLst>
                  <a:gd name="T0" fmla="*/ 49 w 58"/>
                  <a:gd name="T1" fmla="*/ 36 h 75"/>
                  <a:gd name="T2" fmla="*/ 58 w 58"/>
                  <a:gd name="T3" fmla="*/ 51 h 75"/>
                  <a:gd name="T4" fmla="*/ 35 w 58"/>
                  <a:gd name="T5" fmla="*/ 75 h 75"/>
                  <a:gd name="T6" fmla="*/ 0 w 58"/>
                  <a:gd name="T7" fmla="*/ 75 h 75"/>
                  <a:gd name="T8" fmla="*/ 0 w 58"/>
                  <a:gd name="T9" fmla="*/ 0 h 75"/>
                  <a:gd name="T10" fmla="*/ 32 w 58"/>
                  <a:gd name="T11" fmla="*/ 0 h 75"/>
                  <a:gd name="T12" fmla="*/ 55 w 58"/>
                  <a:gd name="T13" fmla="*/ 23 h 75"/>
                  <a:gd name="T14" fmla="*/ 49 w 58"/>
                  <a:gd name="T15" fmla="*/ 36 h 75"/>
                  <a:gd name="T16" fmla="*/ 18 w 58"/>
                  <a:gd name="T17" fmla="*/ 17 h 75"/>
                  <a:gd name="T18" fmla="*/ 18 w 58"/>
                  <a:gd name="T19" fmla="*/ 29 h 75"/>
                  <a:gd name="T20" fmla="*/ 30 w 58"/>
                  <a:gd name="T21" fmla="*/ 29 h 75"/>
                  <a:gd name="T22" fmla="*/ 30 w 58"/>
                  <a:gd name="T23" fmla="*/ 17 h 75"/>
                  <a:gd name="T24" fmla="*/ 18 w 58"/>
                  <a:gd name="T25" fmla="*/ 17 h 75"/>
                  <a:gd name="T26" fmla="*/ 18 w 58"/>
                  <a:gd name="T27" fmla="*/ 45 h 75"/>
                  <a:gd name="T28" fmla="*/ 18 w 58"/>
                  <a:gd name="T29" fmla="*/ 58 h 75"/>
                  <a:gd name="T30" fmla="*/ 33 w 58"/>
                  <a:gd name="T31" fmla="*/ 58 h 75"/>
                  <a:gd name="T32" fmla="*/ 33 w 58"/>
                  <a:gd name="T33" fmla="*/ 45 h 75"/>
                  <a:gd name="T34" fmla="*/ 18 w 58"/>
                  <a:gd name="T35" fmla="*/ 4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75">
                    <a:moveTo>
                      <a:pt x="49" y="36"/>
                    </a:moveTo>
                    <a:cubicBezTo>
                      <a:pt x="55" y="39"/>
                      <a:pt x="58" y="45"/>
                      <a:pt x="58" y="51"/>
                    </a:cubicBezTo>
                    <a:cubicBezTo>
                      <a:pt x="58" y="64"/>
                      <a:pt x="50" y="75"/>
                      <a:pt x="35" y="75"/>
                    </a:cubicBezTo>
                    <a:cubicBezTo>
                      <a:pt x="0" y="75"/>
                      <a:pt x="0" y="75"/>
                      <a:pt x="0" y="75"/>
                    </a:cubicBezTo>
                    <a:cubicBezTo>
                      <a:pt x="0" y="0"/>
                      <a:pt x="0" y="0"/>
                      <a:pt x="0" y="0"/>
                    </a:cubicBezTo>
                    <a:cubicBezTo>
                      <a:pt x="32" y="0"/>
                      <a:pt x="32" y="0"/>
                      <a:pt x="32" y="0"/>
                    </a:cubicBezTo>
                    <a:cubicBezTo>
                      <a:pt x="45" y="0"/>
                      <a:pt x="55" y="10"/>
                      <a:pt x="55" y="23"/>
                    </a:cubicBezTo>
                    <a:cubicBezTo>
                      <a:pt x="55" y="27"/>
                      <a:pt x="53" y="33"/>
                      <a:pt x="49" y="36"/>
                    </a:cubicBezTo>
                    <a:close/>
                    <a:moveTo>
                      <a:pt x="18" y="17"/>
                    </a:moveTo>
                    <a:cubicBezTo>
                      <a:pt x="18" y="29"/>
                      <a:pt x="18" y="29"/>
                      <a:pt x="18" y="29"/>
                    </a:cubicBezTo>
                    <a:cubicBezTo>
                      <a:pt x="30" y="29"/>
                      <a:pt x="30" y="29"/>
                      <a:pt x="30" y="29"/>
                    </a:cubicBezTo>
                    <a:cubicBezTo>
                      <a:pt x="38" y="29"/>
                      <a:pt x="38" y="17"/>
                      <a:pt x="30" y="17"/>
                    </a:cubicBezTo>
                    <a:lnTo>
                      <a:pt x="18" y="17"/>
                    </a:lnTo>
                    <a:close/>
                    <a:moveTo>
                      <a:pt x="18" y="45"/>
                    </a:moveTo>
                    <a:cubicBezTo>
                      <a:pt x="18" y="58"/>
                      <a:pt x="18" y="58"/>
                      <a:pt x="18" y="58"/>
                    </a:cubicBezTo>
                    <a:cubicBezTo>
                      <a:pt x="33" y="58"/>
                      <a:pt x="33" y="58"/>
                      <a:pt x="33" y="58"/>
                    </a:cubicBezTo>
                    <a:cubicBezTo>
                      <a:pt x="41" y="58"/>
                      <a:pt x="41" y="45"/>
                      <a:pt x="33" y="45"/>
                    </a:cubicBezTo>
                    <a:lnTo>
                      <a:pt x="18" y="45"/>
                    </a:lnTo>
                    <a:close/>
                  </a:path>
                </a:pathLst>
              </a:custGeom>
              <a:solidFill>
                <a:srgbClr val="E2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8" name="í$ľîḓê">
                <a:extLst>
                  <a:ext uri="{FF2B5EF4-FFF2-40B4-BE49-F238E27FC236}">
                    <a16:creationId xmlns:a16="http://schemas.microsoft.com/office/drawing/2014/main" id="{A92768EE-2D66-4E05-B921-3ACD6488AFD2}"/>
                  </a:ext>
                </a:extLst>
              </p:cNvPr>
              <p:cNvSpPr/>
              <p:nvPr/>
            </p:nvSpPr>
            <p:spPr bwMode="auto">
              <a:xfrm>
                <a:off x="5827280" y="3106731"/>
                <a:ext cx="157076" cy="155993"/>
              </a:xfrm>
              <a:custGeom>
                <a:avLst/>
                <a:gdLst>
                  <a:gd name="T0" fmla="*/ 99 w 145"/>
                  <a:gd name="T1" fmla="*/ 125 h 144"/>
                  <a:gd name="T2" fmla="*/ 44 w 145"/>
                  <a:gd name="T3" fmla="*/ 125 h 144"/>
                  <a:gd name="T4" fmla="*/ 34 w 145"/>
                  <a:gd name="T5" fmla="*/ 144 h 144"/>
                  <a:gd name="T6" fmla="*/ 0 w 145"/>
                  <a:gd name="T7" fmla="*/ 144 h 144"/>
                  <a:gd name="T8" fmla="*/ 0 w 145"/>
                  <a:gd name="T9" fmla="*/ 139 h 144"/>
                  <a:gd name="T10" fmla="*/ 63 w 145"/>
                  <a:gd name="T11" fmla="*/ 0 h 144"/>
                  <a:gd name="T12" fmla="*/ 80 w 145"/>
                  <a:gd name="T13" fmla="*/ 0 h 144"/>
                  <a:gd name="T14" fmla="*/ 145 w 145"/>
                  <a:gd name="T15" fmla="*/ 139 h 144"/>
                  <a:gd name="T16" fmla="*/ 145 w 145"/>
                  <a:gd name="T17" fmla="*/ 144 h 144"/>
                  <a:gd name="T18" fmla="*/ 108 w 145"/>
                  <a:gd name="T19" fmla="*/ 144 h 144"/>
                  <a:gd name="T20" fmla="*/ 99 w 145"/>
                  <a:gd name="T21" fmla="*/ 125 h 144"/>
                  <a:gd name="T22" fmla="*/ 72 w 145"/>
                  <a:gd name="T23" fmla="*/ 57 h 144"/>
                  <a:gd name="T24" fmla="*/ 55 w 145"/>
                  <a:gd name="T25" fmla="*/ 95 h 144"/>
                  <a:gd name="T26" fmla="*/ 87 w 145"/>
                  <a:gd name="T27" fmla="*/ 95 h 144"/>
                  <a:gd name="T28" fmla="*/ 72 w 145"/>
                  <a:gd name="T29" fmla="*/ 5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144">
                    <a:moveTo>
                      <a:pt x="99" y="125"/>
                    </a:moveTo>
                    <a:lnTo>
                      <a:pt x="44" y="125"/>
                    </a:lnTo>
                    <a:lnTo>
                      <a:pt x="34" y="144"/>
                    </a:lnTo>
                    <a:lnTo>
                      <a:pt x="0" y="144"/>
                    </a:lnTo>
                    <a:lnTo>
                      <a:pt x="0" y="139"/>
                    </a:lnTo>
                    <a:lnTo>
                      <a:pt x="63" y="0"/>
                    </a:lnTo>
                    <a:lnTo>
                      <a:pt x="80" y="0"/>
                    </a:lnTo>
                    <a:lnTo>
                      <a:pt x="145" y="139"/>
                    </a:lnTo>
                    <a:lnTo>
                      <a:pt x="145" y="144"/>
                    </a:lnTo>
                    <a:lnTo>
                      <a:pt x="108" y="144"/>
                    </a:lnTo>
                    <a:lnTo>
                      <a:pt x="99" y="125"/>
                    </a:lnTo>
                    <a:close/>
                    <a:moveTo>
                      <a:pt x="72" y="57"/>
                    </a:moveTo>
                    <a:lnTo>
                      <a:pt x="55" y="95"/>
                    </a:lnTo>
                    <a:lnTo>
                      <a:pt x="87" y="95"/>
                    </a:lnTo>
                    <a:lnTo>
                      <a:pt x="72" y="57"/>
                    </a:lnTo>
                    <a:close/>
                  </a:path>
                </a:pathLst>
              </a:custGeom>
              <a:solidFill>
                <a:srgbClr val="E2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9" name="î$ļiḋê">
                <a:extLst>
                  <a:ext uri="{FF2B5EF4-FFF2-40B4-BE49-F238E27FC236}">
                    <a16:creationId xmlns:a16="http://schemas.microsoft.com/office/drawing/2014/main" id="{4BA07556-F34B-4732-B168-231F95605165}"/>
                  </a:ext>
                </a:extLst>
              </p:cNvPr>
              <p:cNvSpPr/>
              <p:nvPr/>
            </p:nvSpPr>
            <p:spPr bwMode="auto">
              <a:xfrm>
                <a:off x="5859778" y="3440383"/>
                <a:ext cx="105079" cy="105079"/>
              </a:xfrm>
              <a:prstGeom prst="ellipse">
                <a:avLst/>
              </a:prstGeom>
              <a:solidFill>
                <a:srgbClr val="E3D4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0" name="íṩľiḍe">
                <a:extLst>
                  <a:ext uri="{FF2B5EF4-FFF2-40B4-BE49-F238E27FC236}">
                    <a16:creationId xmlns:a16="http://schemas.microsoft.com/office/drawing/2014/main" id="{F7F323C2-2CC6-43AD-AFE6-9A4C50FCF669}"/>
                  </a:ext>
                </a:extLst>
              </p:cNvPr>
              <p:cNvSpPr/>
              <p:nvPr/>
            </p:nvSpPr>
            <p:spPr bwMode="auto">
              <a:xfrm>
                <a:off x="4738577" y="3017901"/>
                <a:ext cx="0" cy="426815"/>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311" name="iŝlïdé">
                <a:extLst>
                  <a:ext uri="{FF2B5EF4-FFF2-40B4-BE49-F238E27FC236}">
                    <a16:creationId xmlns:a16="http://schemas.microsoft.com/office/drawing/2014/main" id="{39CE41BA-FB22-4FA9-9162-E984EB011AD6}"/>
                  </a:ext>
                </a:extLst>
              </p:cNvPr>
              <p:cNvSpPr/>
              <p:nvPr/>
            </p:nvSpPr>
            <p:spPr bwMode="auto">
              <a:xfrm>
                <a:off x="4635665" y="2794744"/>
                <a:ext cx="207991" cy="417065"/>
              </a:xfrm>
              <a:custGeom>
                <a:avLst/>
                <a:gdLst>
                  <a:gd name="T0" fmla="*/ 60 w 101"/>
                  <a:gd name="T1" fmla="*/ 202 h 202"/>
                  <a:gd name="T2" fmla="*/ 41 w 101"/>
                  <a:gd name="T3" fmla="*/ 202 h 202"/>
                  <a:gd name="T4" fmla="*/ 0 w 101"/>
                  <a:gd name="T5" fmla="*/ 161 h 202"/>
                  <a:gd name="T6" fmla="*/ 0 w 101"/>
                  <a:gd name="T7" fmla="*/ 42 h 202"/>
                  <a:gd name="T8" fmla="*/ 41 w 101"/>
                  <a:gd name="T9" fmla="*/ 0 h 202"/>
                  <a:gd name="T10" fmla="*/ 60 w 101"/>
                  <a:gd name="T11" fmla="*/ 0 h 202"/>
                  <a:gd name="T12" fmla="*/ 101 w 101"/>
                  <a:gd name="T13" fmla="*/ 42 h 202"/>
                  <a:gd name="T14" fmla="*/ 101 w 101"/>
                  <a:gd name="T15" fmla="*/ 161 h 202"/>
                  <a:gd name="T16" fmla="*/ 60 w 10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02">
                    <a:moveTo>
                      <a:pt x="60" y="202"/>
                    </a:moveTo>
                    <a:cubicBezTo>
                      <a:pt x="41" y="202"/>
                      <a:pt x="41" y="202"/>
                      <a:pt x="41" y="202"/>
                    </a:cubicBezTo>
                    <a:cubicBezTo>
                      <a:pt x="18" y="202"/>
                      <a:pt x="0" y="184"/>
                      <a:pt x="0" y="161"/>
                    </a:cubicBezTo>
                    <a:cubicBezTo>
                      <a:pt x="0" y="42"/>
                      <a:pt x="0" y="42"/>
                      <a:pt x="0" y="42"/>
                    </a:cubicBezTo>
                    <a:cubicBezTo>
                      <a:pt x="0" y="19"/>
                      <a:pt x="18" y="0"/>
                      <a:pt x="41" y="0"/>
                    </a:cubicBezTo>
                    <a:cubicBezTo>
                      <a:pt x="60" y="0"/>
                      <a:pt x="60" y="0"/>
                      <a:pt x="60" y="0"/>
                    </a:cubicBezTo>
                    <a:cubicBezTo>
                      <a:pt x="83" y="0"/>
                      <a:pt x="101" y="19"/>
                      <a:pt x="101" y="42"/>
                    </a:cubicBezTo>
                    <a:cubicBezTo>
                      <a:pt x="101" y="161"/>
                      <a:pt x="101" y="161"/>
                      <a:pt x="101" y="161"/>
                    </a:cubicBezTo>
                    <a:cubicBezTo>
                      <a:pt x="101" y="184"/>
                      <a:pt x="83" y="202"/>
                      <a:pt x="60" y="202"/>
                    </a:cubicBezTo>
                    <a:close/>
                  </a:path>
                </a:pathLst>
              </a:custGeom>
              <a:solidFill>
                <a:srgbClr val="CDE0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2" name="iṡḻïďê">
                <a:extLst>
                  <a:ext uri="{FF2B5EF4-FFF2-40B4-BE49-F238E27FC236}">
                    <a16:creationId xmlns:a16="http://schemas.microsoft.com/office/drawing/2014/main" id="{A3766A6E-CFDD-49C0-8F90-8371881D0CFA}"/>
                  </a:ext>
                </a:extLst>
              </p:cNvPr>
              <p:cNvSpPr/>
              <p:nvPr/>
            </p:nvSpPr>
            <p:spPr bwMode="auto">
              <a:xfrm>
                <a:off x="4635665" y="2794744"/>
                <a:ext cx="207991" cy="417065"/>
              </a:xfrm>
              <a:custGeom>
                <a:avLst/>
                <a:gdLst>
                  <a:gd name="T0" fmla="*/ 60 w 101"/>
                  <a:gd name="T1" fmla="*/ 202 h 202"/>
                  <a:gd name="T2" fmla="*/ 41 w 101"/>
                  <a:gd name="T3" fmla="*/ 202 h 202"/>
                  <a:gd name="T4" fmla="*/ 0 w 101"/>
                  <a:gd name="T5" fmla="*/ 161 h 202"/>
                  <a:gd name="T6" fmla="*/ 0 w 101"/>
                  <a:gd name="T7" fmla="*/ 42 h 202"/>
                  <a:gd name="T8" fmla="*/ 41 w 101"/>
                  <a:gd name="T9" fmla="*/ 0 h 202"/>
                  <a:gd name="T10" fmla="*/ 60 w 101"/>
                  <a:gd name="T11" fmla="*/ 0 h 202"/>
                  <a:gd name="T12" fmla="*/ 101 w 101"/>
                  <a:gd name="T13" fmla="*/ 42 h 202"/>
                  <a:gd name="T14" fmla="*/ 101 w 101"/>
                  <a:gd name="T15" fmla="*/ 161 h 202"/>
                  <a:gd name="T16" fmla="*/ 60 w 10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02">
                    <a:moveTo>
                      <a:pt x="60" y="202"/>
                    </a:moveTo>
                    <a:cubicBezTo>
                      <a:pt x="41" y="202"/>
                      <a:pt x="41" y="202"/>
                      <a:pt x="41" y="202"/>
                    </a:cubicBezTo>
                    <a:cubicBezTo>
                      <a:pt x="18" y="202"/>
                      <a:pt x="0" y="184"/>
                      <a:pt x="0" y="161"/>
                    </a:cubicBezTo>
                    <a:cubicBezTo>
                      <a:pt x="0" y="42"/>
                      <a:pt x="0" y="42"/>
                      <a:pt x="0" y="42"/>
                    </a:cubicBezTo>
                    <a:cubicBezTo>
                      <a:pt x="0" y="19"/>
                      <a:pt x="18" y="0"/>
                      <a:pt x="41" y="0"/>
                    </a:cubicBezTo>
                    <a:cubicBezTo>
                      <a:pt x="60" y="0"/>
                      <a:pt x="60" y="0"/>
                      <a:pt x="60" y="0"/>
                    </a:cubicBezTo>
                    <a:cubicBezTo>
                      <a:pt x="83" y="0"/>
                      <a:pt x="101" y="19"/>
                      <a:pt x="101" y="42"/>
                    </a:cubicBezTo>
                    <a:cubicBezTo>
                      <a:pt x="101" y="161"/>
                      <a:pt x="101" y="161"/>
                      <a:pt x="101" y="161"/>
                    </a:cubicBezTo>
                    <a:cubicBezTo>
                      <a:pt x="101" y="184"/>
                      <a:pt x="83" y="202"/>
                      <a:pt x="60" y="202"/>
                    </a:cubicBezTo>
                    <a:close/>
                  </a:path>
                </a:pathLst>
              </a:custGeom>
              <a:noFill/>
              <a:ln w="30163" cap="flat">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313" name="îṩḻiḍê">
                <a:extLst>
                  <a:ext uri="{FF2B5EF4-FFF2-40B4-BE49-F238E27FC236}">
                    <a16:creationId xmlns:a16="http://schemas.microsoft.com/office/drawing/2014/main" id="{CADF46EA-D771-4C2F-9AD3-E7258F00BDBC}"/>
                  </a:ext>
                </a:extLst>
              </p:cNvPr>
              <p:cNvSpPr/>
              <p:nvPr/>
            </p:nvSpPr>
            <p:spPr bwMode="auto">
              <a:xfrm>
                <a:off x="4635665" y="2881407"/>
                <a:ext cx="77997" cy="0"/>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314" name="ïśliḓé">
                <a:extLst>
                  <a:ext uri="{FF2B5EF4-FFF2-40B4-BE49-F238E27FC236}">
                    <a16:creationId xmlns:a16="http://schemas.microsoft.com/office/drawing/2014/main" id="{6B3128CE-A985-4EEB-83E3-000443473FD6}"/>
                  </a:ext>
                </a:extLst>
              </p:cNvPr>
              <p:cNvSpPr/>
              <p:nvPr/>
            </p:nvSpPr>
            <p:spPr bwMode="auto">
              <a:xfrm>
                <a:off x="4635665" y="2957237"/>
                <a:ext cx="77997" cy="0"/>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315" name="işḻîḓè">
                <a:extLst>
                  <a:ext uri="{FF2B5EF4-FFF2-40B4-BE49-F238E27FC236}">
                    <a16:creationId xmlns:a16="http://schemas.microsoft.com/office/drawing/2014/main" id="{62F3FF12-A198-4DE0-B05E-7CB3ED7D490B}"/>
                  </a:ext>
                </a:extLst>
              </p:cNvPr>
              <p:cNvSpPr/>
              <p:nvPr/>
            </p:nvSpPr>
            <p:spPr bwMode="auto">
              <a:xfrm>
                <a:off x="4635665" y="3036317"/>
                <a:ext cx="77997" cy="0"/>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316" name="îṣļïdê">
                <a:extLst>
                  <a:ext uri="{FF2B5EF4-FFF2-40B4-BE49-F238E27FC236}">
                    <a16:creationId xmlns:a16="http://schemas.microsoft.com/office/drawing/2014/main" id="{8ABB8CA1-2F23-4A48-B3C1-6737A3ACDCBB}"/>
                  </a:ext>
                </a:extLst>
              </p:cNvPr>
              <p:cNvSpPr/>
              <p:nvPr/>
            </p:nvSpPr>
            <p:spPr bwMode="auto">
              <a:xfrm>
                <a:off x="4635665" y="3112147"/>
                <a:ext cx="77997" cy="0"/>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317" name="îṣ1ïḑè">
                <a:extLst>
                  <a:ext uri="{FF2B5EF4-FFF2-40B4-BE49-F238E27FC236}">
                    <a16:creationId xmlns:a16="http://schemas.microsoft.com/office/drawing/2014/main" id="{3C20DEAC-B8A3-4C59-87B3-9109AD9D687E}"/>
                  </a:ext>
                </a:extLst>
              </p:cNvPr>
              <p:cNvSpPr/>
              <p:nvPr/>
            </p:nvSpPr>
            <p:spPr bwMode="auto">
              <a:xfrm>
                <a:off x="4626999" y="3444716"/>
                <a:ext cx="229657" cy="75830"/>
              </a:xfrm>
              <a:custGeom>
                <a:avLst/>
                <a:gdLst>
                  <a:gd name="T0" fmla="*/ 111 w 111"/>
                  <a:gd name="T1" fmla="*/ 37 h 37"/>
                  <a:gd name="T2" fmla="*/ 0 w 111"/>
                  <a:gd name="T3" fmla="*/ 37 h 37"/>
                  <a:gd name="T4" fmla="*/ 0 w 111"/>
                  <a:gd name="T5" fmla="*/ 30 h 37"/>
                  <a:gd name="T6" fmla="*/ 30 w 111"/>
                  <a:gd name="T7" fmla="*/ 0 h 37"/>
                  <a:gd name="T8" fmla="*/ 81 w 111"/>
                  <a:gd name="T9" fmla="*/ 0 h 37"/>
                  <a:gd name="T10" fmla="*/ 111 w 111"/>
                  <a:gd name="T11" fmla="*/ 30 h 37"/>
                  <a:gd name="T12" fmla="*/ 111 w 11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11" h="37">
                    <a:moveTo>
                      <a:pt x="111" y="37"/>
                    </a:moveTo>
                    <a:cubicBezTo>
                      <a:pt x="0" y="37"/>
                      <a:pt x="0" y="37"/>
                      <a:pt x="0" y="37"/>
                    </a:cubicBezTo>
                    <a:cubicBezTo>
                      <a:pt x="0" y="30"/>
                      <a:pt x="0" y="30"/>
                      <a:pt x="0" y="30"/>
                    </a:cubicBezTo>
                    <a:cubicBezTo>
                      <a:pt x="0" y="14"/>
                      <a:pt x="14" y="0"/>
                      <a:pt x="30" y="0"/>
                    </a:cubicBezTo>
                    <a:cubicBezTo>
                      <a:pt x="81" y="0"/>
                      <a:pt x="81" y="0"/>
                      <a:pt x="81" y="0"/>
                    </a:cubicBezTo>
                    <a:cubicBezTo>
                      <a:pt x="97" y="0"/>
                      <a:pt x="111" y="14"/>
                      <a:pt x="111" y="30"/>
                    </a:cubicBezTo>
                    <a:lnTo>
                      <a:pt x="111" y="37"/>
                    </a:lnTo>
                    <a:close/>
                  </a:path>
                </a:pathLst>
              </a:custGeom>
              <a:solidFill>
                <a:srgbClr val="CDE0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8" name="iṣľïḍê">
                <a:extLst>
                  <a:ext uri="{FF2B5EF4-FFF2-40B4-BE49-F238E27FC236}">
                    <a16:creationId xmlns:a16="http://schemas.microsoft.com/office/drawing/2014/main" id="{30666742-E7C4-4D12-A53A-219E15312F45}"/>
                  </a:ext>
                </a:extLst>
              </p:cNvPr>
              <p:cNvSpPr/>
              <p:nvPr/>
            </p:nvSpPr>
            <p:spPr bwMode="auto">
              <a:xfrm>
                <a:off x="4626999" y="3444716"/>
                <a:ext cx="229657" cy="75830"/>
              </a:xfrm>
              <a:custGeom>
                <a:avLst/>
                <a:gdLst>
                  <a:gd name="T0" fmla="*/ 111 w 111"/>
                  <a:gd name="T1" fmla="*/ 37 h 37"/>
                  <a:gd name="T2" fmla="*/ 0 w 111"/>
                  <a:gd name="T3" fmla="*/ 37 h 37"/>
                  <a:gd name="T4" fmla="*/ 0 w 111"/>
                  <a:gd name="T5" fmla="*/ 30 h 37"/>
                  <a:gd name="T6" fmla="*/ 30 w 111"/>
                  <a:gd name="T7" fmla="*/ 0 h 37"/>
                  <a:gd name="T8" fmla="*/ 81 w 111"/>
                  <a:gd name="T9" fmla="*/ 0 h 37"/>
                  <a:gd name="T10" fmla="*/ 111 w 111"/>
                  <a:gd name="T11" fmla="*/ 30 h 37"/>
                  <a:gd name="T12" fmla="*/ 111 w 11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11" h="37">
                    <a:moveTo>
                      <a:pt x="111" y="37"/>
                    </a:moveTo>
                    <a:cubicBezTo>
                      <a:pt x="0" y="37"/>
                      <a:pt x="0" y="37"/>
                      <a:pt x="0" y="37"/>
                    </a:cubicBezTo>
                    <a:cubicBezTo>
                      <a:pt x="0" y="30"/>
                      <a:pt x="0" y="30"/>
                      <a:pt x="0" y="30"/>
                    </a:cubicBezTo>
                    <a:cubicBezTo>
                      <a:pt x="0" y="14"/>
                      <a:pt x="14" y="0"/>
                      <a:pt x="30" y="0"/>
                    </a:cubicBezTo>
                    <a:cubicBezTo>
                      <a:pt x="81" y="0"/>
                      <a:pt x="81" y="0"/>
                      <a:pt x="81" y="0"/>
                    </a:cubicBezTo>
                    <a:cubicBezTo>
                      <a:pt x="97" y="0"/>
                      <a:pt x="111" y="14"/>
                      <a:pt x="111" y="30"/>
                    </a:cubicBezTo>
                    <a:lnTo>
                      <a:pt x="111" y="37"/>
                    </a:lnTo>
                    <a:close/>
                  </a:path>
                </a:pathLst>
              </a:custGeom>
              <a:noFill/>
              <a:ln w="30163" cap="flat">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grpSp>
      </p:grpSp>
      <p:grpSp>
        <p:nvGrpSpPr>
          <p:cNvPr id="319" name="组合 318">
            <a:extLst>
              <a:ext uri="{FF2B5EF4-FFF2-40B4-BE49-F238E27FC236}">
                <a16:creationId xmlns:a16="http://schemas.microsoft.com/office/drawing/2014/main" id="{595972DC-6E78-4CB5-985A-45E2CD7F27FA}"/>
              </a:ext>
            </a:extLst>
          </p:cNvPr>
          <p:cNvGrpSpPr/>
          <p:nvPr/>
        </p:nvGrpSpPr>
        <p:grpSpPr>
          <a:xfrm>
            <a:off x="1723052" y="1744533"/>
            <a:ext cx="1486492" cy="2012759"/>
            <a:chOff x="2933336" y="1828842"/>
            <a:chExt cx="1318426" cy="1785192"/>
          </a:xfrm>
        </p:grpSpPr>
        <p:sp>
          <p:nvSpPr>
            <p:cNvPr id="320" name="文本框 319">
              <a:extLst>
                <a:ext uri="{FF2B5EF4-FFF2-40B4-BE49-F238E27FC236}">
                  <a16:creationId xmlns:a16="http://schemas.microsoft.com/office/drawing/2014/main" id="{010B2E92-909D-4DC0-A3CF-1FAA04BA9CE6}"/>
                </a:ext>
              </a:extLst>
            </p:cNvPr>
            <p:cNvSpPr txBox="1"/>
            <p:nvPr/>
          </p:nvSpPr>
          <p:spPr>
            <a:xfrm>
              <a:off x="2933336" y="3275480"/>
              <a:ext cx="1318426" cy="338554"/>
            </a:xfrm>
            <a:prstGeom prst="rect">
              <a:avLst/>
            </a:prstGeom>
            <a:solidFill>
              <a:srgbClr val="86C7DA"/>
            </a:solidFill>
          </p:spPr>
          <p:txBody>
            <a:bodyPr wrap="square"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6</a:t>
              </a:r>
              <a:r>
                <a:rPr lang="zh-CN" altLang="en-US" sz="1600" b="1" dirty="0">
                  <a:solidFill>
                    <a:schemeClr val="bg1"/>
                  </a:solidFill>
                  <a:latin typeface="微软雅黑" panose="020B0503020204020204" pitchFamily="34" charset="-122"/>
                  <a:ea typeface="微软雅黑" panose="020B0503020204020204" pitchFamily="34" charset="-122"/>
                </a:rPr>
                <a:t>岁儿童</a:t>
              </a:r>
            </a:p>
          </p:txBody>
        </p:sp>
        <p:grpSp>
          <p:nvGrpSpPr>
            <p:cNvPr id="321" name="3fca6b55-1839-4e14-ba4e-badcd822540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FED96777-170C-45D6-9E5D-47679AE91013}"/>
                </a:ext>
              </a:extLst>
            </p:cNvPr>
            <p:cNvGrpSpPr>
              <a:grpSpLocks noChangeAspect="1"/>
            </p:cNvGrpSpPr>
            <p:nvPr>
              <p:custDataLst>
                <p:tags r:id="rId1"/>
              </p:custDataLst>
            </p:nvPr>
          </p:nvGrpSpPr>
          <p:grpSpPr>
            <a:xfrm flipH="1">
              <a:off x="3124278" y="1828842"/>
              <a:ext cx="1091130" cy="1516097"/>
              <a:chOff x="4286250" y="1211263"/>
              <a:chExt cx="3619500" cy="5029200"/>
            </a:xfrm>
          </p:grpSpPr>
          <p:sp>
            <p:nvSpPr>
              <p:cNvPr id="322" name="íṧľïḍê">
                <a:extLst>
                  <a:ext uri="{FF2B5EF4-FFF2-40B4-BE49-F238E27FC236}">
                    <a16:creationId xmlns:a16="http://schemas.microsoft.com/office/drawing/2014/main" id="{A65D8337-95E3-48BE-84E8-5B8FC4C68369}"/>
                  </a:ext>
                </a:extLst>
              </p:cNvPr>
              <p:cNvSpPr/>
              <p:nvPr/>
            </p:nvSpPr>
            <p:spPr bwMode="auto">
              <a:xfrm>
                <a:off x="5616575" y="1211263"/>
                <a:ext cx="1241425" cy="1716088"/>
              </a:xfrm>
              <a:custGeom>
                <a:avLst/>
                <a:gdLst>
                  <a:gd name="T0" fmla="*/ 200 w 376"/>
                  <a:gd name="T1" fmla="*/ 220 h 521"/>
                  <a:gd name="T2" fmla="*/ 239 w 376"/>
                  <a:gd name="T3" fmla="*/ 121 h 521"/>
                  <a:gd name="T4" fmla="*/ 305 w 376"/>
                  <a:gd name="T5" fmla="*/ 88 h 521"/>
                  <a:gd name="T6" fmla="*/ 376 w 376"/>
                  <a:gd name="T7" fmla="*/ 87 h 521"/>
                  <a:gd name="T8" fmla="*/ 189 w 376"/>
                  <a:gd name="T9" fmla="*/ 2 h 521"/>
                  <a:gd name="T10" fmla="*/ 87 w 376"/>
                  <a:gd name="T11" fmla="*/ 38 h 521"/>
                  <a:gd name="T12" fmla="*/ 27 w 376"/>
                  <a:gd name="T13" fmla="*/ 127 h 521"/>
                  <a:gd name="T14" fmla="*/ 28 w 376"/>
                  <a:gd name="T15" fmla="*/ 315 h 521"/>
                  <a:gd name="T16" fmla="*/ 147 w 376"/>
                  <a:gd name="T17" fmla="*/ 437 h 521"/>
                  <a:gd name="T18" fmla="*/ 159 w 376"/>
                  <a:gd name="T19" fmla="*/ 411 h 521"/>
                  <a:gd name="T20" fmla="*/ 200 w 376"/>
                  <a:gd name="T21" fmla="*/ 22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6" h="521">
                    <a:moveTo>
                      <a:pt x="200" y="220"/>
                    </a:moveTo>
                    <a:cubicBezTo>
                      <a:pt x="199" y="187"/>
                      <a:pt x="214" y="142"/>
                      <a:pt x="239" y="121"/>
                    </a:cubicBezTo>
                    <a:cubicBezTo>
                      <a:pt x="259" y="104"/>
                      <a:pt x="280" y="91"/>
                      <a:pt x="305" y="88"/>
                    </a:cubicBezTo>
                    <a:cubicBezTo>
                      <a:pt x="330" y="85"/>
                      <a:pt x="357" y="104"/>
                      <a:pt x="376" y="87"/>
                    </a:cubicBezTo>
                    <a:cubicBezTo>
                      <a:pt x="333" y="31"/>
                      <a:pt x="258" y="6"/>
                      <a:pt x="189" y="2"/>
                    </a:cubicBezTo>
                    <a:cubicBezTo>
                      <a:pt x="151" y="0"/>
                      <a:pt x="118" y="16"/>
                      <a:pt x="87" y="38"/>
                    </a:cubicBezTo>
                    <a:cubicBezTo>
                      <a:pt x="56" y="60"/>
                      <a:pt x="42" y="93"/>
                      <a:pt x="27" y="127"/>
                    </a:cubicBezTo>
                    <a:cubicBezTo>
                      <a:pt x="0" y="188"/>
                      <a:pt x="8" y="254"/>
                      <a:pt x="28" y="315"/>
                    </a:cubicBezTo>
                    <a:cubicBezTo>
                      <a:pt x="45" y="367"/>
                      <a:pt x="101" y="521"/>
                      <a:pt x="147" y="437"/>
                    </a:cubicBezTo>
                    <a:cubicBezTo>
                      <a:pt x="151" y="429"/>
                      <a:pt x="154" y="421"/>
                      <a:pt x="159" y="411"/>
                    </a:cubicBezTo>
                    <a:lnTo>
                      <a:pt x="200" y="220"/>
                    </a:lnTo>
                    <a:close/>
                  </a:path>
                </a:pathLst>
              </a:custGeom>
              <a:solidFill>
                <a:srgbClr val="FCC7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3" name="îšḷïḋe">
                <a:extLst>
                  <a:ext uri="{FF2B5EF4-FFF2-40B4-BE49-F238E27FC236}">
                    <a16:creationId xmlns:a16="http://schemas.microsoft.com/office/drawing/2014/main" id="{DE91692D-F0F4-40E5-9229-8A3EFB6F6A57}"/>
                  </a:ext>
                </a:extLst>
              </p:cNvPr>
              <p:cNvSpPr/>
              <p:nvPr/>
            </p:nvSpPr>
            <p:spPr bwMode="auto">
              <a:xfrm>
                <a:off x="4467225" y="1465263"/>
                <a:ext cx="1470025" cy="1287463"/>
              </a:xfrm>
              <a:custGeom>
                <a:avLst/>
                <a:gdLst>
                  <a:gd name="T0" fmla="*/ 18 w 445"/>
                  <a:gd name="T1" fmla="*/ 175 h 391"/>
                  <a:gd name="T2" fmla="*/ 135 w 445"/>
                  <a:gd name="T3" fmla="*/ 133 h 391"/>
                  <a:gd name="T4" fmla="*/ 221 w 445"/>
                  <a:gd name="T5" fmla="*/ 212 h 391"/>
                  <a:gd name="T6" fmla="*/ 274 w 445"/>
                  <a:gd name="T7" fmla="*/ 309 h 391"/>
                  <a:gd name="T8" fmla="*/ 320 w 445"/>
                  <a:gd name="T9" fmla="*/ 386 h 391"/>
                  <a:gd name="T10" fmla="*/ 424 w 445"/>
                  <a:gd name="T11" fmla="*/ 380 h 391"/>
                  <a:gd name="T12" fmla="*/ 439 w 445"/>
                  <a:gd name="T13" fmla="*/ 296 h 391"/>
                  <a:gd name="T14" fmla="*/ 423 w 445"/>
                  <a:gd name="T15" fmla="*/ 201 h 391"/>
                  <a:gd name="T16" fmla="*/ 329 w 445"/>
                  <a:gd name="T17" fmla="*/ 42 h 391"/>
                  <a:gd name="T18" fmla="*/ 156 w 445"/>
                  <a:gd name="T19" fmla="*/ 12 h 391"/>
                  <a:gd name="T20" fmla="*/ 29 w 445"/>
                  <a:gd name="T21" fmla="*/ 91 h 391"/>
                  <a:gd name="T22" fmla="*/ 0 w 445"/>
                  <a:gd name="T23" fmla="*/ 158 h 391"/>
                  <a:gd name="T24" fmla="*/ 18 w 445"/>
                  <a:gd name="T25" fmla="*/ 175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391">
                    <a:moveTo>
                      <a:pt x="18" y="175"/>
                    </a:moveTo>
                    <a:cubicBezTo>
                      <a:pt x="44" y="142"/>
                      <a:pt x="94" y="125"/>
                      <a:pt x="135" y="133"/>
                    </a:cubicBezTo>
                    <a:cubicBezTo>
                      <a:pt x="176" y="141"/>
                      <a:pt x="198" y="180"/>
                      <a:pt x="221" y="212"/>
                    </a:cubicBezTo>
                    <a:cubicBezTo>
                      <a:pt x="243" y="242"/>
                      <a:pt x="259" y="275"/>
                      <a:pt x="274" y="309"/>
                    </a:cubicBezTo>
                    <a:cubicBezTo>
                      <a:pt x="282" y="333"/>
                      <a:pt x="292" y="379"/>
                      <a:pt x="320" y="386"/>
                    </a:cubicBezTo>
                    <a:cubicBezTo>
                      <a:pt x="338" y="390"/>
                      <a:pt x="409" y="391"/>
                      <a:pt x="424" y="380"/>
                    </a:cubicBezTo>
                    <a:cubicBezTo>
                      <a:pt x="445" y="365"/>
                      <a:pt x="440" y="317"/>
                      <a:pt x="439" y="296"/>
                    </a:cubicBezTo>
                    <a:cubicBezTo>
                      <a:pt x="438" y="263"/>
                      <a:pt x="432" y="232"/>
                      <a:pt x="423" y="201"/>
                    </a:cubicBezTo>
                    <a:cubicBezTo>
                      <a:pt x="405" y="137"/>
                      <a:pt x="383" y="84"/>
                      <a:pt x="329" y="42"/>
                    </a:cubicBezTo>
                    <a:cubicBezTo>
                      <a:pt x="290" y="11"/>
                      <a:pt x="220" y="0"/>
                      <a:pt x="156" y="12"/>
                    </a:cubicBezTo>
                    <a:cubicBezTo>
                      <a:pt x="112" y="20"/>
                      <a:pt x="51" y="62"/>
                      <a:pt x="29" y="91"/>
                    </a:cubicBezTo>
                    <a:cubicBezTo>
                      <a:pt x="11" y="115"/>
                      <a:pt x="5" y="132"/>
                      <a:pt x="0" y="158"/>
                    </a:cubicBezTo>
                    <a:lnTo>
                      <a:pt x="18" y="175"/>
                    </a:lnTo>
                    <a:close/>
                  </a:path>
                </a:pathLst>
              </a:custGeom>
              <a:solidFill>
                <a:srgbClr val="43BD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4" name="í$ļiḑé">
                <a:extLst>
                  <a:ext uri="{FF2B5EF4-FFF2-40B4-BE49-F238E27FC236}">
                    <a16:creationId xmlns:a16="http://schemas.microsoft.com/office/drawing/2014/main" id="{3C0883A5-2524-4C4B-AC8F-08233D4C4126}"/>
                  </a:ext>
                </a:extLst>
              </p:cNvPr>
              <p:cNvSpPr/>
              <p:nvPr/>
            </p:nvSpPr>
            <p:spPr bwMode="auto">
              <a:xfrm>
                <a:off x="4286250" y="1912938"/>
                <a:ext cx="277813" cy="276225"/>
              </a:xfrm>
              <a:prstGeom prst="ellipse">
                <a:avLst/>
              </a:prstGeom>
              <a:solidFill>
                <a:srgbClr val="FFE1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5" name="íSlíďe">
                <a:extLst>
                  <a:ext uri="{FF2B5EF4-FFF2-40B4-BE49-F238E27FC236}">
                    <a16:creationId xmlns:a16="http://schemas.microsoft.com/office/drawing/2014/main" id="{660DFFAD-8680-41C5-B18D-64FED7E80567}"/>
                  </a:ext>
                </a:extLst>
              </p:cNvPr>
              <p:cNvSpPr/>
              <p:nvPr/>
            </p:nvSpPr>
            <p:spPr bwMode="auto">
              <a:xfrm>
                <a:off x="6737350" y="1379538"/>
                <a:ext cx="276225" cy="276225"/>
              </a:xfrm>
              <a:prstGeom prst="ellipse">
                <a:avLst/>
              </a:prstGeom>
              <a:solidFill>
                <a:srgbClr val="FFE1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6" name="iSḻïḋê">
                <a:extLst>
                  <a:ext uri="{FF2B5EF4-FFF2-40B4-BE49-F238E27FC236}">
                    <a16:creationId xmlns:a16="http://schemas.microsoft.com/office/drawing/2014/main" id="{0D5A06C0-995B-4EE3-9B54-66145063E69C}"/>
                  </a:ext>
                </a:extLst>
              </p:cNvPr>
              <p:cNvSpPr/>
              <p:nvPr/>
            </p:nvSpPr>
            <p:spPr bwMode="auto">
              <a:xfrm>
                <a:off x="4552950" y="1936751"/>
                <a:ext cx="1387475" cy="1231900"/>
              </a:xfrm>
              <a:custGeom>
                <a:avLst/>
                <a:gdLst>
                  <a:gd name="T0" fmla="*/ 27 w 420"/>
                  <a:gd name="T1" fmla="*/ 254 h 374"/>
                  <a:gd name="T2" fmla="*/ 95 w 420"/>
                  <a:gd name="T3" fmla="*/ 167 h 374"/>
                  <a:gd name="T4" fmla="*/ 146 w 420"/>
                  <a:gd name="T5" fmla="*/ 230 h 374"/>
                  <a:gd name="T6" fmla="*/ 191 w 420"/>
                  <a:gd name="T7" fmla="*/ 338 h 374"/>
                  <a:gd name="T8" fmla="*/ 207 w 420"/>
                  <a:gd name="T9" fmla="*/ 374 h 374"/>
                  <a:gd name="T10" fmla="*/ 331 w 420"/>
                  <a:gd name="T11" fmla="*/ 325 h 374"/>
                  <a:gd name="T12" fmla="*/ 420 w 420"/>
                  <a:gd name="T13" fmla="*/ 283 h 374"/>
                  <a:gd name="T14" fmla="*/ 244 w 420"/>
                  <a:gd name="T15" fmla="*/ 16 h 374"/>
                  <a:gd name="T16" fmla="*/ 99 w 420"/>
                  <a:gd name="T17" fmla="*/ 35 h 374"/>
                  <a:gd name="T18" fmla="*/ 7 w 420"/>
                  <a:gd name="T19" fmla="*/ 162 h 374"/>
                  <a:gd name="T20" fmla="*/ 5 w 420"/>
                  <a:gd name="T21" fmla="*/ 259 h 374"/>
                  <a:gd name="T22" fmla="*/ 7 w 420"/>
                  <a:gd name="T23" fmla="*/ 258 h 374"/>
                  <a:gd name="T24" fmla="*/ 27 w 420"/>
                  <a:gd name="T25" fmla="*/ 25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374">
                    <a:moveTo>
                      <a:pt x="27" y="254"/>
                    </a:moveTo>
                    <a:cubicBezTo>
                      <a:pt x="28" y="216"/>
                      <a:pt x="48" y="161"/>
                      <a:pt x="95" y="167"/>
                    </a:cubicBezTo>
                    <a:cubicBezTo>
                      <a:pt x="127" y="170"/>
                      <a:pt x="135" y="204"/>
                      <a:pt x="146" y="230"/>
                    </a:cubicBezTo>
                    <a:cubicBezTo>
                      <a:pt x="161" y="266"/>
                      <a:pt x="176" y="302"/>
                      <a:pt x="191" y="338"/>
                    </a:cubicBezTo>
                    <a:cubicBezTo>
                      <a:pt x="197" y="350"/>
                      <a:pt x="200" y="363"/>
                      <a:pt x="207" y="374"/>
                    </a:cubicBezTo>
                    <a:cubicBezTo>
                      <a:pt x="249" y="359"/>
                      <a:pt x="290" y="342"/>
                      <a:pt x="331" y="325"/>
                    </a:cubicBezTo>
                    <a:cubicBezTo>
                      <a:pt x="362" y="313"/>
                      <a:pt x="389" y="291"/>
                      <a:pt x="420" y="283"/>
                    </a:cubicBezTo>
                    <a:cubicBezTo>
                      <a:pt x="396" y="180"/>
                      <a:pt x="353" y="58"/>
                      <a:pt x="244" y="16"/>
                    </a:cubicBezTo>
                    <a:cubicBezTo>
                      <a:pt x="199" y="0"/>
                      <a:pt x="139" y="12"/>
                      <a:pt x="99" y="35"/>
                    </a:cubicBezTo>
                    <a:cubicBezTo>
                      <a:pt x="48" y="64"/>
                      <a:pt x="19" y="104"/>
                      <a:pt x="7" y="162"/>
                    </a:cubicBezTo>
                    <a:cubicBezTo>
                      <a:pt x="0" y="194"/>
                      <a:pt x="3" y="227"/>
                      <a:pt x="5" y="259"/>
                    </a:cubicBezTo>
                    <a:cubicBezTo>
                      <a:pt x="6" y="261"/>
                      <a:pt x="6" y="259"/>
                      <a:pt x="7" y="258"/>
                    </a:cubicBezTo>
                    <a:lnTo>
                      <a:pt x="27" y="254"/>
                    </a:lnTo>
                    <a:close/>
                  </a:path>
                </a:pathLst>
              </a:custGeom>
              <a:solidFill>
                <a:srgbClr val="FFDB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7" name="îṣľiḍé">
                <a:extLst>
                  <a:ext uri="{FF2B5EF4-FFF2-40B4-BE49-F238E27FC236}">
                    <a16:creationId xmlns:a16="http://schemas.microsoft.com/office/drawing/2014/main" id="{57757BAF-CB43-4D3F-BB31-3A48C8A3072F}"/>
                  </a:ext>
                </a:extLst>
              </p:cNvPr>
              <p:cNvSpPr/>
              <p:nvPr/>
            </p:nvSpPr>
            <p:spPr bwMode="auto">
              <a:xfrm>
                <a:off x="4484688" y="2703513"/>
                <a:ext cx="280988" cy="277813"/>
              </a:xfrm>
              <a:prstGeom prst="ellipse">
                <a:avLst/>
              </a:prstGeom>
              <a:solidFill>
                <a:srgbClr val="FFE1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8" name="íSḷiďè">
                <a:extLst>
                  <a:ext uri="{FF2B5EF4-FFF2-40B4-BE49-F238E27FC236}">
                    <a16:creationId xmlns:a16="http://schemas.microsoft.com/office/drawing/2014/main" id="{0B8970E3-39A4-4D81-946E-312F054E8936}"/>
                  </a:ext>
                </a:extLst>
              </p:cNvPr>
              <p:cNvSpPr/>
              <p:nvPr/>
            </p:nvSpPr>
            <p:spPr bwMode="auto">
              <a:xfrm>
                <a:off x="5827713" y="1735138"/>
                <a:ext cx="1466850" cy="1163638"/>
              </a:xfrm>
              <a:custGeom>
                <a:avLst/>
                <a:gdLst>
                  <a:gd name="T0" fmla="*/ 236 w 444"/>
                  <a:gd name="T1" fmla="*/ 348 h 353"/>
                  <a:gd name="T2" fmla="*/ 223 w 444"/>
                  <a:gd name="T3" fmla="*/ 285 h 353"/>
                  <a:gd name="T4" fmla="*/ 220 w 444"/>
                  <a:gd name="T5" fmla="*/ 190 h 353"/>
                  <a:gd name="T6" fmla="*/ 355 w 444"/>
                  <a:gd name="T7" fmla="*/ 131 h 353"/>
                  <a:gd name="T8" fmla="*/ 421 w 444"/>
                  <a:gd name="T9" fmla="*/ 215 h 353"/>
                  <a:gd name="T10" fmla="*/ 443 w 444"/>
                  <a:gd name="T11" fmla="*/ 210 h 353"/>
                  <a:gd name="T12" fmla="*/ 432 w 444"/>
                  <a:gd name="T13" fmla="*/ 137 h 353"/>
                  <a:gd name="T14" fmla="*/ 391 w 444"/>
                  <a:gd name="T15" fmla="*/ 67 h 353"/>
                  <a:gd name="T16" fmla="*/ 243 w 444"/>
                  <a:gd name="T17" fmla="*/ 4 h 353"/>
                  <a:gd name="T18" fmla="*/ 92 w 444"/>
                  <a:gd name="T19" fmla="*/ 42 h 353"/>
                  <a:gd name="T20" fmla="*/ 4 w 444"/>
                  <a:gd name="T21" fmla="*/ 184 h 353"/>
                  <a:gd name="T22" fmla="*/ 40 w 444"/>
                  <a:gd name="T23" fmla="*/ 353 h 353"/>
                  <a:gd name="T24" fmla="*/ 236 w 444"/>
                  <a:gd name="T25" fmla="*/ 34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353">
                    <a:moveTo>
                      <a:pt x="236" y="348"/>
                    </a:moveTo>
                    <a:cubicBezTo>
                      <a:pt x="229" y="331"/>
                      <a:pt x="227" y="304"/>
                      <a:pt x="223" y="285"/>
                    </a:cubicBezTo>
                    <a:cubicBezTo>
                      <a:pt x="219" y="256"/>
                      <a:pt x="212" y="219"/>
                      <a:pt x="220" y="190"/>
                    </a:cubicBezTo>
                    <a:cubicBezTo>
                      <a:pt x="234" y="140"/>
                      <a:pt x="307" y="108"/>
                      <a:pt x="355" y="131"/>
                    </a:cubicBezTo>
                    <a:cubicBezTo>
                      <a:pt x="388" y="147"/>
                      <a:pt x="415" y="178"/>
                      <a:pt x="421" y="215"/>
                    </a:cubicBezTo>
                    <a:cubicBezTo>
                      <a:pt x="429" y="212"/>
                      <a:pt x="437" y="211"/>
                      <a:pt x="443" y="210"/>
                    </a:cubicBezTo>
                    <a:cubicBezTo>
                      <a:pt x="444" y="186"/>
                      <a:pt x="440" y="159"/>
                      <a:pt x="432" y="137"/>
                    </a:cubicBezTo>
                    <a:cubicBezTo>
                      <a:pt x="423" y="113"/>
                      <a:pt x="409" y="87"/>
                      <a:pt x="391" y="67"/>
                    </a:cubicBezTo>
                    <a:cubicBezTo>
                      <a:pt x="354" y="27"/>
                      <a:pt x="296" y="7"/>
                      <a:pt x="243" y="4"/>
                    </a:cubicBezTo>
                    <a:cubicBezTo>
                      <a:pt x="191" y="0"/>
                      <a:pt x="135" y="15"/>
                      <a:pt x="92" y="42"/>
                    </a:cubicBezTo>
                    <a:cubicBezTo>
                      <a:pt x="51" y="70"/>
                      <a:pt x="11" y="134"/>
                      <a:pt x="4" y="184"/>
                    </a:cubicBezTo>
                    <a:cubicBezTo>
                      <a:pt x="0" y="219"/>
                      <a:pt x="32" y="336"/>
                      <a:pt x="40" y="353"/>
                    </a:cubicBezTo>
                    <a:lnTo>
                      <a:pt x="236" y="348"/>
                    </a:lnTo>
                    <a:close/>
                  </a:path>
                </a:pathLst>
              </a:custGeom>
              <a:solidFill>
                <a:srgbClr val="74CE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9" name="íSļîḍé">
                <a:extLst>
                  <a:ext uri="{FF2B5EF4-FFF2-40B4-BE49-F238E27FC236}">
                    <a16:creationId xmlns:a16="http://schemas.microsoft.com/office/drawing/2014/main" id="{AB4897E1-2FBD-4BCF-88CB-720B4C657B5A}"/>
                  </a:ext>
                </a:extLst>
              </p:cNvPr>
              <p:cNvSpPr/>
              <p:nvPr/>
            </p:nvSpPr>
            <p:spPr bwMode="auto">
              <a:xfrm>
                <a:off x="7123113" y="2354263"/>
                <a:ext cx="277813" cy="277813"/>
              </a:xfrm>
              <a:prstGeom prst="ellipse">
                <a:avLst/>
              </a:prstGeom>
              <a:solidFill>
                <a:srgbClr val="FFE1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0" name="îṡḻiďe">
                <a:extLst>
                  <a:ext uri="{FF2B5EF4-FFF2-40B4-BE49-F238E27FC236}">
                    <a16:creationId xmlns:a16="http://schemas.microsoft.com/office/drawing/2014/main" id="{7AF1FA73-CEF0-448A-A04D-0756A1492972}"/>
                  </a:ext>
                </a:extLst>
              </p:cNvPr>
              <p:cNvSpPr/>
              <p:nvPr/>
            </p:nvSpPr>
            <p:spPr bwMode="auto">
              <a:xfrm>
                <a:off x="4965700" y="2611438"/>
                <a:ext cx="1998663" cy="1252538"/>
              </a:xfrm>
              <a:custGeom>
                <a:avLst/>
                <a:gdLst>
                  <a:gd name="T0" fmla="*/ 598 w 605"/>
                  <a:gd name="T1" fmla="*/ 88 h 380"/>
                  <a:gd name="T2" fmla="*/ 533 w 605"/>
                  <a:gd name="T3" fmla="*/ 59 h 380"/>
                  <a:gd name="T4" fmla="*/ 491 w 605"/>
                  <a:gd name="T5" fmla="*/ 58 h 380"/>
                  <a:gd name="T6" fmla="*/ 14 w 605"/>
                  <a:gd name="T7" fmla="*/ 228 h 380"/>
                  <a:gd name="T8" fmla="*/ 8 w 605"/>
                  <a:gd name="T9" fmla="*/ 299 h 380"/>
                  <a:gd name="T10" fmla="*/ 57 w 605"/>
                  <a:gd name="T11" fmla="*/ 282 h 380"/>
                  <a:gd name="T12" fmla="*/ 102 w 605"/>
                  <a:gd name="T13" fmla="*/ 380 h 380"/>
                  <a:gd name="T14" fmla="*/ 324 w 605"/>
                  <a:gd name="T15" fmla="*/ 319 h 380"/>
                  <a:gd name="T16" fmla="*/ 420 w 605"/>
                  <a:gd name="T17" fmla="*/ 213 h 380"/>
                  <a:gd name="T18" fmla="*/ 435 w 605"/>
                  <a:gd name="T19" fmla="*/ 196 h 380"/>
                  <a:gd name="T20" fmla="*/ 446 w 605"/>
                  <a:gd name="T21" fmla="*/ 221 h 380"/>
                  <a:gd name="T22" fmla="*/ 512 w 605"/>
                  <a:gd name="T23" fmla="*/ 291 h 380"/>
                  <a:gd name="T24" fmla="*/ 528 w 605"/>
                  <a:gd name="T25" fmla="*/ 185 h 380"/>
                  <a:gd name="T26" fmla="*/ 588 w 605"/>
                  <a:gd name="T27" fmla="*/ 166 h 380"/>
                  <a:gd name="T28" fmla="*/ 538 w 605"/>
                  <a:gd name="T29" fmla="*/ 115 h 380"/>
                  <a:gd name="T30" fmla="*/ 598 w 605"/>
                  <a:gd name="T31" fmla="*/ 8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380">
                    <a:moveTo>
                      <a:pt x="598" y="88"/>
                    </a:moveTo>
                    <a:cubicBezTo>
                      <a:pt x="592" y="65"/>
                      <a:pt x="551" y="60"/>
                      <a:pt x="533" y="59"/>
                    </a:cubicBezTo>
                    <a:cubicBezTo>
                      <a:pt x="516" y="58"/>
                      <a:pt x="506" y="57"/>
                      <a:pt x="491" y="58"/>
                    </a:cubicBezTo>
                    <a:cubicBezTo>
                      <a:pt x="417" y="0"/>
                      <a:pt x="115" y="28"/>
                      <a:pt x="14" y="228"/>
                    </a:cubicBezTo>
                    <a:cubicBezTo>
                      <a:pt x="6" y="249"/>
                      <a:pt x="0" y="276"/>
                      <a:pt x="8" y="299"/>
                    </a:cubicBezTo>
                    <a:cubicBezTo>
                      <a:pt x="21" y="342"/>
                      <a:pt x="48" y="301"/>
                      <a:pt x="57" y="282"/>
                    </a:cubicBezTo>
                    <a:cubicBezTo>
                      <a:pt x="59" y="318"/>
                      <a:pt x="79" y="354"/>
                      <a:pt x="102" y="380"/>
                    </a:cubicBezTo>
                    <a:cubicBezTo>
                      <a:pt x="324" y="319"/>
                      <a:pt x="324" y="319"/>
                      <a:pt x="324" y="319"/>
                    </a:cubicBezTo>
                    <a:cubicBezTo>
                      <a:pt x="364" y="302"/>
                      <a:pt x="392" y="247"/>
                      <a:pt x="420" y="213"/>
                    </a:cubicBezTo>
                    <a:cubicBezTo>
                      <a:pt x="425" y="207"/>
                      <a:pt x="430" y="202"/>
                      <a:pt x="435" y="196"/>
                    </a:cubicBezTo>
                    <a:cubicBezTo>
                      <a:pt x="436" y="207"/>
                      <a:pt x="439" y="216"/>
                      <a:pt x="446" y="221"/>
                    </a:cubicBezTo>
                    <a:cubicBezTo>
                      <a:pt x="512" y="291"/>
                      <a:pt x="512" y="291"/>
                      <a:pt x="512" y="291"/>
                    </a:cubicBezTo>
                    <a:cubicBezTo>
                      <a:pt x="559" y="279"/>
                      <a:pt x="556" y="215"/>
                      <a:pt x="528" y="185"/>
                    </a:cubicBezTo>
                    <a:cubicBezTo>
                      <a:pt x="547" y="191"/>
                      <a:pt x="582" y="191"/>
                      <a:pt x="588" y="166"/>
                    </a:cubicBezTo>
                    <a:cubicBezTo>
                      <a:pt x="594" y="138"/>
                      <a:pt x="559" y="121"/>
                      <a:pt x="538" y="115"/>
                    </a:cubicBezTo>
                    <a:cubicBezTo>
                      <a:pt x="558" y="117"/>
                      <a:pt x="605" y="124"/>
                      <a:pt x="598" y="88"/>
                    </a:cubicBezTo>
                  </a:path>
                </a:pathLst>
              </a:custGeom>
              <a:solidFill>
                <a:srgbClr val="7B2B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1" name="işḻiḓè">
                <a:extLst>
                  <a:ext uri="{FF2B5EF4-FFF2-40B4-BE49-F238E27FC236}">
                    <a16:creationId xmlns:a16="http://schemas.microsoft.com/office/drawing/2014/main" id="{C14BB803-51FD-455C-B754-AF02376E732F}"/>
                  </a:ext>
                </a:extLst>
              </p:cNvPr>
              <p:cNvSpPr/>
              <p:nvPr/>
            </p:nvSpPr>
            <p:spPr bwMode="auto">
              <a:xfrm>
                <a:off x="6056313" y="5189538"/>
                <a:ext cx="501650" cy="879475"/>
              </a:xfrm>
              <a:custGeom>
                <a:avLst/>
                <a:gdLst>
                  <a:gd name="T0" fmla="*/ 142 w 152"/>
                  <a:gd name="T1" fmla="*/ 0 h 267"/>
                  <a:gd name="T2" fmla="*/ 144 w 152"/>
                  <a:gd name="T3" fmla="*/ 129 h 267"/>
                  <a:gd name="T4" fmla="*/ 147 w 152"/>
                  <a:gd name="T5" fmla="*/ 267 h 267"/>
                  <a:gd name="T6" fmla="*/ 49 w 152"/>
                  <a:gd name="T7" fmla="*/ 254 h 267"/>
                  <a:gd name="T8" fmla="*/ 8 w 152"/>
                  <a:gd name="T9" fmla="*/ 207 h 267"/>
                  <a:gd name="T10" fmla="*/ 0 w 152"/>
                  <a:gd name="T11" fmla="*/ 44 h 267"/>
                  <a:gd name="T12" fmla="*/ 142 w 152"/>
                  <a:gd name="T13" fmla="*/ 0 h 267"/>
                </a:gdLst>
                <a:ahLst/>
                <a:cxnLst>
                  <a:cxn ang="0">
                    <a:pos x="T0" y="T1"/>
                  </a:cxn>
                  <a:cxn ang="0">
                    <a:pos x="T2" y="T3"/>
                  </a:cxn>
                  <a:cxn ang="0">
                    <a:pos x="T4" y="T5"/>
                  </a:cxn>
                  <a:cxn ang="0">
                    <a:pos x="T6" y="T7"/>
                  </a:cxn>
                  <a:cxn ang="0">
                    <a:pos x="T8" y="T9"/>
                  </a:cxn>
                  <a:cxn ang="0">
                    <a:pos x="T10" y="T11"/>
                  </a:cxn>
                  <a:cxn ang="0">
                    <a:pos x="T12" y="T13"/>
                  </a:cxn>
                </a:cxnLst>
                <a:rect l="0" t="0" r="r" b="b"/>
                <a:pathLst>
                  <a:path w="152" h="267">
                    <a:moveTo>
                      <a:pt x="142" y="0"/>
                    </a:moveTo>
                    <a:cubicBezTo>
                      <a:pt x="152" y="22"/>
                      <a:pt x="144" y="106"/>
                      <a:pt x="144" y="129"/>
                    </a:cubicBezTo>
                    <a:cubicBezTo>
                      <a:pt x="144" y="175"/>
                      <a:pt x="145" y="222"/>
                      <a:pt x="147" y="267"/>
                    </a:cubicBezTo>
                    <a:cubicBezTo>
                      <a:pt x="115" y="260"/>
                      <a:pt x="81" y="260"/>
                      <a:pt x="49" y="254"/>
                    </a:cubicBezTo>
                    <a:cubicBezTo>
                      <a:pt x="9" y="247"/>
                      <a:pt x="9" y="247"/>
                      <a:pt x="8" y="207"/>
                    </a:cubicBezTo>
                    <a:cubicBezTo>
                      <a:pt x="6" y="154"/>
                      <a:pt x="0" y="94"/>
                      <a:pt x="0" y="44"/>
                    </a:cubicBezTo>
                    <a:lnTo>
                      <a:pt x="142" y="0"/>
                    </a:lnTo>
                    <a:close/>
                  </a:path>
                </a:pathLst>
              </a:custGeom>
              <a:solidFill>
                <a:srgbClr val="047CB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2" name="iṧļïdé">
                <a:extLst>
                  <a:ext uri="{FF2B5EF4-FFF2-40B4-BE49-F238E27FC236}">
                    <a16:creationId xmlns:a16="http://schemas.microsoft.com/office/drawing/2014/main" id="{83E5194B-E9DE-42D4-8DCD-8532E9B1513E}"/>
                  </a:ext>
                </a:extLst>
              </p:cNvPr>
              <p:cNvSpPr/>
              <p:nvPr/>
            </p:nvSpPr>
            <p:spPr bwMode="auto">
              <a:xfrm>
                <a:off x="5378450" y="5040313"/>
                <a:ext cx="1008063" cy="1169988"/>
              </a:xfrm>
              <a:custGeom>
                <a:avLst/>
                <a:gdLst>
                  <a:gd name="T0" fmla="*/ 296 w 305"/>
                  <a:gd name="T1" fmla="*/ 68 h 355"/>
                  <a:gd name="T2" fmla="*/ 220 w 305"/>
                  <a:gd name="T3" fmla="*/ 163 h 355"/>
                  <a:gd name="T4" fmla="*/ 305 w 305"/>
                  <a:gd name="T5" fmla="*/ 317 h 355"/>
                  <a:gd name="T6" fmla="*/ 183 w 305"/>
                  <a:gd name="T7" fmla="*/ 349 h 355"/>
                  <a:gd name="T8" fmla="*/ 144 w 305"/>
                  <a:gd name="T9" fmla="*/ 345 h 355"/>
                  <a:gd name="T10" fmla="*/ 114 w 305"/>
                  <a:gd name="T11" fmla="*/ 299 h 355"/>
                  <a:gd name="T12" fmla="*/ 10 w 305"/>
                  <a:gd name="T13" fmla="*/ 109 h 355"/>
                  <a:gd name="T14" fmla="*/ 10 w 305"/>
                  <a:gd name="T15" fmla="*/ 28 h 355"/>
                  <a:gd name="T16" fmla="*/ 84 w 305"/>
                  <a:gd name="T17" fmla="*/ 7 h 355"/>
                  <a:gd name="T18" fmla="*/ 252 w 305"/>
                  <a:gd name="T19" fmla="*/ 60 h 355"/>
                  <a:gd name="T20" fmla="*/ 296 w 305"/>
                  <a:gd name="T21" fmla="*/ 6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55">
                    <a:moveTo>
                      <a:pt x="296" y="68"/>
                    </a:moveTo>
                    <a:cubicBezTo>
                      <a:pt x="284" y="87"/>
                      <a:pt x="242" y="155"/>
                      <a:pt x="220" y="163"/>
                    </a:cubicBezTo>
                    <a:cubicBezTo>
                      <a:pt x="229" y="220"/>
                      <a:pt x="274" y="270"/>
                      <a:pt x="305" y="317"/>
                    </a:cubicBezTo>
                    <a:cubicBezTo>
                      <a:pt x="277" y="340"/>
                      <a:pt x="219" y="346"/>
                      <a:pt x="183" y="349"/>
                    </a:cubicBezTo>
                    <a:cubicBezTo>
                      <a:pt x="164" y="350"/>
                      <a:pt x="157" y="355"/>
                      <a:pt x="144" y="345"/>
                    </a:cubicBezTo>
                    <a:cubicBezTo>
                      <a:pt x="132" y="336"/>
                      <a:pt x="123" y="312"/>
                      <a:pt x="114" y="299"/>
                    </a:cubicBezTo>
                    <a:cubicBezTo>
                      <a:pt x="76" y="239"/>
                      <a:pt x="29" y="177"/>
                      <a:pt x="10" y="109"/>
                    </a:cubicBezTo>
                    <a:cubicBezTo>
                      <a:pt x="4" y="85"/>
                      <a:pt x="0" y="51"/>
                      <a:pt x="10" y="28"/>
                    </a:cubicBezTo>
                    <a:cubicBezTo>
                      <a:pt x="24" y="0"/>
                      <a:pt x="56" y="3"/>
                      <a:pt x="84" y="7"/>
                    </a:cubicBezTo>
                    <a:cubicBezTo>
                      <a:pt x="144" y="16"/>
                      <a:pt x="201" y="28"/>
                      <a:pt x="252" y="60"/>
                    </a:cubicBezTo>
                    <a:cubicBezTo>
                      <a:pt x="296" y="68"/>
                      <a:pt x="296" y="68"/>
                      <a:pt x="296" y="68"/>
                    </a:cubicBezTo>
                  </a:path>
                </a:pathLst>
              </a:custGeom>
              <a:solidFill>
                <a:srgbClr val="369F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3" name="ï$ḷiḓé">
                <a:extLst>
                  <a:ext uri="{FF2B5EF4-FFF2-40B4-BE49-F238E27FC236}">
                    <a16:creationId xmlns:a16="http://schemas.microsoft.com/office/drawing/2014/main" id="{866A398A-422C-403D-89A9-4B607B4D1B62}"/>
                  </a:ext>
                </a:extLst>
              </p:cNvPr>
              <p:cNvSpPr/>
              <p:nvPr/>
            </p:nvSpPr>
            <p:spPr bwMode="auto">
              <a:xfrm>
                <a:off x="5995988" y="6188076"/>
                <a:ext cx="39688" cy="39688"/>
              </a:xfrm>
              <a:custGeom>
                <a:avLst/>
                <a:gdLst>
                  <a:gd name="T0" fmla="*/ 4 w 12"/>
                  <a:gd name="T1" fmla="*/ 0 h 12"/>
                  <a:gd name="T2" fmla="*/ 0 w 12"/>
                  <a:gd name="T3" fmla="*/ 1 h 12"/>
                  <a:gd name="T4" fmla="*/ 7 w 12"/>
                  <a:gd name="T5" fmla="*/ 9 h 12"/>
                  <a:gd name="T6" fmla="*/ 7 w 12"/>
                  <a:gd name="T7" fmla="*/ 9 h 12"/>
                  <a:gd name="T8" fmla="*/ 8 w 12"/>
                  <a:gd name="T9" fmla="*/ 11 h 12"/>
                  <a:gd name="T10" fmla="*/ 10 w 12"/>
                  <a:gd name="T11" fmla="*/ 12 h 12"/>
                  <a:gd name="T12" fmla="*/ 12 w 12"/>
                  <a:gd name="T13" fmla="*/ 11 h 12"/>
                  <a:gd name="T14" fmla="*/ 12 w 12"/>
                  <a:gd name="T15" fmla="*/ 11 h 12"/>
                  <a:gd name="T16" fmla="*/ 12 w 12"/>
                  <a:gd name="T17" fmla="*/ 10 h 12"/>
                  <a:gd name="T18" fmla="*/ 4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4" y="0"/>
                    </a:moveTo>
                    <a:cubicBezTo>
                      <a:pt x="3" y="0"/>
                      <a:pt x="1" y="1"/>
                      <a:pt x="0" y="1"/>
                    </a:cubicBezTo>
                    <a:cubicBezTo>
                      <a:pt x="3" y="4"/>
                      <a:pt x="6" y="7"/>
                      <a:pt x="7" y="9"/>
                    </a:cubicBezTo>
                    <a:cubicBezTo>
                      <a:pt x="7" y="9"/>
                      <a:pt x="7" y="9"/>
                      <a:pt x="7" y="9"/>
                    </a:cubicBezTo>
                    <a:cubicBezTo>
                      <a:pt x="7" y="10"/>
                      <a:pt x="8" y="11"/>
                      <a:pt x="8" y="11"/>
                    </a:cubicBezTo>
                    <a:cubicBezTo>
                      <a:pt x="8" y="12"/>
                      <a:pt x="9" y="12"/>
                      <a:pt x="10" y="12"/>
                    </a:cubicBezTo>
                    <a:cubicBezTo>
                      <a:pt x="11" y="12"/>
                      <a:pt x="12" y="11"/>
                      <a:pt x="12" y="11"/>
                    </a:cubicBezTo>
                    <a:cubicBezTo>
                      <a:pt x="12" y="11"/>
                      <a:pt x="12" y="11"/>
                      <a:pt x="12" y="11"/>
                    </a:cubicBezTo>
                    <a:cubicBezTo>
                      <a:pt x="12" y="10"/>
                      <a:pt x="12" y="10"/>
                      <a:pt x="12" y="10"/>
                    </a:cubicBezTo>
                    <a:cubicBezTo>
                      <a:pt x="9" y="7"/>
                      <a:pt x="7" y="4"/>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4" name="ïṡ1ïďê">
                <a:extLst>
                  <a:ext uri="{FF2B5EF4-FFF2-40B4-BE49-F238E27FC236}">
                    <a16:creationId xmlns:a16="http://schemas.microsoft.com/office/drawing/2014/main" id="{042EF54F-635B-41B0-8F12-5F0C62B42451}"/>
                  </a:ext>
                </a:extLst>
              </p:cNvPr>
              <p:cNvSpPr/>
              <p:nvPr/>
            </p:nvSpPr>
            <p:spPr bwMode="auto">
              <a:xfrm>
                <a:off x="5518150" y="5232401"/>
                <a:ext cx="492125" cy="958850"/>
              </a:xfrm>
              <a:custGeom>
                <a:avLst/>
                <a:gdLst>
                  <a:gd name="T0" fmla="*/ 13 w 149"/>
                  <a:gd name="T1" fmla="*/ 0 h 291"/>
                  <a:gd name="T2" fmla="*/ 11 w 149"/>
                  <a:gd name="T3" fmla="*/ 1 h 291"/>
                  <a:gd name="T4" fmla="*/ 16 w 149"/>
                  <a:gd name="T5" fmla="*/ 61 h 291"/>
                  <a:gd name="T6" fmla="*/ 55 w 149"/>
                  <a:gd name="T7" fmla="*/ 146 h 291"/>
                  <a:gd name="T8" fmla="*/ 104 w 149"/>
                  <a:gd name="T9" fmla="*/ 229 h 291"/>
                  <a:gd name="T10" fmla="*/ 127 w 149"/>
                  <a:gd name="T11" fmla="*/ 267 h 291"/>
                  <a:gd name="T12" fmla="*/ 139 w 149"/>
                  <a:gd name="T13" fmla="*/ 284 h 291"/>
                  <a:gd name="T14" fmla="*/ 145 w 149"/>
                  <a:gd name="T15" fmla="*/ 291 h 291"/>
                  <a:gd name="T16" fmla="*/ 149 w 149"/>
                  <a:gd name="T17" fmla="*/ 290 h 291"/>
                  <a:gd name="T18" fmla="*/ 133 w 149"/>
                  <a:gd name="T19" fmla="*/ 270 h 291"/>
                  <a:gd name="T20" fmla="*/ 110 w 149"/>
                  <a:gd name="T21" fmla="*/ 232 h 291"/>
                  <a:gd name="T22" fmla="*/ 62 w 149"/>
                  <a:gd name="T23" fmla="*/ 152 h 291"/>
                  <a:gd name="T24" fmla="*/ 33 w 149"/>
                  <a:gd name="T25" fmla="*/ 94 h 291"/>
                  <a:gd name="T26" fmla="*/ 33 w 149"/>
                  <a:gd name="T27" fmla="*/ 94 h 291"/>
                  <a:gd name="T28" fmla="*/ 32 w 149"/>
                  <a:gd name="T29" fmla="*/ 94 h 291"/>
                  <a:gd name="T30" fmla="*/ 32 w 149"/>
                  <a:gd name="T31" fmla="*/ 92 h 291"/>
                  <a:gd name="T32" fmla="*/ 33 w 149"/>
                  <a:gd name="T33" fmla="*/ 92 h 291"/>
                  <a:gd name="T34" fmla="*/ 21 w 149"/>
                  <a:gd name="T35" fmla="*/ 64 h 291"/>
                  <a:gd name="T36" fmla="*/ 15 w 149"/>
                  <a:gd name="T37" fmla="*/ 1 h 291"/>
                  <a:gd name="T38" fmla="*/ 13 w 149"/>
                  <a:gd name="T3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291">
                    <a:moveTo>
                      <a:pt x="13" y="0"/>
                    </a:moveTo>
                    <a:cubicBezTo>
                      <a:pt x="12" y="0"/>
                      <a:pt x="11" y="0"/>
                      <a:pt x="11" y="1"/>
                    </a:cubicBezTo>
                    <a:cubicBezTo>
                      <a:pt x="0" y="18"/>
                      <a:pt x="9" y="44"/>
                      <a:pt x="16" y="61"/>
                    </a:cubicBezTo>
                    <a:cubicBezTo>
                      <a:pt x="27" y="90"/>
                      <a:pt x="40" y="119"/>
                      <a:pt x="55" y="146"/>
                    </a:cubicBezTo>
                    <a:cubicBezTo>
                      <a:pt x="70" y="175"/>
                      <a:pt x="87" y="202"/>
                      <a:pt x="104" y="229"/>
                    </a:cubicBezTo>
                    <a:cubicBezTo>
                      <a:pt x="112" y="242"/>
                      <a:pt x="119" y="255"/>
                      <a:pt x="127" y="267"/>
                    </a:cubicBezTo>
                    <a:cubicBezTo>
                      <a:pt x="131" y="273"/>
                      <a:pt x="135" y="279"/>
                      <a:pt x="139" y="284"/>
                    </a:cubicBezTo>
                    <a:cubicBezTo>
                      <a:pt x="139" y="285"/>
                      <a:pt x="142" y="288"/>
                      <a:pt x="145" y="291"/>
                    </a:cubicBezTo>
                    <a:cubicBezTo>
                      <a:pt x="146" y="291"/>
                      <a:pt x="148" y="290"/>
                      <a:pt x="149" y="290"/>
                    </a:cubicBezTo>
                    <a:cubicBezTo>
                      <a:pt x="143" y="284"/>
                      <a:pt x="138" y="277"/>
                      <a:pt x="133" y="270"/>
                    </a:cubicBezTo>
                    <a:cubicBezTo>
                      <a:pt x="125" y="257"/>
                      <a:pt x="118" y="244"/>
                      <a:pt x="110" y="232"/>
                    </a:cubicBezTo>
                    <a:cubicBezTo>
                      <a:pt x="94" y="205"/>
                      <a:pt x="77" y="179"/>
                      <a:pt x="62" y="152"/>
                    </a:cubicBezTo>
                    <a:cubicBezTo>
                      <a:pt x="52" y="133"/>
                      <a:pt x="42" y="113"/>
                      <a:pt x="33" y="94"/>
                    </a:cubicBezTo>
                    <a:cubicBezTo>
                      <a:pt x="33" y="94"/>
                      <a:pt x="33" y="94"/>
                      <a:pt x="33" y="94"/>
                    </a:cubicBezTo>
                    <a:cubicBezTo>
                      <a:pt x="32" y="94"/>
                      <a:pt x="32" y="94"/>
                      <a:pt x="32" y="94"/>
                    </a:cubicBezTo>
                    <a:cubicBezTo>
                      <a:pt x="31" y="94"/>
                      <a:pt x="29" y="93"/>
                      <a:pt x="32" y="92"/>
                    </a:cubicBezTo>
                    <a:cubicBezTo>
                      <a:pt x="32" y="92"/>
                      <a:pt x="32" y="92"/>
                      <a:pt x="33" y="92"/>
                    </a:cubicBezTo>
                    <a:cubicBezTo>
                      <a:pt x="29" y="83"/>
                      <a:pt x="25" y="74"/>
                      <a:pt x="21" y="64"/>
                    </a:cubicBezTo>
                    <a:cubicBezTo>
                      <a:pt x="14" y="47"/>
                      <a:pt x="3" y="18"/>
                      <a:pt x="15" y="1"/>
                    </a:cubicBezTo>
                    <a:cubicBezTo>
                      <a:pt x="15" y="0"/>
                      <a:pt x="14" y="0"/>
                      <a:pt x="13" y="0"/>
                    </a:cubicBezTo>
                  </a:path>
                </a:pathLst>
              </a:custGeom>
              <a:solidFill>
                <a:srgbClr val="6C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5" name="îṩļíḍê">
                <a:extLst>
                  <a:ext uri="{FF2B5EF4-FFF2-40B4-BE49-F238E27FC236}">
                    <a16:creationId xmlns:a16="http://schemas.microsoft.com/office/drawing/2014/main" id="{CC79FA31-27B8-4443-BA2C-EE56C75CE25C}"/>
                  </a:ext>
                </a:extLst>
              </p:cNvPr>
              <p:cNvSpPr/>
              <p:nvPr/>
            </p:nvSpPr>
            <p:spPr bwMode="auto">
              <a:xfrm>
                <a:off x="5505450" y="5241926"/>
                <a:ext cx="12700" cy="19050"/>
              </a:xfrm>
              <a:custGeom>
                <a:avLst/>
                <a:gdLst>
                  <a:gd name="T0" fmla="*/ 3 w 4"/>
                  <a:gd name="T1" fmla="*/ 0 h 6"/>
                  <a:gd name="T2" fmla="*/ 3 w 4"/>
                  <a:gd name="T3" fmla="*/ 1 h 6"/>
                  <a:gd name="T4" fmla="*/ 0 w 4"/>
                  <a:gd name="T5" fmla="*/ 4 h 6"/>
                  <a:gd name="T6" fmla="*/ 1 w 4"/>
                  <a:gd name="T7" fmla="*/ 6 h 6"/>
                  <a:gd name="T8" fmla="*/ 1 w 4"/>
                  <a:gd name="T9" fmla="*/ 6 h 6"/>
                  <a:gd name="T10" fmla="*/ 2 w 4"/>
                  <a:gd name="T11" fmla="*/ 5 h 6"/>
                  <a:gd name="T12" fmla="*/ 4 w 4"/>
                  <a:gd name="T13" fmla="*/ 2 h 6"/>
                  <a:gd name="T14" fmla="*/ 4 w 4"/>
                  <a:gd name="T15" fmla="*/ 1 h 6"/>
                  <a:gd name="T16" fmla="*/ 3 w 4"/>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3" y="0"/>
                    </a:moveTo>
                    <a:cubicBezTo>
                      <a:pt x="3" y="0"/>
                      <a:pt x="3" y="0"/>
                      <a:pt x="3" y="1"/>
                    </a:cubicBezTo>
                    <a:cubicBezTo>
                      <a:pt x="2" y="2"/>
                      <a:pt x="1" y="3"/>
                      <a:pt x="0" y="4"/>
                    </a:cubicBezTo>
                    <a:cubicBezTo>
                      <a:pt x="0" y="5"/>
                      <a:pt x="0" y="5"/>
                      <a:pt x="1" y="6"/>
                    </a:cubicBezTo>
                    <a:cubicBezTo>
                      <a:pt x="1" y="6"/>
                      <a:pt x="1" y="6"/>
                      <a:pt x="1" y="6"/>
                    </a:cubicBezTo>
                    <a:cubicBezTo>
                      <a:pt x="2" y="6"/>
                      <a:pt x="2" y="6"/>
                      <a:pt x="2" y="5"/>
                    </a:cubicBezTo>
                    <a:cubicBezTo>
                      <a:pt x="3" y="4"/>
                      <a:pt x="3" y="3"/>
                      <a:pt x="4" y="2"/>
                    </a:cubicBezTo>
                    <a:cubicBezTo>
                      <a:pt x="4" y="1"/>
                      <a:pt x="4" y="1"/>
                      <a:pt x="4" y="1"/>
                    </a:cubicBezTo>
                    <a:cubicBezTo>
                      <a:pt x="4" y="0"/>
                      <a:pt x="4" y="0"/>
                      <a:pt x="3" y="0"/>
                    </a:cubicBezTo>
                  </a:path>
                </a:pathLst>
              </a:custGeom>
              <a:solidFill>
                <a:srgbClr val="6C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6" name="ïṩḷidé">
                <a:extLst>
                  <a:ext uri="{FF2B5EF4-FFF2-40B4-BE49-F238E27FC236}">
                    <a16:creationId xmlns:a16="http://schemas.microsoft.com/office/drawing/2014/main" id="{93946BD8-1EC2-48F0-9A66-CABDBA351975}"/>
                  </a:ext>
                </a:extLst>
              </p:cNvPr>
              <p:cNvSpPr/>
              <p:nvPr/>
            </p:nvSpPr>
            <p:spPr bwMode="auto">
              <a:xfrm>
                <a:off x="5497513" y="5281613"/>
                <a:ext cx="436563" cy="892175"/>
              </a:xfrm>
              <a:custGeom>
                <a:avLst/>
                <a:gdLst>
                  <a:gd name="T0" fmla="*/ 125 w 132"/>
                  <a:gd name="T1" fmla="*/ 264 h 271"/>
                  <a:gd name="T2" fmla="*/ 132 w 132"/>
                  <a:gd name="T3" fmla="*/ 271 h 271"/>
                  <a:gd name="T4" fmla="*/ 126 w 132"/>
                  <a:gd name="T5" fmla="*/ 262 h 271"/>
                  <a:gd name="T6" fmla="*/ 116 w 132"/>
                  <a:gd name="T7" fmla="*/ 250 h 271"/>
                  <a:gd name="T8" fmla="*/ 122 w 132"/>
                  <a:gd name="T9" fmla="*/ 257 h 271"/>
                  <a:gd name="T10" fmla="*/ 117 w 132"/>
                  <a:gd name="T11" fmla="*/ 248 h 271"/>
                  <a:gd name="T12" fmla="*/ 108 w 132"/>
                  <a:gd name="T13" fmla="*/ 236 h 271"/>
                  <a:gd name="T14" fmla="*/ 114 w 132"/>
                  <a:gd name="T15" fmla="*/ 243 h 271"/>
                  <a:gd name="T16" fmla="*/ 109 w 132"/>
                  <a:gd name="T17" fmla="*/ 234 h 271"/>
                  <a:gd name="T18" fmla="*/ 100 w 132"/>
                  <a:gd name="T19" fmla="*/ 222 h 271"/>
                  <a:gd name="T20" fmla="*/ 105 w 132"/>
                  <a:gd name="T21" fmla="*/ 229 h 271"/>
                  <a:gd name="T22" fmla="*/ 101 w 132"/>
                  <a:gd name="T23" fmla="*/ 220 h 271"/>
                  <a:gd name="T24" fmla="*/ 91 w 132"/>
                  <a:gd name="T25" fmla="*/ 208 h 271"/>
                  <a:gd name="T26" fmla="*/ 96 w 132"/>
                  <a:gd name="T27" fmla="*/ 215 h 271"/>
                  <a:gd name="T28" fmla="*/ 96 w 132"/>
                  <a:gd name="T29" fmla="*/ 212 h 271"/>
                  <a:gd name="T30" fmla="*/ 83 w 132"/>
                  <a:gd name="T31" fmla="*/ 193 h 271"/>
                  <a:gd name="T32" fmla="*/ 86 w 132"/>
                  <a:gd name="T33" fmla="*/ 201 h 271"/>
                  <a:gd name="T34" fmla="*/ 88 w 132"/>
                  <a:gd name="T35" fmla="*/ 200 h 271"/>
                  <a:gd name="T36" fmla="*/ 74 w 132"/>
                  <a:gd name="T37" fmla="*/ 179 h 271"/>
                  <a:gd name="T38" fmla="*/ 78 w 132"/>
                  <a:gd name="T39" fmla="*/ 188 h 271"/>
                  <a:gd name="T40" fmla="*/ 79 w 132"/>
                  <a:gd name="T41" fmla="*/ 186 h 271"/>
                  <a:gd name="T42" fmla="*/ 66 w 132"/>
                  <a:gd name="T43" fmla="*/ 165 h 271"/>
                  <a:gd name="T44" fmla="*/ 69 w 132"/>
                  <a:gd name="T45" fmla="*/ 174 h 271"/>
                  <a:gd name="T46" fmla="*/ 71 w 132"/>
                  <a:gd name="T47" fmla="*/ 173 h 271"/>
                  <a:gd name="T48" fmla="*/ 58 w 132"/>
                  <a:gd name="T49" fmla="*/ 151 h 271"/>
                  <a:gd name="T50" fmla="*/ 61 w 132"/>
                  <a:gd name="T51" fmla="*/ 159 h 271"/>
                  <a:gd name="T52" fmla="*/ 63 w 132"/>
                  <a:gd name="T53" fmla="*/ 158 h 271"/>
                  <a:gd name="T54" fmla="*/ 50 w 132"/>
                  <a:gd name="T55" fmla="*/ 136 h 271"/>
                  <a:gd name="T56" fmla="*/ 53 w 132"/>
                  <a:gd name="T57" fmla="*/ 145 h 271"/>
                  <a:gd name="T58" fmla="*/ 51 w 132"/>
                  <a:gd name="T59" fmla="*/ 137 h 271"/>
                  <a:gd name="T60" fmla="*/ 42 w 132"/>
                  <a:gd name="T61" fmla="*/ 122 h 271"/>
                  <a:gd name="T62" fmla="*/ 47 w 132"/>
                  <a:gd name="T63" fmla="*/ 131 h 271"/>
                  <a:gd name="T64" fmla="*/ 44 w 132"/>
                  <a:gd name="T65" fmla="*/ 122 h 271"/>
                  <a:gd name="T66" fmla="*/ 35 w 132"/>
                  <a:gd name="T67" fmla="*/ 107 h 271"/>
                  <a:gd name="T68" fmla="*/ 39 w 132"/>
                  <a:gd name="T69" fmla="*/ 117 h 271"/>
                  <a:gd name="T70" fmla="*/ 37 w 132"/>
                  <a:gd name="T71" fmla="*/ 108 h 271"/>
                  <a:gd name="T72" fmla="*/ 28 w 132"/>
                  <a:gd name="T73" fmla="*/ 93 h 271"/>
                  <a:gd name="T74" fmla="*/ 32 w 132"/>
                  <a:gd name="T75" fmla="*/ 102 h 271"/>
                  <a:gd name="T76" fmla="*/ 29 w 132"/>
                  <a:gd name="T77" fmla="*/ 93 h 271"/>
                  <a:gd name="T78" fmla="*/ 21 w 132"/>
                  <a:gd name="T79" fmla="*/ 78 h 271"/>
                  <a:gd name="T80" fmla="*/ 25 w 132"/>
                  <a:gd name="T81" fmla="*/ 87 h 271"/>
                  <a:gd name="T82" fmla="*/ 23 w 132"/>
                  <a:gd name="T83" fmla="*/ 78 h 271"/>
                  <a:gd name="T84" fmla="*/ 15 w 132"/>
                  <a:gd name="T85" fmla="*/ 63 h 271"/>
                  <a:gd name="T86" fmla="*/ 19 w 132"/>
                  <a:gd name="T87" fmla="*/ 72 h 271"/>
                  <a:gd name="T88" fmla="*/ 16 w 132"/>
                  <a:gd name="T89" fmla="*/ 63 h 271"/>
                  <a:gd name="T90" fmla="*/ 9 w 132"/>
                  <a:gd name="T91" fmla="*/ 47 h 271"/>
                  <a:gd name="T92" fmla="*/ 12 w 132"/>
                  <a:gd name="T93" fmla="*/ 57 h 271"/>
                  <a:gd name="T94" fmla="*/ 11 w 132"/>
                  <a:gd name="T95" fmla="*/ 48 h 271"/>
                  <a:gd name="T96" fmla="*/ 4 w 132"/>
                  <a:gd name="T97" fmla="*/ 32 h 271"/>
                  <a:gd name="T98" fmla="*/ 7 w 132"/>
                  <a:gd name="T99" fmla="*/ 42 h 271"/>
                  <a:gd name="T100" fmla="*/ 6 w 132"/>
                  <a:gd name="T101" fmla="*/ 33 h 271"/>
                  <a:gd name="T102" fmla="*/ 1 w 132"/>
                  <a:gd name="T103" fmla="*/ 16 h 271"/>
                  <a:gd name="T104" fmla="*/ 3 w 132"/>
                  <a:gd name="T105" fmla="*/ 26 h 271"/>
                  <a:gd name="T106" fmla="*/ 2 w 132"/>
                  <a:gd name="T107" fmla="*/ 17 h 271"/>
                  <a:gd name="T108" fmla="*/ 0 w 132"/>
                  <a:gd name="T109" fmla="*/ 0 h 271"/>
                  <a:gd name="T110" fmla="*/ 1 w 132"/>
                  <a:gd name="T111" fmla="*/ 10 h 271"/>
                  <a:gd name="T112" fmla="*/ 2 w 132"/>
                  <a:gd name="T113" fmla="*/ 7 h 271"/>
                  <a:gd name="T114" fmla="*/ 1 w 132"/>
                  <a:gd name="T115"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271">
                    <a:moveTo>
                      <a:pt x="126" y="262"/>
                    </a:moveTo>
                    <a:cubicBezTo>
                      <a:pt x="126" y="262"/>
                      <a:pt x="126" y="262"/>
                      <a:pt x="126" y="262"/>
                    </a:cubicBezTo>
                    <a:cubicBezTo>
                      <a:pt x="125" y="263"/>
                      <a:pt x="125" y="263"/>
                      <a:pt x="125" y="264"/>
                    </a:cubicBezTo>
                    <a:cubicBezTo>
                      <a:pt x="127" y="266"/>
                      <a:pt x="129" y="268"/>
                      <a:pt x="130" y="270"/>
                    </a:cubicBezTo>
                    <a:cubicBezTo>
                      <a:pt x="131" y="271"/>
                      <a:pt x="131" y="271"/>
                      <a:pt x="131" y="271"/>
                    </a:cubicBezTo>
                    <a:cubicBezTo>
                      <a:pt x="132" y="271"/>
                      <a:pt x="132" y="271"/>
                      <a:pt x="132" y="271"/>
                    </a:cubicBezTo>
                    <a:cubicBezTo>
                      <a:pt x="132" y="270"/>
                      <a:pt x="132" y="270"/>
                      <a:pt x="132" y="269"/>
                    </a:cubicBezTo>
                    <a:cubicBezTo>
                      <a:pt x="130" y="267"/>
                      <a:pt x="129" y="265"/>
                      <a:pt x="127" y="263"/>
                    </a:cubicBezTo>
                    <a:cubicBezTo>
                      <a:pt x="127" y="262"/>
                      <a:pt x="126" y="262"/>
                      <a:pt x="126" y="262"/>
                    </a:cubicBezTo>
                    <a:moveTo>
                      <a:pt x="117" y="248"/>
                    </a:moveTo>
                    <a:cubicBezTo>
                      <a:pt x="117" y="248"/>
                      <a:pt x="117" y="248"/>
                      <a:pt x="117" y="248"/>
                    </a:cubicBezTo>
                    <a:cubicBezTo>
                      <a:pt x="116" y="249"/>
                      <a:pt x="116" y="249"/>
                      <a:pt x="116" y="250"/>
                    </a:cubicBezTo>
                    <a:cubicBezTo>
                      <a:pt x="118" y="252"/>
                      <a:pt x="119" y="255"/>
                      <a:pt x="121" y="257"/>
                    </a:cubicBezTo>
                    <a:cubicBezTo>
                      <a:pt x="122" y="257"/>
                      <a:pt x="122" y="257"/>
                      <a:pt x="122" y="257"/>
                    </a:cubicBezTo>
                    <a:cubicBezTo>
                      <a:pt x="122" y="257"/>
                      <a:pt x="122" y="257"/>
                      <a:pt x="122" y="257"/>
                    </a:cubicBezTo>
                    <a:cubicBezTo>
                      <a:pt x="123" y="257"/>
                      <a:pt x="123" y="256"/>
                      <a:pt x="122" y="256"/>
                    </a:cubicBezTo>
                    <a:cubicBezTo>
                      <a:pt x="121" y="253"/>
                      <a:pt x="120" y="251"/>
                      <a:pt x="118" y="249"/>
                    </a:cubicBezTo>
                    <a:cubicBezTo>
                      <a:pt x="118" y="249"/>
                      <a:pt x="118" y="248"/>
                      <a:pt x="117" y="248"/>
                    </a:cubicBezTo>
                    <a:moveTo>
                      <a:pt x="109" y="234"/>
                    </a:moveTo>
                    <a:cubicBezTo>
                      <a:pt x="109" y="234"/>
                      <a:pt x="109" y="234"/>
                      <a:pt x="109" y="234"/>
                    </a:cubicBezTo>
                    <a:cubicBezTo>
                      <a:pt x="108" y="235"/>
                      <a:pt x="108" y="235"/>
                      <a:pt x="108" y="236"/>
                    </a:cubicBezTo>
                    <a:cubicBezTo>
                      <a:pt x="112" y="243"/>
                      <a:pt x="112" y="243"/>
                      <a:pt x="112" y="243"/>
                    </a:cubicBezTo>
                    <a:cubicBezTo>
                      <a:pt x="113" y="243"/>
                      <a:pt x="113" y="243"/>
                      <a:pt x="113" y="243"/>
                    </a:cubicBezTo>
                    <a:cubicBezTo>
                      <a:pt x="114" y="243"/>
                      <a:pt x="114" y="243"/>
                      <a:pt x="114" y="243"/>
                    </a:cubicBezTo>
                    <a:cubicBezTo>
                      <a:pt x="114" y="243"/>
                      <a:pt x="114" y="242"/>
                      <a:pt x="114" y="242"/>
                    </a:cubicBezTo>
                    <a:cubicBezTo>
                      <a:pt x="110" y="235"/>
                      <a:pt x="110" y="235"/>
                      <a:pt x="110" y="235"/>
                    </a:cubicBezTo>
                    <a:cubicBezTo>
                      <a:pt x="110" y="234"/>
                      <a:pt x="109" y="234"/>
                      <a:pt x="109" y="234"/>
                    </a:cubicBezTo>
                    <a:moveTo>
                      <a:pt x="101" y="220"/>
                    </a:moveTo>
                    <a:cubicBezTo>
                      <a:pt x="101" y="220"/>
                      <a:pt x="100" y="220"/>
                      <a:pt x="100" y="220"/>
                    </a:cubicBezTo>
                    <a:cubicBezTo>
                      <a:pt x="100" y="221"/>
                      <a:pt x="100" y="221"/>
                      <a:pt x="100" y="222"/>
                    </a:cubicBezTo>
                    <a:cubicBezTo>
                      <a:pt x="101" y="224"/>
                      <a:pt x="103" y="226"/>
                      <a:pt x="104" y="229"/>
                    </a:cubicBezTo>
                    <a:cubicBezTo>
                      <a:pt x="105" y="229"/>
                      <a:pt x="105" y="229"/>
                      <a:pt x="105" y="229"/>
                    </a:cubicBezTo>
                    <a:cubicBezTo>
                      <a:pt x="105" y="229"/>
                      <a:pt x="105" y="229"/>
                      <a:pt x="105" y="229"/>
                    </a:cubicBezTo>
                    <a:cubicBezTo>
                      <a:pt x="106" y="229"/>
                      <a:pt x="106" y="228"/>
                      <a:pt x="106" y="228"/>
                    </a:cubicBezTo>
                    <a:cubicBezTo>
                      <a:pt x="104" y="225"/>
                      <a:pt x="103" y="223"/>
                      <a:pt x="102" y="221"/>
                    </a:cubicBezTo>
                    <a:cubicBezTo>
                      <a:pt x="101" y="220"/>
                      <a:pt x="101" y="220"/>
                      <a:pt x="101" y="220"/>
                    </a:cubicBezTo>
                    <a:moveTo>
                      <a:pt x="92" y="207"/>
                    </a:moveTo>
                    <a:cubicBezTo>
                      <a:pt x="92" y="207"/>
                      <a:pt x="91" y="207"/>
                      <a:pt x="91" y="207"/>
                    </a:cubicBezTo>
                    <a:cubicBezTo>
                      <a:pt x="91" y="207"/>
                      <a:pt x="91" y="208"/>
                      <a:pt x="91" y="208"/>
                    </a:cubicBezTo>
                    <a:cubicBezTo>
                      <a:pt x="92" y="210"/>
                      <a:pt x="93" y="211"/>
                      <a:pt x="94" y="213"/>
                    </a:cubicBezTo>
                    <a:cubicBezTo>
                      <a:pt x="94" y="213"/>
                      <a:pt x="95" y="214"/>
                      <a:pt x="95" y="215"/>
                    </a:cubicBezTo>
                    <a:cubicBezTo>
                      <a:pt x="96" y="215"/>
                      <a:pt x="96" y="215"/>
                      <a:pt x="96" y="215"/>
                    </a:cubicBezTo>
                    <a:cubicBezTo>
                      <a:pt x="97" y="215"/>
                      <a:pt x="97" y="215"/>
                      <a:pt x="97" y="215"/>
                    </a:cubicBezTo>
                    <a:cubicBezTo>
                      <a:pt x="97" y="215"/>
                      <a:pt x="97" y="214"/>
                      <a:pt x="97" y="214"/>
                    </a:cubicBezTo>
                    <a:cubicBezTo>
                      <a:pt x="97" y="213"/>
                      <a:pt x="96" y="212"/>
                      <a:pt x="96" y="212"/>
                    </a:cubicBezTo>
                    <a:cubicBezTo>
                      <a:pt x="95" y="210"/>
                      <a:pt x="94" y="209"/>
                      <a:pt x="93" y="207"/>
                    </a:cubicBezTo>
                    <a:cubicBezTo>
                      <a:pt x="92" y="207"/>
                      <a:pt x="92" y="207"/>
                      <a:pt x="92" y="207"/>
                    </a:cubicBezTo>
                    <a:moveTo>
                      <a:pt x="83" y="193"/>
                    </a:moveTo>
                    <a:cubicBezTo>
                      <a:pt x="83" y="193"/>
                      <a:pt x="82" y="193"/>
                      <a:pt x="82" y="193"/>
                    </a:cubicBezTo>
                    <a:cubicBezTo>
                      <a:pt x="82" y="193"/>
                      <a:pt x="82" y="194"/>
                      <a:pt x="82" y="194"/>
                    </a:cubicBezTo>
                    <a:cubicBezTo>
                      <a:pt x="83" y="197"/>
                      <a:pt x="85" y="199"/>
                      <a:pt x="86" y="201"/>
                    </a:cubicBezTo>
                    <a:cubicBezTo>
                      <a:pt x="87" y="202"/>
                      <a:pt x="87" y="202"/>
                      <a:pt x="87" y="202"/>
                    </a:cubicBezTo>
                    <a:cubicBezTo>
                      <a:pt x="88" y="202"/>
                      <a:pt x="88" y="202"/>
                      <a:pt x="88" y="202"/>
                    </a:cubicBezTo>
                    <a:cubicBezTo>
                      <a:pt x="88" y="201"/>
                      <a:pt x="88" y="201"/>
                      <a:pt x="88" y="200"/>
                    </a:cubicBezTo>
                    <a:cubicBezTo>
                      <a:pt x="87" y="198"/>
                      <a:pt x="85" y="196"/>
                      <a:pt x="84" y="193"/>
                    </a:cubicBezTo>
                    <a:cubicBezTo>
                      <a:pt x="84" y="193"/>
                      <a:pt x="83" y="193"/>
                      <a:pt x="83" y="193"/>
                    </a:cubicBezTo>
                    <a:moveTo>
                      <a:pt x="74" y="179"/>
                    </a:moveTo>
                    <a:cubicBezTo>
                      <a:pt x="74" y="179"/>
                      <a:pt x="74" y="179"/>
                      <a:pt x="74" y="179"/>
                    </a:cubicBezTo>
                    <a:cubicBezTo>
                      <a:pt x="73" y="179"/>
                      <a:pt x="73" y="180"/>
                      <a:pt x="73" y="181"/>
                    </a:cubicBezTo>
                    <a:cubicBezTo>
                      <a:pt x="75" y="183"/>
                      <a:pt x="76" y="185"/>
                      <a:pt x="78" y="188"/>
                    </a:cubicBezTo>
                    <a:cubicBezTo>
                      <a:pt x="79" y="188"/>
                      <a:pt x="79" y="188"/>
                      <a:pt x="79" y="188"/>
                    </a:cubicBezTo>
                    <a:cubicBezTo>
                      <a:pt x="79" y="188"/>
                      <a:pt x="79" y="188"/>
                      <a:pt x="79" y="188"/>
                    </a:cubicBezTo>
                    <a:cubicBezTo>
                      <a:pt x="80" y="188"/>
                      <a:pt x="80" y="187"/>
                      <a:pt x="79" y="186"/>
                    </a:cubicBezTo>
                    <a:cubicBezTo>
                      <a:pt x="78" y="184"/>
                      <a:pt x="77" y="182"/>
                      <a:pt x="75" y="180"/>
                    </a:cubicBezTo>
                    <a:cubicBezTo>
                      <a:pt x="75" y="179"/>
                      <a:pt x="75" y="179"/>
                      <a:pt x="74" y="179"/>
                    </a:cubicBezTo>
                    <a:moveTo>
                      <a:pt x="66" y="165"/>
                    </a:moveTo>
                    <a:cubicBezTo>
                      <a:pt x="66" y="165"/>
                      <a:pt x="66" y="165"/>
                      <a:pt x="66" y="165"/>
                    </a:cubicBezTo>
                    <a:cubicBezTo>
                      <a:pt x="65" y="165"/>
                      <a:pt x="65" y="166"/>
                      <a:pt x="65" y="166"/>
                    </a:cubicBezTo>
                    <a:cubicBezTo>
                      <a:pt x="67" y="169"/>
                      <a:pt x="68" y="171"/>
                      <a:pt x="69" y="174"/>
                    </a:cubicBezTo>
                    <a:cubicBezTo>
                      <a:pt x="70" y="174"/>
                      <a:pt x="70" y="174"/>
                      <a:pt x="70" y="174"/>
                    </a:cubicBezTo>
                    <a:cubicBezTo>
                      <a:pt x="71" y="174"/>
                      <a:pt x="71" y="174"/>
                      <a:pt x="71" y="174"/>
                    </a:cubicBezTo>
                    <a:cubicBezTo>
                      <a:pt x="71" y="174"/>
                      <a:pt x="71" y="173"/>
                      <a:pt x="71" y="173"/>
                    </a:cubicBezTo>
                    <a:cubicBezTo>
                      <a:pt x="70" y="170"/>
                      <a:pt x="68" y="168"/>
                      <a:pt x="67" y="165"/>
                    </a:cubicBezTo>
                    <a:cubicBezTo>
                      <a:pt x="67" y="165"/>
                      <a:pt x="66" y="165"/>
                      <a:pt x="66" y="165"/>
                    </a:cubicBezTo>
                    <a:moveTo>
                      <a:pt x="58" y="151"/>
                    </a:moveTo>
                    <a:cubicBezTo>
                      <a:pt x="58" y="151"/>
                      <a:pt x="58" y="151"/>
                      <a:pt x="58" y="151"/>
                    </a:cubicBezTo>
                    <a:cubicBezTo>
                      <a:pt x="57" y="151"/>
                      <a:pt x="57" y="152"/>
                      <a:pt x="57" y="152"/>
                    </a:cubicBezTo>
                    <a:cubicBezTo>
                      <a:pt x="58" y="155"/>
                      <a:pt x="60" y="157"/>
                      <a:pt x="61" y="159"/>
                    </a:cubicBezTo>
                    <a:cubicBezTo>
                      <a:pt x="62" y="160"/>
                      <a:pt x="62" y="160"/>
                      <a:pt x="62" y="160"/>
                    </a:cubicBezTo>
                    <a:cubicBezTo>
                      <a:pt x="62" y="160"/>
                      <a:pt x="62" y="160"/>
                      <a:pt x="62" y="160"/>
                    </a:cubicBezTo>
                    <a:cubicBezTo>
                      <a:pt x="63" y="159"/>
                      <a:pt x="63" y="159"/>
                      <a:pt x="63" y="158"/>
                    </a:cubicBezTo>
                    <a:cubicBezTo>
                      <a:pt x="62" y="156"/>
                      <a:pt x="60" y="154"/>
                      <a:pt x="59" y="151"/>
                    </a:cubicBezTo>
                    <a:cubicBezTo>
                      <a:pt x="59" y="151"/>
                      <a:pt x="58" y="151"/>
                      <a:pt x="58" y="151"/>
                    </a:cubicBezTo>
                    <a:moveTo>
                      <a:pt x="50" y="136"/>
                    </a:moveTo>
                    <a:cubicBezTo>
                      <a:pt x="50" y="136"/>
                      <a:pt x="50" y="136"/>
                      <a:pt x="50" y="136"/>
                    </a:cubicBezTo>
                    <a:cubicBezTo>
                      <a:pt x="49" y="137"/>
                      <a:pt x="49" y="137"/>
                      <a:pt x="49" y="138"/>
                    </a:cubicBezTo>
                    <a:cubicBezTo>
                      <a:pt x="53" y="145"/>
                      <a:pt x="53" y="145"/>
                      <a:pt x="53" y="145"/>
                    </a:cubicBezTo>
                    <a:cubicBezTo>
                      <a:pt x="54" y="145"/>
                      <a:pt x="54" y="145"/>
                      <a:pt x="54" y="145"/>
                    </a:cubicBezTo>
                    <a:cubicBezTo>
                      <a:pt x="55" y="144"/>
                      <a:pt x="55" y="144"/>
                      <a:pt x="55" y="144"/>
                    </a:cubicBezTo>
                    <a:cubicBezTo>
                      <a:pt x="51" y="137"/>
                      <a:pt x="51" y="137"/>
                      <a:pt x="51" y="137"/>
                    </a:cubicBezTo>
                    <a:cubicBezTo>
                      <a:pt x="51" y="137"/>
                      <a:pt x="51" y="136"/>
                      <a:pt x="50" y="136"/>
                    </a:cubicBezTo>
                    <a:moveTo>
                      <a:pt x="43" y="122"/>
                    </a:moveTo>
                    <a:cubicBezTo>
                      <a:pt x="43" y="122"/>
                      <a:pt x="43" y="122"/>
                      <a:pt x="42" y="122"/>
                    </a:cubicBezTo>
                    <a:cubicBezTo>
                      <a:pt x="42" y="122"/>
                      <a:pt x="42" y="123"/>
                      <a:pt x="42" y="123"/>
                    </a:cubicBezTo>
                    <a:cubicBezTo>
                      <a:pt x="43" y="126"/>
                      <a:pt x="44" y="128"/>
                      <a:pt x="46" y="131"/>
                    </a:cubicBezTo>
                    <a:cubicBezTo>
                      <a:pt x="46" y="131"/>
                      <a:pt x="46" y="131"/>
                      <a:pt x="47" y="131"/>
                    </a:cubicBezTo>
                    <a:cubicBezTo>
                      <a:pt x="47" y="131"/>
                      <a:pt x="47" y="131"/>
                      <a:pt x="47" y="131"/>
                    </a:cubicBezTo>
                    <a:cubicBezTo>
                      <a:pt x="48" y="131"/>
                      <a:pt x="48" y="130"/>
                      <a:pt x="47" y="130"/>
                    </a:cubicBezTo>
                    <a:cubicBezTo>
                      <a:pt x="46" y="127"/>
                      <a:pt x="45" y="125"/>
                      <a:pt x="44" y="122"/>
                    </a:cubicBezTo>
                    <a:cubicBezTo>
                      <a:pt x="44" y="122"/>
                      <a:pt x="43" y="122"/>
                      <a:pt x="43" y="122"/>
                    </a:cubicBezTo>
                    <a:moveTo>
                      <a:pt x="36" y="107"/>
                    </a:moveTo>
                    <a:cubicBezTo>
                      <a:pt x="35" y="107"/>
                      <a:pt x="35" y="107"/>
                      <a:pt x="35" y="107"/>
                    </a:cubicBezTo>
                    <a:cubicBezTo>
                      <a:pt x="35" y="108"/>
                      <a:pt x="34" y="108"/>
                      <a:pt x="35" y="109"/>
                    </a:cubicBezTo>
                    <a:cubicBezTo>
                      <a:pt x="36" y="111"/>
                      <a:pt x="37" y="114"/>
                      <a:pt x="38" y="116"/>
                    </a:cubicBezTo>
                    <a:cubicBezTo>
                      <a:pt x="38" y="116"/>
                      <a:pt x="39" y="117"/>
                      <a:pt x="39" y="117"/>
                    </a:cubicBezTo>
                    <a:cubicBezTo>
                      <a:pt x="40" y="116"/>
                      <a:pt x="40" y="116"/>
                      <a:pt x="40" y="116"/>
                    </a:cubicBezTo>
                    <a:cubicBezTo>
                      <a:pt x="40" y="116"/>
                      <a:pt x="40" y="116"/>
                      <a:pt x="40" y="115"/>
                    </a:cubicBezTo>
                    <a:cubicBezTo>
                      <a:pt x="39" y="113"/>
                      <a:pt x="38" y="110"/>
                      <a:pt x="37" y="108"/>
                    </a:cubicBezTo>
                    <a:cubicBezTo>
                      <a:pt x="36" y="107"/>
                      <a:pt x="36" y="107"/>
                      <a:pt x="36" y="107"/>
                    </a:cubicBezTo>
                    <a:moveTo>
                      <a:pt x="29" y="92"/>
                    </a:moveTo>
                    <a:cubicBezTo>
                      <a:pt x="28" y="92"/>
                      <a:pt x="28" y="93"/>
                      <a:pt x="28" y="93"/>
                    </a:cubicBezTo>
                    <a:cubicBezTo>
                      <a:pt x="28" y="93"/>
                      <a:pt x="27" y="93"/>
                      <a:pt x="28" y="94"/>
                    </a:cubicBezTo>
                    <a:cubicBezTo>
                      <a:pt x="29" y="96"/>
                      <a:pt x="30" y="99"/>
                      <a:pt x="31" y="101"/>
                    </a:cubicBezTo>
                    <a:cubicBezTo>
                      <a:pt x="31" y="102"/>
                      <a:pt x="32" y="102"/>
                      <a:pt x="32" y="102"/>
                    </a:cubicBezTo>
                    <a:cubicBezTo>
                      <a:pt x="32" y="102"/>
                      <a:pt x="32" y="102"/>
                      <a:pt x="32" y="102"/>
                    </a:cubicBezTo>
                    <a:cubicBezTo>
                      <a:pt x="33" y="102"/>
                      <a:pt x="33" y="101"/>
                      <a:pt x="33" y="100"/>
                    </a:cubicBezTo>
                    <a:cubicBezTo>
                      <a:pt x="32" y="98"/>
                      <a:pt x="31" y="96"/>
                      <a:pt x="29" y="93"/>
                    </a:cubicBezTo>
                    <a:cubicBezTo>
                      <a:pt x="29" y="93"/>
                      <a:pt x="29" y="92"/>
                      <a:pt x="29" y="92"/>
                    </a:cubicBezTo>
                    <a:moveTo>
                      <a:pt x="22" y="78"/>
                    </a:moveTo>
                    <a:cubicBezTo>
                      <a:pt x="22" y="78"/>
                      <a:pt x="22" y="78"/>
                      <a:pt x="21" y="78"/>
                    </a:cubicBezTo>
                    <a:cubicBezTo>
                      <a:pt x="21" y="78"/>
                      <a:pt x="21" y="79"/>
                      <a:pt x="21" y="79"/>
                    </a:cubicBezTo>
                    <a:cubicBezTo>
                      <a:pt x="22" y="82"/>
                      <a:pt x="23" y="84"/>
                      <a:pt x="24" y="86"/>
                    </a:cubicBezTo>
                    <a:cubicBezTo>
                      <a:pt x="24" y="87"/>
                      <a:pt x="25" y="87"/>
                      <a:pt x="25" y="87"/>
                    </a:cubicBezTo>
                    <a:cubicBezTo>
                      <a:pt x="26" y="87"/>
                      <a:pt x="26" y="87"/>
                      <a:pt x="26" y="87"/>
                    </a:cubicBezTo>
                    <a:cubicBezTo>
                      <a:pt x="26" y="87"/>
                      <a:pt x="26" y="86"/>
                      <a:pt x="26" y="86"/>
                    </a:cubicBezTo>
                    <a:cubicBezTo>
                      <a:pt x="25" y="83"/>
                      <a:pt x="24" y="81"/>
                      <a:pt x="23" y="78"/>
                    </a:cubicBezTo>
                    <a:cubicBezTo>
                      <a:pt x="23" y="78"/>
                      <a:pt x="22" y="78"/>
                      <a:pt x="22" y="78"/>
                    </a:cubicBezTo>
                    <a:moveTo>
                      <a:pt x="15" y="63"/>
                    </a:moveTo>
                    <a:cubicBezTo>
                      <a:pt x="15" y="63"/>
                      <a:pt x="15" y="63"/>
                      <a:pt x="15" y="63"/>
                    </a:cubicBezTo>
                    <a:cubicBezTo>
                      <a:pt x="15" y="63"/>
                      <a:pt x="14" y="63"/>
                      <a:pt x="15" y="64"/>
                    </a:cubicBezTo>
                    <a:cubicBezTo>
                      <a:pt x="16" y="66"/>
                      <a:pt x="17" y="69"/>
                      <a:pt x="18" y="72"/>
                    </a:cubicBezTo>
                    <a:cubicBezTo>
                      <a:pt x="18" y="72"/>
                      <a:pt x="18" y="72"/>
                      <a:pt x="19" y="72"/>
                    </a:cubicBezTo>
                    <a:cubicBezTo>
                      <a:pt x="19" y="72"/>
                      <a:pt x="19" y="72"/>
                      <a:pt x="19" y="72"/>
                    </a:cubicBezTo>
                    <a:cubicBezTo>
                      <a:pt x="20" y="72"/>
                      <a:pt x="20" y="71"/>
                      <a:pt x="20" y="71"/>
                    </a:cubicBezTo>
                    <a:cubicBezTo>
                      <a:pt x="18" y="68"/>
                      <a:pt x="17" y="66"/>
                      <a:pt x="16" y="63"/>
                    </a:cubicBezTo>
                    <a:cubicBezTo>
                      <a:pt x="16" y="63"/>
                      <a:pt x="16" y="63"/>
                      <a:pt x="15" y="63"/>
                    </a:cubicBezTo>
                    <a:moveTo>
                      <a:pt x="10" y="47"/>
                    </a:moveTo>
                    <a:cubicBezTo>
                      <a:pt x="9" y="47"/>
                      <a:pt x="9" y="47"/>
                      <a:pt x="9" y="47"/>
                    </a:cubicBezTo>
                    <a:cubicBezTo>
                      <a:pt x="9" y="48"/>
                      <a:pt x="8" y="48"/>
                      <a:pt x="9" y="49"/>
                    </a:cubicBezTo>
                    <a:cubicBezTo>
                      <a:pt x="10" y="51"/>
                      <a:pt x="11" y="54"/>
                      <a:pt x="12" y="56"/>
                    </a:cubicBezTo>
                    <a:cubicBezTo>
                      <a:pt x="12" y="57"/>
                      <a:pt x="12" y="57"/>
                      <a:pt x="12" y="57"/>
                    </a:cubicBezTo>
                    <a:cubicBezTo>
                      <a:pt x="13" y="57"/>
                      <a:pt x="13" y="57"/>
                      <a:pt x="13" y="57"/>
                    </a:cubicBezTo>
                    <a:cubicBezTo>
                      <a:pt x="13" y="57"/>
                      <a:pt x="14" y="56"/>
                      <a:pt x="13" y="56"/>
                    </a:cubicBezTo>
                    <a:cubicBezTo>
                      <a:pt x="12" y="53"/>
                      <a:pt x="11" y="51"/>
                      <a:pt x="11" y="48"/>
                    </a:cubicBezTo>
                    <a:cubicBezTo>
                      <a:pt x="10" y="48"/>
                      <a:pt x="10" y="47"/>
                      <a:pt x="10" y="47"/>
                    </a:cubicBezTo>
                    <a:moveTo>
                      <a:pt x="5" y="32"/>
                    </a:moveTo>
                    <a:cubicBezTo>
                      <a:pt x="4" y="32"/>
                      <a:pt x="4" y="32"/>
                      <a:pt x="4" y="32"/>
                    </a:cubicBezTo>
                    <a:cubicBezTo>
                      <a:pt x="4" y="32"/>
                      <a:pt x="3" y="33"/>
                      <a:pt x="4" y="33"/>
                    </a:cubicBezTo>
                    <a:cubicBezTo>
                      <a:pt x="4" y="36"/>
                      <a:pt x="5" y="38"/>
                      <a:pt x="6" y="41"/>
                    </a:cubicBezTo>
                    <a:cubicBezTo>
                      <a:pt x="6" y="41"/>
                      <a:pt x="6" y="42"/>
                      <a:pt x="7" y="42"/>
                    </a:cubicBezTo>
                    <a:cubicBezTo>
                      <a:pt x="7" y="42"/>
                      <a:pt x="7" y="42"/>
                      <a:pt x="7" y="42"/>
                    </a:cubicBezTo>
                    <a:cubicBezTo>
                      <a:pt x="8" y="41"/>
                      <a:pt x="8" y="41"/>
                      <a:pt x="8" y="40"/>
                    </a:cubicBezTo>
                    <a:cubicBezTo>
                      <a:pt x="7" y="38"/>
                      <a:pt x="6" y="35"/>
                      <a:pt x="6" y="33"/>
                    </a:cubicBezTo>
                    <a:cubicBezTo>
                      <a:pt x="5" y="32"/>
                      <a:pt x="5" y="32"/>
                      <a:pt x="5" y="32"/>
                    </a:cubicBezTo>
                    <a:moveTo>
                      <a:pt x="1" y="16"/>
                    </a:moveTo>
                    <a:cubicBezTo>
                      <a:pt x="1" y="16"/>
                      <a:pt x="1" y="16"/>
                      <a:pt x="1" y="16"/>
                    </a:cubicBezTo>
                    <a:cubicBezTo>
                      <a:pt x="1" y="16"/>
                      <a:pt x="0" y="16"/>
                      <a:pt x="0" y="17"/>
                    </a:cubicBezTo>
                    <a:cubicBezTo>
                      <a:pt x="1" y="20"/>
                      <a:pt x="1" y="22"/>
                      <a:pt x="2" y="25"/>
                    </a:cubicBezTo>
                    <a:cubicBezTo>
                      <a:pt x="2" y="26"/>
                      <a:pt x="2" y="26"/>
                      <a:pt x="3" y="26"/>
                    </a:cubicBezTo>
                    <a:cubicBezTo>
                      <a:pt x="3" y="26"/>
                      <a:pt x="3" y="26"/>
                      <a:pt x="3" y="26"/>
                    </a:cubicBezTo>
                    <a:cubicBezTo>
                      <a:pt x="3" y="26"/>
                      <a:pt x="4" y="25"/>
                      <a:pt x="4" y="25"/>
                    </a:cubicBezTo>
                    <a:cubicBezTo>
                      <a:pt x="3" y="22"/>
                      <a:pt x="3" y="19"/>
                      <a:pt x="2" y="17"/>
                    </a:cubicBezTo>
                    <a:cubicBezTo>
                      <a:pt x="2" y="16"/>
                      <a:pt x="2" y="16"/>
                      <a:pt x="1" y="16"/>
                    </a:cubicBezTo>
                    <a:moveTo>
                      <a:pt x="1" y="0"/>
                    </a:moveTo>
                    <a:cubicBezTo>
                      <a:pt x="1" y="0"/>
                      <a:pt x="0" y="0"/>
                      <a:pt x="0" y="0"/>
                    </a:cubicBezTo>
                    <a:cubicBezTo>
                      <a:pt x="0" y="3"/>
                      <a:pt x="0" y="5"/>
                      <a:pt x="0" y="7"/>
                    </a:cubicBezTo>
                    <a:cubicBezTo>
                      <a:pt x="0" y="8"/>
                      <a:pt x="0" y="8"/>
                      <a:pt x="0" y="9"/>
                    </a:cubicBezTo>
                    <a:cubicBezTo>
                      <a:pt x="0" y="9"/>
                      <a:pt x="0" y="10"/>
                      <a:pt x="1" y="10"/>
                    </a:cubicBezTo>
                    <a:cubicBezTo>
                      <a:pt x="1" y="10"/>
                      <a:pt x="1" y="10"/>
                      <a:pt x="1" y="10"/>
                    </a:cubicBezTo>
                    <a:cubicBezTo>
                      <a:pt x="1" y="10"/>
                      <a:pt x="2" y="9"/>
                      <a:pt x="2" y="9"/>
                    </a:cubicBezTo>
                    <a:cubicBezTo>
                      <a:pt x="2" y="8"/>
                      <a:pt x="2" y="8"/>
                      <a:pt x="2" y="7"/>
                    </a:cubicBezTo>
                    <a:cubicBezTo>
                      <a:pt x="2" y="5"/>
                      <a:pt x="2" y="3"/>
                      <a:pt x="2" y="1"/>
                    </a:cubicBezTo>
                    <a:cubicBezTo>
                      <a:pt x="2" y="0"/>
                      <a:pt x="2" y="0"/>
                      <a:pt x="1" y="0"/>
                    </a:cubicBezTo>
                    <a:cubicBezTo>
                      <a:pt x="1" y="0"/>
                      <a:pt x="1" y="0"/>
                      <a:pt x="1" y="0"/>
                    </a:cubicBezTo>
                  </a:path>
                </a:pathLst>
              </a:custGeom>
              <a:solidFill>
                <a:srgbClr val="6C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7" name="î$líde">
                <a:extLst>
                  <a:ext uri="{FF2B5EF4-FFF2-40B4-BE49-F238E27FC236}">
                    <a16:creationId xmlns:a16="http://schemas.microsoft.com/office/drawing/2014/main" id="{C229FBD7-7A52-4C9F-8601-8A1492C1CBC0}"/>
                  </a:ext>
                </a:extLst>
              </p:cNvPr>
              <p:cNvSpPr/>
              <p:nvPr/>
            </p:nvSpPr>
            <p:spPr bwMode="auto">
              <a:xfrm>
                <a:off x="5946775" y="6194426"/>
                <a:ext cx="23813" cy="19050"/>
              </a:xfrm>
              <a:custGeom>
                <a:avLst/>
                <a:gdLst>
                  <a:gd name="T0" fmla="*/ 2 w 7"/>
                  <a:gd name="T1" fmla="*/ 0 h 6"/>
                  <a:gd name="T2" fmla="*/ 0 w 7"/>
                  <a:gd name="T3" fmla="*/ 0 h 6"/>
                  <a:gd name="T4" fmla="*/ 4 w 7"/>
                  <a:gd name="T5" fmla="*/ 4 h 6"/>
                  <a:gd name="T6" fmla="*/ 5 w 7"/>
                  <a:gd name="T7" fmla="*/ 6 h 6"/>
                  <a:gd name="T8" fmla="*/ 6 w 7"/>
                  <a:gd name="T9" fmla="*/ 6 h 6"/>
                  <a:gd name="T10" fmla="*/ 6 w 7"/>
                  <a:gd name="T11" fmla="*/ 6 h 6"/>
                  <a:gd name="T12" fmla="*/ 6 w 7"/>
                  <a:gd name="T13" fmla="*/ 4 h 6"/>
                  <a:gd name="T14" fmla="*/ 5 w 7"/>
                  <a:gd name="T15" fmla="*/ 3 h 6"/>
                  <a:gd name="T16" fmla="*/ 2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2" y="0"/>
                    </a:moveTo>
                    <a:cubicBezTo>
                      <a:pt x="1" y="0"/>
                      <a:pt x="0" y="0"/>
                      <a:pt x="0" y="0"/>
                    </a:cubicBezTo>
                    <a:cubicBezTo>
                      <a:pt x="1" y="2"/>
                      <a:pt x="2" y="3"/>
                      <a:pt x="4" y="4"/>
                    </a:cubicBezTo>
                    <a:cubicBezTo>
                      <a:pt x="5" y="6"/>
                      <a:pt x="5" y="6"/>
                      <a:pt x="5" y="6"/>
                    </a:cubicBezTo>
                    <a:cubicBezTo>
                      <a:pt x="6" y="6"/>
                      <a:pt x="6" y="6"/>
                      <a:pt x="6" y="6"/>
                    </a:cubicBezTo>
                    <a:cubicBezTo>
                      <a:pt x="6" y="6"/>
                      <a:pt x="6" y="6"/>
                      <a:pt x="6" y="6"/>
                    </a:cubicBezTo>
                    <a:cubicBezTo>
                      <a:pt x="7" y="5"/>
                      <a:pt x="7" y="5"/>
                      <a:pt x="6" y="4"/>
                    </a:cubicBezTo>
                    <a:cubicBezTo>
                      <a:pt x="5" y="3"/>
                      <a:pt x="5" y="3"/>
                      <a:pt x="5" y="3"/>
                    </a:cubicBezTo>
                    <a:cubicBezTo>
                      <a:pt x="4" y="2"/>
                      <a:pt x="3" y="1"/>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8" name="ïŝḻïḓe">
                <a:extLst>
                  <a:ext uri="{FF2B5EF4-FFF2-40B4-BE49-F238E27FC236}">
                    <a16:creationId xmlns:a16="http://schemas.microsoft.com/office/drawing/2014/main" id="{17CE55DD-25B0-4FC7-BEBF-661CC70D0C29}"/>
                  </a:ext>
                </a:extLst>
              </p:cNvPr>
              <p:cNvSpPr/>
              <p:nvPr/>
            </p:nvSpPr>
            <p:spPr bwMode="auto">
              <a:xfrm>
                <a:off x="5943600" y="6188076"/>
                <a:ext cx="9525" cy="6350"/>
              </a:xfrm>
              <a:custGeom>
                <a:avLst/>
                <a:gdLst>
                  <a:gd name="T0" fmla="*/ 1 w 3"/>
                  <a:gd name="T1" fmla="*/ 0 h 2"/>
                  <a:gd name="T2" fmla="*/ 0 w 3"/>
                  <a:gd name="T3" fmla="*/ 0 h 2"/>
                  <a:gd name="T4" fmla="*/ 0 w 3"/>
                  <a:gd name="T5" fmla="*/ 2 h 2"/>
                  <a:gd name="T6" fmla="*/ 1 w 3"/>
                  <a:gd name="T7" fmla="*/ 2 h 2"/>
                  <a:gd name="T8" fmla="*/ 3 w 3"/>
                  <a:gd name="T9" fmla="*/ 2 h 2"/>
                  <a:gd name="T10" fmla="*/ 2 w 3"/>
                  <a:gd name="T11" fmla="*/ 0 h 2"/>
                  <a:gd name="T12" fmla="*/ 1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0"/>
                    </a:moveTo>
                    <a:cubicBezTo>
                      <a:pt x="1" y="0"/>
                      <a:pt x="1" y="0"/>
                      <a:pt x="0" y="0"/>
                    </a:cubicBezTo>
                    <a:cubicBezTo>
                      <a:pt x="0" y="1"/>
                      <a:pt x="0" y="1"/>
                      <a:pt x="0" y="2"/>
                    </a:cubicBezTo>
                    <a:cubicBezTo>
                      <a:pt x="0" y="2"/>
                      <a:pt x="1" y="2"/>
                      <a:pt x="1" y="2"/>
                    </a:cubicBezTo>
                    <a:cubicBezTo>
                      <a:pt x="1" y="2"/>
                      <a:pt x="2" y="2"/>
                      <a:pt x="3" y="2"/>
                    </a:cubicBezTo>
                    <a:cubicBezTo>
                      <a:pt x="3" y="1"/>
                      <a:pt x="2" y="1"/>
                      <a:pt x="2" y="0"/>
                    </a:cubicBezTo>
                    <a:cubicBezTo>
                      <a:pt x="2" y="0"/>
                      <a:pt x="1" y="0"/>
                      <a:pt x="1" y="0"/>
                    </a:cubicBezTo>
                  </a:path>
                </a:pathLst>
              </a:custGeom>
              <a:solidFill>
                <a:srgbClr val="6C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9" name="ïṩļíḍé">
                <a:extLst>
                  <a:ext uri="{FF2B5EF4-FFF2-40B4-BE49-F238E27FC236}">
                    <a16:creationId xmlns:a16="http://schemas.microsoft.com/office/drawing/2014/main" id="{11E16251-567C-4DF4-BE91-15BA4385FE08}"/>
                  </a:ext>
                </a:extLst>
              </p:cNvPr>
              <p:cNvSpPr/>
              <p:nvPr/>
            </p:nvSpPr>
            <p:spPr bwMode="auto">
              <a:xfrm>
                <a:off x="5976938" y="6227763"/>
                <a:ext cx="12700" cy="12700"/>
              </a:xfrm>
              <a:custGeom>
                <a:avLst/>
                <a:gdLst>
                  <a:gd name="T0" fmla="*/ 1 w 4"/>
                  <a:gd name="T1" fmla="*/ 0 h 4"/>
                  <a:gd name="T2" fmla="*/ 0 w 4"/>
                  <a:gd name="T3" fmla="*/ 0 h 4"/>
                  <a:gd name="T4" fmla="*/ 0 w 4"/>
                  <a:gd name="T5" fmla="*/ 1 h 4"/>
                  <a:gd name="T6" fmla="*/ 1 w 4"/>
                  <a:gd name="T7" fmla="*/ 2 h 4"/>
                  <a:gd name="T8" fmla="*/ 2 w 4"/>
                  <a:gd name="T9" fmla="*/ 4 h 4"/>
                  <a:gd name="T10" fmla="*/ 3 w 4"/>
                  <a:gd name="T11" fmla="*/ 4 h 4"/>
                  <a:gd name="T12" fmla="*/ 4 w 4"/>
                  <a:gd name="T13" fmla="*/ 2 h 4"/>
                  <a:gd name="T14" fmla="*/ 3 w 4"/>
                  <a:gd name="T15" fmla="*/ 2 h 4"/>
                  <a:gd name="T16" fmla="*/ 3 w 4"/>
                  <a:gd name="T17" fmla="*/ 1 h 4"/>
                  <a:gd name="T18" fmla="*/ 2 w 4"/>
                  <a:gd name="T19" fmla="*/ 0 h 4"/>
                  <a:gd name="T20" fmla="*/ 2 w 4"/>
                  <a:gd name="T21" fmla="*/ 0 h 4"/>
                  <a:gd name="T22" fmla="*/ 1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1" y="0"/>
                    </a:moveTo>
                    <a:cubicBezTo>
                      <a:pt x="1" y="0"/>
                      <a:pt x="1" y="0"/>
                      <a:pt x="0" y="0"/>
                    </a:cubicBezTo>
                    <a:cubicBezTo>
                      <a:pt x="0" y="0"/>
                      <a:pt x="0" y="1"/>
                      <a:pt x="0" y="1"/>
                    </a:cubicBezTo>
                    <a:cubicBezTo>
                      <a:pt x="1" y="2"/>
                      <a:pt x="1" y="2"/>
                      <a:pt x="1" y="2"/>
                    </a:cubicBezTo>
                    <a:cubicBezTo>
                      <a:pt x="1" y="3"/>
                      <a:pt x="2" y="4"/>
                      <a:pt x="2" y="4"/>
                    </a:cubicBezTo>
                    <a:cubicBezTo>
                      <a:pt x="3" y="4"/>
                      <a:pt x="3" y="4"/>
                      <a:pt x="3" y="4"/>
                    </a:cubicBezTo>
                    <a:cubicBezTo>
                      <a:pt x="4" y="3"/>
                      <a:pt x="4" y="2"/>
                      <a:pt x="4" y="2"/>
                    </a:cubicBezTo>
                    <a:cubicBezTo>
                      <a:pt x="3" y="2"/>
                      <a:pt x="3" y="2"/>
                      <a:pt x="3" y="2"/>
                    </a:cubicBezTo>
                    <a:cubicBezTo>
                      <a:pt x="3" y="1"/>
                      <a:pt x="3" y="1"/>
                      <a:pt x="3" y="1"/>
                    </a:cubicBezTo>
                    <a:cubicBezTo>
                      <a:pt x="2" y="0"/>
                      <a:pt x="2" y="0"/>
                      <a:pt x="2" y="0"/>
                    </a:cubicBezTo>
                    <a:cubicBezTo>
                      <a:pt x="2" y="0"/>
                      <a:pt x="2" y="0"/>
                      <a:pt x="2" y="0"/>
                    </a:cubicBezTo>
                    <a:cubicBezTo>
                      <a:pt x="2"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0" name="iś1ïḍè">
                <a:extLst>
                  <a:ext uri="{FF2B5EF4-FFF2-40B4-BE49-F238E27FC236}">
                    <a16:creationId xmlns:a16="http://schemas.microsoft.com/office/drawing/2014/main" id="{E4DE343A-687E-478E-B8E4-1120D81EB05F}"/>
                  </a:ext>
                </a:extLst>
              </p:cNvPr>
              <p:cNvSpPr/>
              <p:nvPr/>
            </p:nvSpPr>
            <p:spPr bwMode="auto">
              <a:xfrm>
                <a:off x="5626100" y="5324476"/>
                <a:ext cx="133350" cy="217488"/>
              </a:xfrm>
              <a:custGeom>
                <a:avLst/>
                <a:gdLst>
                  <a:gd name="T0" fmla="*/ 27 w 40"/>
                  <a:gd name="T1" fmla="*/ 0 h 66"/>
                  <a:gd name="T2" fmla="*/ 25 w 40"/>
                  <a:gd name="T3" fmla="*/ 2 h 66"/>
                  <a:gd name="T4" fmla="*/ 31 w 40"/>
                  <a:gd name="T5" fmla="*/ 37 h 66"/>
                  <a:gd name="T6" fmla="*/ 24 w 40"/>
                  <a:gd name="T7" fmla="*/ 52 h 66"/>
                  <a:gd name="T8" fmla="*/ 0 w 40"/>
                  <a:gd name="T9" fmla="*/ 64 h 66"/>
                  <a:gd name="T10" fmla="*/ 0 w 40"/>
                  <a:gd name="T11" fmla="*/ 66 h 66"/>
                  <a:gd name="T12" fmla="*/ 33 w 40"/>
                  <a:gd name="T13" fmla="*/ 41 h 66"/>
                  <a:gd name="T14" fmla="*/ 28 w 40"/>
                  <a:gd name="T15" fmla="*/ 1 h 66"/>
                  <a:gd name="T16" fmla="*/ 27 w 40"/>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6">
                    <a:moveTo>
                      <a:pt x="27" y="0"/>
                    </a:moveTo>
                    <a:cubicBezTo>
                      <a:pt x="26" y="0"/>
                      <a:pt x="24" y="1"/>
                      <a:pt x="25" y="2"/>
                    </a:cubicBezTo>
                    <a:cubicBezTo>
                      <a:pt x="36" y="10"/>
                      <a:pt x="34" y="25"/>
                      <a:pt x="31" y="37"/>
                    </a:cubicBezTo>
                    <a:cubicBezTo>
                      <a:pt x="29" y="42"/>
                      <a:pt x="27" y="47"/>
                      <a:pt x="24" y="52"/>
                    </a:cubicBezTo>
                    <a:cubicBezTo>
                      <a:pt x="18" y="60"/>
                      <a:pt x="8" y="62"/>
                      <a:pt x="0" y="64"/>
                    </a:cubicBezTo>
                    <a:cubicBezTo>
                      <a:pt x="0" y="65"/>
                      <a:pt x="0" y="65"/>
                      <a:pt x="0" y="66"/>
                    </a:cubicBezTo>
                    <a:cubicBezTo>
                      <a:pt x="16" y="62"/>
                      <a:pt x="27" y="57"/>
                      <a:pt x="33" y="41"/>
                    </a:cubicBezTo>
                    <a:cubicBezTo>
                      <a:pt x="38" y="28"/>
                      <a:pt x="40" y="10"/>
                      <a:pt x="28" y="1"/>
                    </a:cubicBezTo>
                    <a:cubicBezTo>
                      <a:pt x="28" y="1"/>
                      <a:pt x="27" y="0"/>
                      <a:pt x="27" y="0"/>
                    </a:cubicBezTo>
                  </a:path>
                </a:pathLst>
              </a:custGeom>
              <a:solidFill>
                <a:srgbClr val="6C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1" name="îŝľîḓé">
                <a:extLst>
                  <a:ext uri="{FF2B5EF4-FFF2-40B4-BE49-F238E27FC236}">
                    <a16:creationId xmlns:a16="http://schemas.microsoft.com/office/drawing/2014/main" id="{F0136FDD-87EB-49A4-AA77-12504E118B38}"/>
                  </a:ext>
                </a:extLst>
              </p:cNvPr>
              <p:cNvSpPr/>
              <p:nvPr/>
            </p:nvSpPr>
            <p:spPr bwMode="auto">
              <a:xfrm>
                <a:off x="5613400" y="5535613"/>
                <a:ext cx="12700" cy="6350"/>
              </a:xfrm>
              <a:custGeom>
                <a:avLst/>
                <a:gdLst>
                  <a:gd name="T0" fmla="*/ 4 w 4"/>
                  <a:gd name="T1" fmla="*/ 0 h 2"/>
                  <a:gd name="T2" fmla="*/ 3 w 4"/>
                  <a:gd name="T3" fmla="*/ 0 h 2"/>
                  <a:gd name="T4" fmla="*/ 3 w 4"/>
                  <a:gd name="T5" fmla="*/ 2 h 2"/>
                  <a:gd name="T6" fmla="*/ 4 w 4"/>
                  <a:gd name="T7" fmla="*/ 2 h 2"/>
                  <a:gd name="T8" fmla="*/ 4 w 4"/>
                  <a:gd name="T9" fmla="*/ 2 h 2"/>
                  <a:gd name="T10" fmla="*/ 4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4" y="0"/>
                    </a:moveTo>
                    <a:cubicBezTo>
                      <a:pt x="3" y="0"/>
                      <a:pt x="3" y="0"/>
                      <a:pt x="3" y="0"/>
                    </a:cubicBezTo>
                    <a:cubicBezTo>
                      <a:pt x="0" y="1"/>
                      <a:pt x="2" y="2"/>
                      <a:pt x="3" y="2"/>
                    </a:cubicBezTo>
                    <a:cubicBezTo>
                      <a:pt x="3" y="2"/>
                      <a:pt x="3" y="2"/>
                      <a:pt x="4" y="2"/>
                    </a:cubicBezTo>
                    <a:cubicBezTo>
                      <a:pt x="4" y="2"/>
                      <a:pt x="4" y="2"/>
                      <a:pt x="4" y="2"/>
                    </a:cubicBezTo>
                    <a:cubicBezTo>
                      <a:pt x="4" y="1"/>
                      <a:pt x="4" y="1"/>
                      <a:pt x="4" y="0"/>
                    </a:cubicBezTo>
                  </a:path>
                </a:pathLst>
              </a:custGeom>
              <a:solidFill>
                <a:srgbClr val="D8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2" name="ïŝliḍé">
                <a:extLst>
                  <a:ext uri="{FF2B5EF4-FFF2-40B4-BE49-F238E27FC236}">
                    <a16:creationId xmlns:a16="http://schemas.microsoft.com/office/drawing/2014/main" id="{22081839-39D5-4CB8-BB1D-7D4C4F3AC10E}"/>
                  </a:ext>
                </a:extLst>
              </p:cNvPr>
              <p:cNvSpPr/>
              <p:nvPr/>
            </p:nvSpPr>
            <p:spPr bwMode="auto">
              <a:xfrm>
                <a:off x="5402263" y="4843463"/>
                <a:ext cx="149225" cy="217488"/>
              </a:xfrm>
              <a:custGeom>
                <a:avLst/>
                <a:gdLst>
                  <a:gd name="T0" fmla="*/ 38 w 45"/>
                  <a:gd name="T1" fmla="*/ 0 h 66"/>
                  <a:gd name="T2" fmla="*/ 6 w 45"/>
                  <a:gd name="T3" fmla="*/ 14 h 66"/>
                  <a:gd name="T4" fmla="*/ 9 w 45"/>
                  <a:gd name="T5" fmla="*/ 52 h 66"/>
                  <a:gd name="T6" fmla="*/ 45 w 45"/>
                  <a:gd name="T7" fmla="*/ 48 h 66"/>
                  <a:gd name="T8" fmla="*/ 38 w 45"/>
                  <a:gd name="T9" fmla="*/ 0 h 66"/>
                </a:gdLst>
                <a:ahLst/>
                <a:cxnLst>
                  <a:cxn ang="0">
                    <a:pos x="T0" y="T1"/>
                  </a:cxn>
                  <a:cxn ang="0">
                    <a:pos x="T2" y="T3"/>
                  </a:cxn>
                  <a:cxn ang="0">
                    <a:pos x="T4" y="T5"/>
                  </a:cxn>
                  <a:cxn ang="0">
                    <a:pos x="T6" y="T7"/>
                  </a:cxn>
                  <a:cxn ang="0">
                    <a:pos x="T8" y="T9"/>
                  </a:cxn>
                </a:cxnLst>
                <a:rect l="0" t="0" r="r" b="b"/>
                <a:pathLst>
                  <a:path w="45" h="66">
                    <a:moveTo>
                      <a:pt x="38" y="0"/>
                    </a:moveTo>
                    <a:cubicBezTo>
                      <a:pt x="27" y="0"/>
                      <a:pt x="13" y="3"/>
                      <a:pt x="6" y="14"/>
                    </a:cubicBezTo>
                    <a:cubicBezTo>
                      <a:pt x="0" y="23"/>
                      <a:pt x="2" y="43"/>
                      <a:pt x="9" y="52"/>
                    </a:cubicBezTo>
                    <a:cubicBezTo>
                      <a:pt x="18" y="66"/>
                      <a:pt x="40" y="65"/>
                      <a:pt x="45" y="48"/>
                    </a:cubicBezTo>
                    <a:lnTo>
                      <a:pt x="38" y="0"/>
                    </a:lnTo>
                    <a:close/>
                  </a:path>
                </a:pathLst>
              </a:custGeom>
              <a:solidFill>
                <a:srgbClr val="561A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3" name="iṩlïďe">
                <a:extLst>
                  <a:ext uri="{FF2B5EF4-FFF2-40B4-BE49-F238E27FC236}">
                    <a16:creationId xmlns:a16="http://schemas.microsoft.com/office/drawing/2014/main" id="{2A6E2894-3E09-45FC-B528-07BFBAC4C0AA}"/>
                  </a:ext>
                </a:extLst>
              </p:cNvPr>
              <p:cNvSpPr/>
              <p:nvPr/>
            </p:nvSpPr>
            <p:spPr bwMode="auto">
              <a:xfrm>
                <a:off x="7278688" y="3876676"/>
                <a:ext cx="458788" cy="465138"/>
              </a:xfrm>
              <a:custGeom>
                <a:avLst/>
                <a:gdLst>
                  <a:gd name="T0" fmla="*/ 0 w 139"/>
                  <a:gd name="T1" fmla="*/ 112 h 141"/>
                  <a:gd name="T2" fmla="*/ 47 w 139"/>
                  <a:gd name="T3" fmla="*/ 55 h 141"/>
                  <a:gd name="T4" fmla="*/ 71 w 139"/>
                  <a:gd name="T5" fmla="*/ 10 h 141"/>
                  <a:gd name="T6" fmla="*/ 120 w 139"/>
                  <a:gd name="T7" fmla="*/ 22 h 141"/>
                  <a:gd name="T8" fmla="*/ 67 w 139"/>
                  <a:gd name="T9" fmla="*/ 91 h 141"/>
                  <a:gd name="T10" fmla="*/ 26 w 139"/>
                  <a:gd name="T11" fmla="*/ 141 h 141"/>
                  <a:gd name="T12" fmla="*/ 0 w 139"/>
                  <a:gd name="T13" fmla="*/ 112 h 141"/>
                </a:gdLst>
                <a:ahLst/>
                <a:cxnLst>
                  <a:cxn ang="0">
                    <a:pos x="T0" y="T1"/>
                  </a:cxn>
                  <a:cxn ang="0">
                    <a:pos x="T2" y="T3"/>
                  </a:cxn>
                  <a:cxn ang="0">
                    <a:pos x="T4" y="T5"/>
                  </a:cxn>
                  <a:cxn ang="0">
                    <a:pos x="T6" y="T7"/>
                  </a:cxn>
                  <a:cxn ang="0">
                    <a:pos x="T8" y="T9"/>
                  </a:cxn>
                  <a:cxn ang="0">
                    <a:pos x="T10" y="T11"/>
                  </a:cxn>
                  <a:cxn ang="0">
                    <a:pos x="T12" y="T13"/>
                  </a:cxn>
                </a:cxnLst>
                <a:rect l="0" t="0" r="r" b="b"/>
                <a:pathLst>
                  <a:path w="139" h="141">
                    <a:moveTo>
                      <a:pt x="0" y="112"/>
                    </a:moveTo>
                    <a:cubicBezTo>
                      <a:pt x="16" y="98"/>
                      <a:pt x="41" y="75"/>
                      <a:pt x="47" y="55"/>
                    </a:cubicBezTo>
                    <a:cubicBezTo>
                      <a:pt x="53" y="37"/>
                      <a:pt x="51" y="22"/>
                      <a:pt x="71" y="10"/>
                    </a:cubicBezTo>
                    <a:cubicBezTo>
                      <a:pt x="87" y="0"/>
                      <a:pt x="110" y="3"/>
                      <a:pt x="120" y="22"/>
                    </a:cubicBezTo>
                    <a:cubicBezTo>
                      <a:pt x="139" y="57"/>
                      <a:pt x="104" y="98"/>
                      <a:pt x="67" y="91"/>
                    </a:cubicBezTo>
                    <a:cubicBezTo>
                      <a:pt x="60" y="107"/>
                      <a:pt x="41" y="132"/>
                      <a:pt x="26" y="141"/>
                    </a:cubicBezTo>
                    <a:lnTo>
                      <a:pt x="0" y="112"/>
                    </a:lnTo>
                    <a:close/>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4" name="ïŝļíḑê">
                <a:extLst>
                  <a:ext uri="{FF2B5EF4-FFF2-40B4-BE49-F238E27FC236}">
                    <a16:creationId xmlns:a16="http://schemas.microsoft.com/office/drawing/2014/main" id="{8843FB15-2884-4436-8CA1-9EEB52AF84E3}"/>
                  </a:ext>
                </a:extLst>
              </p:cNvPr>
              <p:cNvSpPr/>
              <p:nvPr/>
            </p:nvSpPr>
            <p:spPr bwMode="auto">
              <a:xfrm>
                <a:off x="5392738" y="4179888"/>
                <a:ext cx="2011363" cy="1169988"/>
              </a:xfrm>
              <a:custGeom>
                <a:avLst/>
                <a:gdLst>
                  <a:gd name="T0" fmla="*/ 0 w 609"/>
                  <a:gd name="T1" fmla="*/ 271 h 355"/>
                  <a:gd name="T2" fmla="*/ 118 w 609"/>
                  <a:gd name="T3" fmla="*/ 340 h 355"/>
                  <a:gd name="T4" fmla="*/ 304 w 609"/>
                  <a:gd name="T5" fmla="*/ 337 h 355"/>
                  <a:gd name="T6" fmla="*/ 358 w 609"/>
                  <a:gd name="T7" fmla="*/ 312 h 355"/>
                  <a:gd name="T8" fmla="*/ 352 w 609"/>
                  <a:gd name="T9" fmla="*/ 245 h 355"/>
                  <a:gd name="T10" fmla="*/ 324 w 609"/>
                  <a:gd name="T11" fmla="*/ 114 h 355"/>
                  <a:gd name="T12" fmla="*/ 486 w 609"/>
                  <a:gd name="T13" fmla="*/ 124 h 355"/>
                  <a:gd name="T14" fmla="*/ 609 w 609"/>
                  <a:gd name="T15" fmla="*/ 44 h 355"/>
                  <a:gd name="T16" fmla="*/ 570 w 609"/>
                  <a:gd name="T17" fmla="*/ 0 h 355"/>
                  <a:gd name="T18" fmla="*/ 399 w 609"/>
                  <a:gd name="T19" fmla="*/ 78 h 355"/>
                  <a:gd name="T20" fmla="*/ 297 w 609"/>
                  <a:gd name="T21" fmla="*/ 27 h 355"/>
                  <a:gd name="T22" fmla="*/ 201 w 609"/>
                  <a:gd name="T23" fmla="*/ 13 h 355"/>
                  <a:gd name="T24" fmla="*/ 119 w 609"/>
                  <a:gd name="T25" fmla="*/ 28 h 355"/>
                  <a:gd name="T26" fmla="*/ 64 w 609"/>
                  <a:gd name="T27" fmla="*/ 113 h 355"/>
                  <a:gd name="T28" fmla="*/ 31 w 609"/>
                  <a:gd name="T29" fmla="*/ 199 h 355"/>
                  <a:gd name="T30" fmla="*/ 15 w 609"/>
                  <a:gd name="T31" fmla="*/ 241 h 355"/>
                  <a:gd name="T32" fmla="*/ 5 w 609"/>
                  <a:gd name="T33" fmla="*/ 265 h 355"/>
                  <a:gd name="T34" fmla="*/ 0 w 609"/>
                  <a:gd name="T35" fmla="*/ 27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9" h="355">
                    <a:moveTo>
                      <a:pt x="0" y="271"/>
                    </a:moveTo>
                    <a:cubicBezTo>
                      <a:pt x="42" y="295"/>
                      <a:pt x="68" y="327"/>
                      <a:pt x="118" y="340"/>
                    </a:cubicBezTo>
                    <a:cubicBezTo>
                      <a:pt x="175" y="355"/>
                      <a:pt x="248" y="352"/>
                      <a:pt x="304" y="337"/>
                    </a:cubicBezTo>
                    <a:cubicBezTo>
                      <a:pt x="319" y="333"/>
                      <a:pt x="349" y="324"/>
                      <a:pt x="358" y="312"/>
                    </a:cubicBezTo>
                    <a:cubicBezTo>
                      <a:pt x="373" y="295"/>
                      <a:pt x="357" y="265"/>
                      <a:pt x="352" y="245"/>
                    </a:cubicBezTo>
                    <a:cubicBezTo>
                      <a:pt x="342" y="201"/>
                      <a:pt x="332" y="157"/>
                      <a:pt x="324" y="114"/>
                    </a:cubicBezTo>
                    <a:cubicBezTo>
                      <a:pt x="379" y="146"/>
                      <a:pt x="431" y="142"/>
                      <a:pt x="486" y="124"/>
                    </a:cubicBezTo>
                    <a:cubicBezTo>
                      <a:pt x="540" y="105"/>
                      <a:pt x="571" y="88"/>
                      <a:pt x="609" y="44"/>
                    </a:cubicBezTo>
                    <a:cubicBezTo>
                      <a:pt x="588" y="31"/>
                      <a:pt x="577" y="17"/>
                      <a:pt x="570" y="0"/>
                    </a:cubicBezTo>
                    <a:cubicBezTo>
                      <a:pt x="531" y="62"/>
                      <a:pt x="459" y="78"/>
                      <a:pt x="399" y="78"/>
                    </a:cubicBezTo>
                    <a:cubicBezTo>
                      <a:pt x="362" y="78"/>
                      <a:pt x="326" y="46"/>
                      <a:pt x="297" y="27"/>
                    </a:cubicBezTo>
                    <a:cubicBezTo>
                      <a:pt x="263" y="7"/>
                      <a:pt x="241" y="15"/>
                      <a:pt x="201" y="13"/>
                    </a:cubicBezTo>
                    <a:cubicBezTo>
                      <a:pt x="173" y="12"/>
                      <a:pt x="143" y="10"/>
                      <a:pt x="119" y="28"/>
                    </a:cubicBezTo>
                    <a:cubicBezTo>
                      <a:pt x="93" y="47"/>
                      <a:pt x="77" y="84"/>
                      <a:pt x="64" y="113"/>
                    </a:cubicBezTo>
                    <a:cubicBezTo>
                      <a:pt x="52" y="141"/>
                      <a:pt x="43" y="170"/>
                      <a:pt x="31" y="199"/>
                    </a:cubicBezTo>
                    <a:cubicBezTo>
                      <a:pt x="27" y="213"/>
                      <a:pt x="21" y="226"/>
                      <a:pt x="15" y="241"/>
                    </a:cubicBezTo>
                    <a:cubicBezTo>
                      <a:pt x="12" y="248"/>
                      <a:pt x="6" y="271"/>
                      <a:pt x="5" y="265"/>
                    </a:cubicBezTo>
                    <a:lnTo>
                      <a:pt x="0" y="271"/>
                    </a:lnTo>
                    <a:close/>
                  </a:path>
                </a:pathLst>
              </a:custGeom>
              <a:solidFill>
                <a:srgbClr val="8EC6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5" name="íṥ1iḋé">
                <a:extLst>
                  <a:ext uri="{FF2B5EF4-FFF2-40B4-BE49-F238E27FC236}">
                    <a16:creationId xmlns:a16="http://schemas.microsoft.com/office/drawing/2014/main" id="{3A66C9F6-E7F7-4011-9675-21E974CA5C54}"/>
                  </a:ext>
                </a:extLst>
              </p:cNvPr>
              <p:cNvSpPr/>
              <p:nvPr/>
            </p:nvSpPr>
            <p:spPr bwMode="auto">
              <a:xfrm>
                <a:off x="5821363" y="4210051"/>
                <a:ext cx="519113" cy="379413"/>
              </a:xfrm>
              <a:custGeom>
                <a:avLst/>
                <a:gdLst>
                  <a:gd name="T0" fmla="*/ 14 w 157"/>
                  <a:gd name="T1" fmla="*/ 18 h 115"/>
                  <a:gd name="T2" fmla="*/ 24 w 157"/>
                  <a:gd name="T3" fmla="*/ 79 h 115"/>
                  <a:gd name="T4" fmla="*/ 78 w 157"/>
                  <a:gd name="T5" fmla="*/ 112 h 115"/>
                  <a:gd name="T6" fmla="*/ 135 w 157"/>
                  <a:gd name="T7" fmla="*/ 103 h 115"/>
                  <a:gd name="T8" fmla="*/ 157 w 157"/>
                  <a:gd name="T9" fmla="*/ 51 h 115"/>
                  <a:gd name="T10" fmla="*/ 134 w 157"/>
                  <a:gd name="T11" fmla="*/ 9 h 115"/>
                  <a:gd name="T12" fmla="*/ 94 w 157"/>
                  <a:gd name="T13" fmla="*/ 4 h 115"/>
                  <a:gd name="T14" fmla="*/ 17 w 157"/>
                  <a:gd name="T15" fmla="*/ 17 h 115"/>
                  <a:gd name="T16" fmla="*/ 15 w 157"/>
                  <a:gd name="T17" fmla="*/ 18 h 115"/>
                  <a:gd name="T18" fmla="*/ 17 w 157"/>
                  <a:gd name="T19" fmla="*/ 19 h 115"/>
                  <a:gd name="T20" fmla="*/ 77 w 157"/>
                  <a:gd name="T21" fmla="*/ 9 h 115"/>
                  <a:gd name="T22" fmla="*/ 149 w 157"/>
                  <a:gd name="T23" fmla="*/ 28 h 115"/>
                  <a:gd name="T24" fmla="*/ 147 w 157"/>
                  <a:gd name="T25" fmla="*/ 80 h 115"/>
                  <a:gd name="T26" fmla="*/ 93 w 157"/>
                  <a:gd name="T27" fmla="*/ 112 h 115"/>
                  <a:gd name="T28" fmla="*/ 31 w 157"/>
                  <a:gd name="T29" fmla="*/ 83 h 115"/>
                  <a:gd name="T30" fmla="*/ 18 w 157"/>
                  <a:gd name="T31" fmla="*/ 19 h 115"/>
                  <a:gd name="T32" fmla="*/ 14 w 157"/>
                  <a:gd name="T33" fmla="*/ 1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15">
                    <a:moveTo>
                      <a:pt x="14" y="18"/>
                    </a:moveTo>
                    <a:cubicBezTo>
                      <a:pt x="0" y="38"/>
                      <a:pt x="9" y="62"/>
                      <a:pt x="24" y="79"/>
                    </a:cubicBezTo>
                    <a:cubicBezTo>
                      <a:pt x="38" y="96"/>
                      <a:pt x="56" y="107"/>
                      <a:pt x="78" y="112"/>
                    </a:cubicBezTo>
                    <a:cubicBezTo>
                      <a:pt x="96" y="115"/>
                      <a:pt x="119" y="114"/>
                      <a:pt x="135" y="103"/>
                    </a:cubicBezTo>
                    <a:cubicBezTo>
                      <a:pt x="151" y="92"/>
                      <a:pt x="156" y="69"/>
                      <a:pt x="157" y="51"/>
                    </a:cubicBezTo>
                    <a:cubicBezTo>
                      <a:pt x="157" y="33"/>
                      <a:pt x="151" y="17"/>
                      <a:pt x="134" y="9"/>
                    </a:cubicBezTo>
                    <a:cubicBezTo>
                      <a:pt x="122" y="5"/>
                      <a:pt x="107" y="2"/>
                      <a:pt x="94" y="4"/>
                    </a:cubicBezTo>
                    <a:cubicBezTo>
                      <a:pt x="69" y="8"/>
                      <a:pt x="43" y="13"/>
                      <a:pt x="17" y="17"/>
                    </a:cubicBezTo>
                    <a:cubicBezTo>
                      <a:pt x="17" y="18"/>
                      <a:pt x="16" y="18"/>
                      <a:pt x="15" y="18"/>
                    </a:cubicBezTo>
                    <a:cubicBezTo>
                      <a:pt x="13" y="18"/>
                      <a:pt x="16" y="20"/>
                      <a:pt x="17" y="19"/>
                    </a:cubicBezTo>
                    <a:cubicBezTo>
                      <a:pt x="37" y="16"/>
                      <a:pt x="57" y="12"/>
                      <a:pt x="77" y="9"/>
                    </a:cubicBezTo>
                    <a:cubicBezTo>
                      <a:pt x="102" y="5"/>
                      <a:pt x="136" y="0"/>
                      <a:pt x="149" y="28"/>
                    </a:cubicBezTo>
                    <a:cubicBezTo>
                      <a:pt x="157" y="43"/>
                      <a:pt x="153" y="65"/>
                      <a:pt x="147" y="80"/>
                    </a:cubicBezTo>
                    <a:cubicBezTo>
                      <a:pt x="138" y="104"/>
                      <a:pt x="117" y="112"/>
                      <a:pt x="93" y="112"/>
                    </a:cubicBezTo>
                    <a:cubicBezTo>
                      <a:pt x="69" y="111"/>
                      <a:pt x="47" y="100"/>
                      <a:pt x="31" y="83"/>
                    </a:cubicBezTo>
                    <a:cubicBezTo>
                      <a:pt x="15" y="66"/>
                      <a:pt x="3" y="40"/>
                      <a:pt x="18" y="19"/>
                    </a:cubicBezTo>
                    <a:cubicBezTo>
                      <a:pt x="19" y="18"/>
                      <a:pt x="15" y="17"/>
                      <a:pt x="14" y="18"/>
                    </a:cubicBezTo>
                    <a:close/>
                  </a:path>
                </a:pathLst>
              </a:custGeom>
              <a:solidFill>
                <a:srgbClr val="2B96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6" name="îŝḷïḑè">
                <a:extLst>
                  <a:ext uri="{FF2B5EF4-FFF2-40B4-BE49-F238E27FC236}">
                    <a16:creationId xmlns:a16="http://schemas.microsoft.com/office/drawing/2014/main" id="{CFEA4971-1024-4CBC-ABAA-96DEB540D0B9}"/>
                  </a:ext>
                </a:extLst>
              </p:cNvPr>
              <p:cNvSpPr/>
              <p:nvPr/>
            </p:nvSpPr>
            <p:spPr bwMode="auto">
              <a:xfrm>
                <a:off x="5888038" y="4268788"/>
                <a:ext cx="385763" cy="280988"/>
              </a:xfrm>
              <a:custGeom>
                <a:avLst/>
                <a:gdLst>
                  <a:gd name="T0" fmla="*/ 13 w 117"/>
                  <a:gd name="T1" fmla="*/ 11 h 85"/>
                  <a:gd name="T2" fmla="*/ 24 w 117"/>
                  <a:gd name="T3" fmla="*/ 60 h 85"/>
                  <a:gd name="T4" fmla="*/ 92 w 117"/>
                  <a:gd name="T5" fmla="*/ 78 h 85"/>
                  <a:gd name="T6" fmla="*/ 116 w 117"/>
                  <a:gd name="T7" fmla="*/ 29 h 85"/>
                  <a:gd name="T8" fmla="*/ 73 w 117"/>
                  <a:gd name="T9" fmla="*/ 0 h 85"/>
                  <a:gd name="T10" fmla="*/ 13 w 117"/>
                  <a:gd name="T11" fmla="*/ 11 h 85"/>
                </a:gdLst>
                <a:ahLst/>
                <a:cxnLst>
                  <a:cxn ang="0">
                    <a:pos x="T0" y="T1"/>
                  </a:cxn>
                  <a:cxn ang="0">
                    <a:pos x="T2" y="T3"/>
                  </a:cxn>
                  <a:cxn ang="0">
                    <a:pos x="T4" y="T5"/>
                  </a:cxn>
                  <a:cxn ang="0">
                    <a:pos x="T6" y="T7"/>
                  </a:cxn>
                  <a:cxn ang="0">
                    <a:pos x="T8" y="T9"/>
                  </a:cxn>
                  <a:cxn ang="0">
                    <a:pos x="T10" y="T11"/>
                  </a:cxn>
                </a:cxnLst>
                <a:rect l="0" t="0" r="r" b="b"/>
                <a:pathLst>
                  <a:path w="117" h="85">
                    <a:moveTo>
                      <a:pt x="13" y="11"/>
                    </a:moveTo>
                    <a:cubicBezTo>
                      <a:pt x="0" y="27"/>
                      <a:pt x="12" y="48"/>
                      <a:pt x="24" y="60"/>
                    </a:cubicBezTo>
                    <a:cubicBezTo>
                      <a:pt x="40" y="78"/>
                      <a:pt x="68" y="85"/>
                      <a:pt x="92" y="78"/>
                    </a:cubicBezTo>
                    <a:cubicBezTo>
                      <a:pt x="111" y="71"/>
                      <a:pt x="117" y="47"/>
                      <a:pt x="116" y="29"/>
                    </a:cubicBezTo>
                    <a:cubicBezTo>
                      <a:pt x="115" y="4"/>
                      <a:pt x="94" y="0"/>
                      <a:pt x="73" y="0"/>
                    </a:cubicBezTo>
                    <a:lnTo>
                      <a:pt x="13" y="11"/>
                    </a:lnTo>
                    <a:close/>
                  </a:path>
                </a:pathLst>
              </a:custGeom>
              <a:solidFill>
                <a:srgbClr val="FCA8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7" name="ï$ḻíde">
                <a:extLst>
                  <a:ext uri="{FF2B5EF4-FFF2-40B4-BE49-F238E27FC236}">
                    <a16:creationId xmlns:a16="http://schemas.microsoft.com/office/drawing/2014/main" id="{1BC7B16E-8D5A-45C0-8952-EE991ED283B1}"/>
                  </a:ext>
                </a:extLst>
              </p:cNvPr>
              <p:cNvSpPr/>
              <p:nvPr/>
            </p:nvSpPr>
            <p:spPr bwMode="auto">
              <a:xfrm>
                <a:off x="6291263" y="4279901"/>
                <a:ext cx="455613" cy="517525"/>
              </a:xfrm>
              <a:custGeom>
                <a:avLst/>
                <a:gdLst>
                  <a:gd name="T0" fmla="*/ 0 w 138"/>
                  <a:gd name="T1" fmla="*/ 3 h 157"/>
                  <a:gd name="T2" fmla="*/ 106 w 138"/>
                  <a:gd name="T3" fmla="*/ 157 h 157"/>
                  <a:gd name="T4" fmla="*/ 138 w 138"/>
                  <a:gd name="T5" fmla="*/ 153 h 157"/>
                  <a:gd name="T6" fmla="*/ 86 w 138"/>
                  <a:gd name="T7" fmla="*/ 68 h 157"/>
                  <a:gd name="T8" fmla="*/ 21 w 138"/>
                  <a:gd name="T9" fmla="*/ 0 h 157"/>
                  <a:gd name="T10" fmla="*/ 0 w 138"/>
                  <a:gd name="T11" fmla="*/ 3 h 157"/>
                </a:gdLst>
                <a:ahLst/>
                <a:cxnLst>
                  <a:cxn ang="0">
                    <a:pos x="T0" y="T1"/>
                  </a:cxn>
                  <a:cxn ang="0">
                    <a:pos x="T2" y="T3"/>
                  </a:cxn>
                  <a:cxn ang="0">
                    <a:pos x="T4" y="T5"/>
                  </a:cxn>
                  <a:cxn ang="0">
                    <a:pos x="T6" y="T7"/>
                  </a:cxn>
                  <a:cxn ang="0">
                    <a:pos x="T8" y="T9"/>
                  </a:cxn>
                  <a:cxn ang="0">
                    <a:pos x="T10" y="T11"/>
                  </a:cxn>
                </a:cxnLst>
                <a:rect l="0" t="0" r="r" b="b"/>
                <a:pathLst>
                  <a:path w="138" h="157">
                    <a:moveTo>
                      <a:pt x="0" y="3"/>
                    </a:moveTo>
                    <a:cubicBezTo>
                      <a:pt x="63" y="65"/>
                      <a:pt x="106" y="157"/>
                      <a:pt x="106" y="157"/>
                    </a:cubicBezTo>
                    <a:cubicBezTo>
                      <a:pt x="115" y="157"/>
                      <a:pt x="129" y="153"/>
                      <a:pt x="138" y="153"/>
                    </a:cubicBezTo>
                    <a:cubicBezTo>
                      <a:pt x="121" y="120"/>
                      <a:pt x="105" y="92"/>
                      <a:pt x="86" y="68"/>
                    </a:cubicBezTo>
                    <a:cubicBezTo>
                      <a:pt x="67" y="44"/>
                      <a:pt x="47" y="16"/>
                      <a:pt x="21" y="0"/>
                    </a:cubicBezTo>
                    <a:lnTo>
                      <a:pt x="0" y="3"/>
                    </a:lnTo>
                    <a:close/>
                  </a:path>
                </a:pathLst>
              </a:custGeom>
              <a:solidFill>
                <a:srgbClr val="91501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8" name="iṥ1ïḋe">
                <a:extLst>
                  <a:ext uri="{FF2B5EF4-FFF2-40B4-BE49-F238E27FC236}">
                    <a16:creationId xmlns:a16="http://schemas.microsoft.com/office/drawing/2014/main" id="{93CFF792-2B20-4ECE-A3D6-CDE3BEFB664A}"/>
                  </a:ext>
                </a:extLst>
              </p:cNvPr>
              <p:cNvSpPr/>
              <p:nvPr/>
            </p:nvSpPr>
            <p:spPr bwMode="auto">
              <a:xfrm>
                <a:off x="5765800" y="4276726"/>
                <a:ext cx="409575" cy="606425"/>
              </a:xfrm>
              <a:custGeom>
                <a:avLst/>
                <a:gdLst>
                  <a:gd name="T0" fmla="*/ 0 w 124"/>
                  <a:gd name="T1" fmla="*/ 0 h 184"/>
                  <a:gd name="T2" fmla="*/ 88 w 124"/>
                  <a:gd name="T3" fmla="*/ 184 h 184"/>
                  <a:gd name="T4" fmla="*/ 124 w 124"/>
                  <a:gd name="T5" fmla="*/ 178 h 184"/>
                  <a:gd name="T6" fmla="*/ 40 w 124"/>
                  <a:gd name="T7" fmla="*/ 8 h 184"/>
                  <a:gd name="T8" fmla="*/ 0 w 124"/>
                  <a:gd name="T9" fmla="*/ 0 h 184"/>
                </a:gdLst>
                <a:ahLst/>
                <a:cxnLst>
                  <a:cxn ang="0">
                    <a:pos x="T0" y="T1"/>
                  </a:cxn>
                  <a:cxn ang="0">
                    <a:pos x="T2" y="T3"/>
                  </a:cxn>
                  <a:cxn ang="0">
                    <a:pos x="T4" y="T5"/>
                  </a:cxn>
                  <a:cxn ang="0">
                    <a:pos x="T6" y="T7"/>
                  </a:cxn>
                  <a:cxn ang="0">
                    <a:pos x="T8" y="T9"/>
                  </a:cxn>
                </a:cxnLst>
                <a:rect l="0" t="0" r="r" b="b"/>
                <a:pathLst>
                  <a:path w="124" h="184">
                    <a:moveTo>
                      <a:pt x="0" y="0"/>
                    </a:moveTo>
                    <a:cubicBezTo>
                      <a:pt x="15" y="22"/>
                      <a:pt x="88" y="184"/>
                      <a:pt x="88" y="184"/>
                    </a:cubicBezTo>
                    <a:cubicBezTo>
                      <a:pt x="98" y="182"/>
                      <a:pt x="114" y="179"/>
                      <a:pt x="124" y="178"/>
                    </a:cubicBezTo>
                    <a:cubicBezTo>
                      <a:pt x="124" y="165"/>
                      <a:pt x="61" y="30"/>
                      <a:pt x="40" y="8"/>
                    </a:cubicBezTo>
                    <a:lnTo>
                      <a:pt x="0" y="0"/>
                    </a:lnTo>
                    <a:close/>
                  </a:path>
                </a:pathLst>
              </a:custGeom>
              <a:solidFill>
                <a:srgbClr val="91501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9" name="íSľïdê">
                <a:extLst>
                  <a:ext uri="{FF2B5EF4-FFF2-40B4-BE49-F238E27FC236}">
                    <a16:creationId xmlns:a16="http://schemas.microsoft.com/office/drawing/2014/main" id="{4E072E75-050A-468B-8F5A-D650E79634DC}"/>
                  </a:ext>
                </a:extLst>
              </p:cNvPr>
              <p:cNvSpPr/>
              <p:nvPr/>
            </p:nvSpPr>
            <p:spPr bwMode="auto">
              <a:xfrm>
                <a:off x="5343525" y="2868613"/>
                <a:ext cx="1452563" cy="1489075"/>
              </a:xfrm>
              <a:custGeom>
                <a:avLst/>
                <a:gdLst>
                  <a:gd name="T0" fmla="*/ 28 w 440"/>
                  <a:gd name="T1" fmla="*/ 349 h 452"/>
                  <a:gd name="T2" fmla="*/ 154 w 440"/>
                  <a:gd name="T3" fmla="*/ 436 h 452"/>
                  <a:gd name="T4" fmla="*/ 288 w 440"/>
                  <a:gd name="T5" fmla="*/ 442 h 452"/>
                  <a:gd name="T6" fmla="*/ 410 w 440"/>
                  <a:gd name="T7" fmla="*/ 353 h 452"/>
                  <a:gd name="T8" fmla="*/ 414 w 440"/>
                  <a:gd name="T9" fmla="*/ 216 h 452"/>
                  <a:gd name="T10" fmla="*/ 392 w 440"/>
                  <a:gd name="T11" fmla="*/ 147 h 452"/>
                  <a:gd name="T12" fmla="*/ 369 w 440"/>
                  <a:gd name="T13" fmla="*/ 76 h 452"/>
                  <a:gd name="T14" fmla="*/ 231 w 440"/>
                  <a:gd name="T15" fmla="*/ 7 h 452"/>
                  <a:gd name="T16" fmla="*/ 2 w 440"/>
                  <a:gd name="T17" fmla="*/ 236 h 452"/>
                  <a:gd name="T18" fmla="*/ 26 w 440"/>
                  <a:gd name="T19" fmla="*/ 339 h 452"/>
                  <a:gd name="T20" fmla="*/ 28 w 440"/>
                  <a:gd name="T21" fmla="*/ 34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0" h="452">
                    <a:moveTo>
                      <a:pt x="28" y="349"/>
                    </a:moveTo>
                    <a:cubicBezTo>
                      <a:pt x="45" y="396"/>
                      <a:pt x="110" y="423"/>
                      <a:pt x="154" y="436"/>
                    </a:cubicBezTo>
                    <a:cubicBezTo>
                      <a:pt x="197" y="449"/>
                      <a:pt x="244" y="452"/>
                      <a:pt x="288" y="442"/>
                    </a:cubicBezTo>
                    <a:cubicBezTo>
                      <a:pt x="341" y="431"/>
                      <a:pt x="380" y="400"/>
                      <a:pt x="410" y="353"/>
                    </a:cubicBezTo>
                    <a:cubicBezTo>
                      <a:pt x="440" y="308"/>
                      <a:pt x="435" y="264"/>
                      <a:pt x="414" y="216"/>
                    </a:cubicBezTo>
                    <a:cubicBezTo>
                      <a:pt x="405" y="193"/>
                      <a:pt x="398" y="170"/>
                      <a:pt x="392" y="147"/>
                    </a:cubicBezTo>
                    <a:cubicBezTo>
                      <a:pt x="388" y="122"/>
                      <a:pt x="385" y="96"/>
                      <a:pt x="369" y="76"/>
                    </a:cubicBezTo>
                    <a:cubicBezTo>
                      <a:pt x="337" y="37"/>
                      <a:pt x="283" y="0"/>
                      <a:pt x="231" y="7"/>
                    </a:cubicBezTo>
                    <a:cubicBezTo>
                      <a:pt x="115" y="20"/>
                      <a:pt x="13" y="119"/>
                      <a:pt x="2" y="236"/>
                    </a:cubicBezTo>
                    <a:cubicBezTo>
                      <a:pt x="0" y="269"/>
                      <a:pt x="4" y="314"/>
                      <a:pt x="26" y="339"/>
                    </a:cubicBezTo>
                    <a:cubicBezTo>
                      <a:pt x="28" y="349"/>
                      <a:pt x="28" y="349"/>
                      <a:pt x="28" y="349"/>
                    </a:cubicBezTo>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0" name="îślîḋè">
                <a:extLst>
                  <a:ext uri="{FF2B5EF4-FFF2-40B4-BE49-F238E27FC236}">
                    <a16:creationId xmlns:a16="http://schemas.microsoft.com/office/drawing/2014/main" id="{200B8356-D59A-4AD5-ABBF-17E2474B0544}"/>
                  </a:ext>
                </a:extLst>
              </p:cNvPr>
              <p:cNvSpPr/>
              <p:nvPr/>
            </p:nvSpPr>
            <p:spPr bwMode="auto">
              <a:xfrm>
                <a:off x="5221288" y="2770188"/>
                <a:ext cx="1443038" cy="1192213"/>
              </a:xfrm>
              <a:custGeom>
                <a:avLst/>
                <a:gdLst>
                  <a:gd name="T0" fmla="*/ 9 w 437"/>
                  <a:gd name="T1" fmla="*/ 240 h 362"/>
                  <a:gd name="T2" fmla="*/ 59 w 437"/>
                  <a:gd name="T3" fmla="*/ 358 h 362"/>
                  <a:gd name="T4" fmla="*/ 51 w 437"/>
                  <a:gd name="T5" fmla="*/ 269 h 362"/>
                  <a:gd name="T6" fmla="*/ 67 w 437"/>
                  <a:gd name="T7" fmla="*/ 292 h 362"/>
                  <a:gd name="T8" fmla="*/ 76 w 437"/>
                  <a:gd name="T9" fmla="*/ 254 h 362"/>
                  <a:gd name="T10" fmla="*/ 76 w 437"/>
                  <a:gd name="T11" fmla="*/ 178 h 362"/>
                  <a:gd name="T12" fmla="*/ 91 w 437"/>
                  <a:gd name="T13" fmla="*/ 212 h 362"/>
                  <a:gd name="T14" fmla="*/ 109 w 437"/>
                  <a:gd name="T15" fmla="*/ 177 h 362"/>
                  <a:gd name="T16" fmla="*/ 130 w 437"/>
                  <a:gd name="T17" fmla="*/ 103 h 362"/>
                  <a:gd name="T18" fmla="*/ 146 w 437"/>
                  <a:gd name="T19" fmla="*/ 124 h 362"/>
                  <a:gd name="T20" fmla="*/ 147 w 437"/>
                  <a:gd name="T21" fmla="*/ 124 h 362"/>
                  <a:gd name="T22" fmla="*/ 150 w 437"/>
                  <a:gd name="T23" fmla="*/ 89 h 362"/>
                  <a:gd name="T24" fmla="*/ 218 w 437"/>
                  <a:gd name="T25" fmla="*/ 112 h 362"/>
                  <a:gd name="T26" fmla="*/ 209 w 437"/>
                  <a:gd name="T27" fmla="*/ 57 h 362"/>
                  <a:gd name="T28" fmla="*/ 278 w 437"/>
                  <a:gd name="T29" fmla="*/ 94 h 362"/>
                  <a:gd name="T30" fmla="*/ 271 w 437"/>
                  <a:gd name="T31" fmla="*/ 48 h 362"/>
                  <a:gd name="T32" fmla="*/ 324 w 437"/>
                  <a:gd name="T33" fmla="*/ 81 h 362"/>
                  <a:gd name="T34" fmla="*/ 329 w 437"/>
                  <a:gd name="T35" fmla="*/ 56 h 362"/>
                  <a:gd name="T36" fmla="*/ 402 w 437"/>
                  <a:gd name="T37" fmla="*/ 85 h 362"/>
                  <a:gd name="T38" fmla="*/ 371 w 437"/>
                  <a:gd name="T39" fmla="*/ 30 h 362"/>
                  <a:gd name="T40" fmla="*/ 237 w 437"/>
                  <a:gd name="T41" fmla="*/ 0 h 362"/>
                  <a:gd name="T42" fmla="*/ 229 w 437"/>
                  <a:gd name="T43" fmla="*/ 0 h 362"/>
                  <a:gd name="T44" fmla="*/ 9 w 437"/>
                  <a:gd name="T45" fmla="*/ 24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7" h="362">
                    <a:moveTo>
                      <a:pt x="9" y="240"/>
                    </a:moveTo>
                    <a:cubicBezTo>
                      <a:pt x="0" y="297"/>
                      <a:pt x="42" y="356"/>
                      <a:pt x="59" y="358"/>
                    </a:cubicBezTo>
                    <a:cubicBezTo>
                      <a:pt x="84" y="362"/>
                      <a:pt x="58" y="282"/>
                      <a:pt x="51" y="269"/>
                    </a:cubicBezTo>
                    <a:cubicBezTo>
                      <a:pt x="52" y="276"/>
                      <a:pt x="60" y="293"/>
                      <a:pt x="67" y="292"/>
                    </a:cubicBezTo>
                    <a:cubicBezTo>
                      <a:pt x="74" y="290"/>
                      <a:pt x="75" y="259"/>
                      <a:pt x="76" y="254"/>
                    </a:cubicBezTo>
                    <a:cubicBezTo>
                      <a:pt x="77" y="228"/>
                      <a:pt x="76" y="203"/>
                      <a:pt x="76" y="178"/>
                    </a:cubicBezTo>
                    <a:cubicBezTo>
                      <a:pt x="76" y="185"/>
                      <a:pt x="80" y="211"/>
                      <a:pt x="91" y="212"/>
                    </a:cubicBezTo>
                    <a:cubicBezTo>
                      <a:pt x="103" y="214"/>
                      <a:pt x="107" y="185"/>
                      <a:pt x="109" y="177"/>
                    </a:cubicBezTo>
                    <a:cubicBezTo>
                      <a:pt x="116" y="152"/>
                      <a:pt x="121" y="126"/>
                      <a:pt x="130" y="103"/>
                    </a:cubicBezTo>
                    <a:cubicBezTo>
                      <a:pt x="133" y="111"/>
                      <a:pt x="140" y="117"/>
                      <a:pt x="146" y="124"/>
                    </a:cubicBezTo>
                    <a:cubicBezTo>
                      <a:pt x="146" y="124"/>
                      <a:pt x="146" y="124"/>
                      <a:pt x="147" y="124"/>
                    </a:cubicBezTo>
                    <a:cubicBezTo>
                      <a:pt x="151" y="113"/>
                      <a:pt x="150" y="101"/>
                      <a:pt x="150" y="89"/>
                    </a:cubicBezTo>
                    <a:cubicBezTo>
                      <a:pt x="168" y="102"/>
                      <a:pt x="194" y="118"/>
                      <a:pt x="218" y="112"/>
                    </a:cubicBezTo>
                    <a:cubicBezTo>
                      <a:pt x="245" y="104"/>
                      <a:pt x="221" y="71"/>
                      <a:pt x="209" y="57"/>
                    </a:cubicBezTo>
                    <a:cubicBezTo>
                      <a:pt x="229" y="69"/>
                      <a:pt x="251" y="96"/>
                      <a:pt x="278" y="94"/>
                    </a:cubicBezTo>
                    <a:cubicBezTo>
                      <a:pt x="304" y="92"/>
                      <a:pt x="282" y="60"/>
                      <a:pt x="271" y="48"/>
                    </a:cubicBezTo>
                    <a:cubicBezTo>
                      <a:pt x="286" y="61"/>
                      <a:pt x="305" y="74"/>
                      <a:pt x="324" y="81"/>
                    </a:cubicBezTo>
                    <a:cubicBezTo>
                      <a:pt x="350" y="89"/>
                      <a:pt x="343" y="70"/>
                      <a:pt x="329" y="56"/>
                    </a:cubicBezTo>
                    <a:cubicBezTo>
                      <a:pt x="342" y="71"/>
                      <a:pt x="381" y="93"/>
                      <a:pt x="402" y="85"/>
                    </a:cubicBezTo>
                    <a:cubicBezTo>
                      <a:pt x="437" y="73"/>
                      <a:pt x="387" y="38"/>
                      <a:pt x="371" y="30"/>
                    </a:cubicBezTo>
                    <a:cubicBezTo>
                      <a:pt x="332" y="11"/>
                      <a:pt x="281" y="1"/>
                      <a:pt x="237" y="0"/>
                    </a:cubicBezTo>
                    <a:cubicBezTo>
                      <a:pt x="235" y="0"/>
                      <a:pt x="232" y="0"/>
                      <a:pt x="229" y="0"/>
                    </a:cubicBezTo>
                    <a:cubicBezTo>
                      <a:pt x="229" y="0"/>
                      <a:pt x="31" y="72"/>
                      <a:pt x="9" y="240"/>
                    </a:cubicBezTo>
                  </a:path>
                </a:pathLst>
              </a:custGeom>
              <a:solidFill>
                <a:srgbClr val="7B2B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1" name="îṧľíḑé">
                <a:extLst>
                  <a:ext uri="{FF2B5EF4-FFF2-40B4-BE49-F238E27FC236}">
                    <a16:creationId xmlns:a16="http://schemas.microsoft.com/office/drawing/2014/main" id="{30DB10C7-9239-4477-BB88-0D8814BAC5EC}"/>
                  </a:ext>
                </a:extLst>
              </p:cNvPr>
              <p:cNvSpPr/>
              <p:nvPr/>
            </p:nvSpPr>
            <p:spPr bwMode="auto">
              <a:xfrm>
                <a:off x="5164138" y="3732213"/>
                <a:ext cx="311150" cy="376238"/>
              </a:xfrm>
              <a:custGeom>
                <a:avLst/>
                <a:gdLst>
                  <a:gd name="T0" fmla="*/ 74 w 94"/>
                  <a:gd name="T1" fmla="*/ 65 h 114"/>
                  <a:gd name="T2" fmla="*/ 32 w 94"/>
                  <a:gd name="T3" fmla="*/ 7 h 114"/>
                  <a:gd name="T4" fmla="*/ 3 w 94"/>
                  <a:gd name="T5" fmla="*/ 52 h 114"/>
                  <a:gd name="T6" fmla="*/ 49 w 94"/>
                  <a:gd name="T7" fmla="*/ 109 h 114"/>
                  <a:gd name="T8" fmla="*/ 94 w 94"/>
                  <a:gd name="T9" fmla="*/ 96 h 114"/>
                </a:gdLst>
                <a:ahLst/>
                <a:cxnLst>
                  <a:cxn ang="0">
                    <a:pos x="T0" y="T1"/>
                  </a:cxn>
                  <a:cxn ang="0">
                    <a:pos x="T2" y="T3"/>
                  </a:cxn>
                  <a:cxn ang="0">
                    <a:pos x="T4" y="T5"/>
                  </a:cxn>
                  <a:cxn ang="0">
                    <a:pos x="T6" y="T7"/>
                  </a:cxn>
                  <a:cxn ang="0">
                    <a:pos x="T8" y="T9"/>
                  </a:cxn>
                </a:cxnLst>
                <a:rect l="0" t="0" r="r" b="b"/>
                <a:pathLst>
                  <a:path w="94" h="114">
                    <a:moveTo>
                      <a:pt x="74" y="65"/>
                    </a:moveTo>
                    <a:cubicBezTo>
                      <a:pt x="67" y="43"/>
                      <a:pt x="58" y="12"/>
                      <a:pt x="32" y="7"/>
                    </a:cubicBezTo>
                    <a:cubicBezTo>
                      <a:pt x="2" y="0"/>
                      <a:pt x="0" y="30"/>
                      <a:pt x="3" y="52"/>
                    </a:cubicBezTo>
                    <a:cubicBezTo>
                      <a:pt x="8" y="78"/>
                      <a:pt x="24" y="101"/>
                      <a:pt x="49" y="109"/>
                    </a:cubicBezTo>
                    <a:cubicBezTo>
                      <a:pt x="64" y="113"/>
                      <a:pt x="91" y="114"/>
                      <a:pt x="94" y="96"/>
                    </a:cubicBezTo>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2" name="ïṡḷïḋé">
                <a:extLst>
                  <a:ext uri="{FF2B5EF4-FFF2-40B4-BE49-F238E27FC236}">
                    <a16:creationId xmlns:a16="http://schemas.microsoft.com/office/drawing/2014/main" id="{E9D3BB57-BF3A-4A20-AAF7-D766C4B54346}"/>
                  </a:ext>
                </a:extLst>
              </p:cNvPr>
              <p:cNvSpPr/>
              <p:nvPr/>
            </p:nvSpPr>
            <p:spPr bwMode="auto">
              <a:xfrm>
                <a:off x="6200775" y="3606801"/>
                <a:ext cx="212725" cy="244475"/>
              </a:xfrm>
              <a:custGeom>
                <a:avLst/>
                <a:gdLst>
                  <a:gd name="T0" fmla="*/ 0 w 64"/>
                  <a:gd name="T1" fmla="*/ 0 h 74"/>
                  <a:gd name="T2" fmla="*/ 41 w 64"/>
                  <a:gd name="T3" fmla="*/ 36 h 74"/>
                  <a:gd name="T4" fmla="*/ 62 w 64"/>
                  <a:gd name="T5" fmla="*/ 48 h 74"/>
                  <a:gd name="T6" fmla="*/ 32 w 64"/>
                  <a:gd name="T7" fmla="*/ 72 h 74"/>
                </a:gdLst>
                <a:ahLst/>
                <a:cxnLst>
                  <a:cxn ang="0">
                    <a:pos x="T0" y="T1"/>
                  </a:cxn>
                  <a:cxn ang="0">
                    <a:pos x="T2" y="T3"/>
                  </a:cxn>
                  <a:cxn ang="0">
                    <a:pos x="T4" y="T5"/>
                  </a:cxn>
                  <a:cxn ang="0">
                    <a:pos x="T6" y="T7"/>
                  </a:cxn>
                </a:cxnLst>
                <a:rect l="0" t="0" r="r" b="b"/>
                <a:pathLst>
                  <a:path w="64" h="74">
                    <a:moveTo>
                      <a:pt x="0" y="0"/>
                    </a:moveTo>
                    <a:cubicBezTo>
                      <a:pt x="5" y="24"/>
                      <a:pt x="17" y="43"/>
                      <a:pt x="41" y="36"/>
                    </a:cubicBezTo>
                    <a:cubicBezTo>
                      <a:pt x="54" y="33"/>
                      <a:pt x="64" y="27"/>
                      <a:pt x="62" y="48"/>
                    </a:cubicBezTo>
                    <a:cubicBezTo>
                      <a:pt x="61" y="63"/>
                      <a:pt x="48" y="74"/>
                      <a:pt x="32" y="72"/>
                    </a:cubicBezTo>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3" name="íŝḷîḍê">
                <a:extLst>
                  <a:ext uri="{FF2B5EF4-FFF2-40B4-BE49-F238E27FC236}">
                    <a16:creationId xmlns:a16="http://schemas.microsoft.com/office/drawing/2014/main" id="{50F04A4F-32E5-449C-84A6-EF0738395FC8}"/>
                  </a:ext>
                </a:extLst>
              </p:cNvPr>
              <p:cNvSpPr/>
              <p:nvPr/>
            </p:nvSpPr>
            <p:spPr bwMode="auto">
              <a:xfrm>
                <a:off x="6200775" y="3606801"/>
                <a:ext cx="212725" cy="241300"/>
              </a:xfrm>
              <a:custGeom>
                <a:avLst/>
                <a:gdLst>
                  <a:gd name="T0" fmla="*/ 0 w 64"/>
                  <a:gd name="T1" fmla="*/ 0 h 73"/>
                  <a:gd name="T2" fmla="*/ 2 w 64"/>
                  <a:gd name="T3" fmla="*/ 5 h 73"/>
                  <a:gd name="T4" fmla="*/ 4 w 64"/>
                  <a:gd name="T5" fmla="*/ 12 h 73"/>
                  <a:gd name="T6" fmla="*/ 8 w 64"/>
                  <a:gd name="T7" fmla="*/ 20 h 73"/>
                  <a:gd name="T8" fmla="*/ 14 w 64"/>
                  <a:gd name="T9" fmla="*/ 28 h 73"/>
                  <a:gd name="T10" fmla="*/ 23 w 64"/>
                  <a:gd name="T11" fmla="*/ 34 h 73"/>
                  <a:gd name="T12" fmla="*/ 35 w 64"/>
                  <a:gd name="T13" fmla="*/ 35 h 73"/>
                  <a:gd name="T14" fmla="*/ 47 w 64"/>
                  <a:gd name="T15" fmla="*/ 32 h 73"/>
                  <a:gd name="T16" fmla="*/ 54 w 64"/>
                  <a:gd name="T17" fmla="*/ 31 h 73"/>
                  <a:gd name="T18" fmla="*/ 58 w 64"/>
                  <a:gd name="T19" fmla="*/ 31 h 73"/>
                  <a:gd name="T20" fmla="*/ 62 w 64"/>
                  <a:gd name="T21" fmla="*/ 33 h 73"/>
                  <a:gd name="T22" fmla="*/ 64 w 64"/>
                  <a:gd name="T23" fmla="*/ 40 h 73"/>
                  <a:gd name="T24" fmla="*/ 64 w 64"/>
                  <a:gd name="T25" fmla="*/ 47 h 73"/>
                  <a:gd name="T26" fmla="*/ 60 w 64"/>
                  <a:gd name="T27" fmla="*/ 59 h 73"/>
                  <a:gd name="T28" fmla="*/ 53 w 64"/>
                  <a:gd name="T29" fmla="*/ 67 h 73"/>
                  <a:gd name="T30" fmla="*/ 45 w 64"/>
                  <a:gd name="T31" fmla="*/ 72 h 73"/>
                  <a:gd name="T32" fmla="*/ 38 w 64"/>
                  <a:gd name="T33" fmla="*/ 73 h 73"/>
                  <a:gd name="T34" fmla="*/ 34 w 64"/>
                  <a:gd name="T35" fmla="*/ 72 h 73"/>
                  <a:gd name="T36" fmla="*/ 32 w 64"/>
                  <a:gd name="T37" fmla="*/ 72 h 73"/>
                  <a:gd name="T38" fmla="*/ 34 w 64"/>
                  <a:gd name="T39" fmla="*/ 72 h 73"/>
                  <a:gd name="T40" fmla="*/ 38 w 64"/>
                  <a:gd name="T41" fmla="*/ 72 h 73"/>
                  <a:gd name="T42" fmla="*/ 45 w 64"/>
                  <a:gd name="T43" fmla="*/ 70 h 73"/>
                  <a:gd name="T44" fmla="*/ 52 w 64"/>
                  <a:gd name="T45" fmla="*/ 66 h 73"/>
                  <a:gd name="T46" fmla="*/ 58 w 64"/>
                  <a:gd name="T47" fmla="*/ 58 h 73"/>
                  <a:gd name="T48" fmla="*/ 60 w 64"/>
                  <a:gd name="T49" fmla="*/ 47 h 73"/>
                  <a:gd name="T50" fmla="*/ 60 w 64"/>
                  <a:gd name="T51" fmla="*/ 41 h 73"/>
                  <a:gd name="T52" fmla="*/ 59 w 64"/>
                  <a:gd name="T53" fmla="*/ 36 h 73"/>
                  <a:gd name="T54" fmla="*/ 48 w 64"/>
                  <a:gd name="T55" fmla="*/ 36 h 73"/>
                  <a:gd name="T56" fmla="*/ 35 w 64"/>
                  <a:gd name="T57" fmla="*/ 39 h 73"/>
                  <a:gd name="T58" fmla="*/ 22 w 64"/>
                  <a:gd name="T59" fmla="*/ 37 h 73"/>
                  <a:gd name="T60" fmla="*/ 12 w 64"/>
                  <a:gd name="T61" fmla="*/ 30 h 73"/>
                  <a:gd name="T62" fmla="*/ 6 w 64"/>
                  <a:gd name="T63" fmla="*/ 21 h 73"/>
                  <a:gd name="T64" fmla="*/ 3 w 64"/>
                  <a:gd name="T65" fmla="*/ 12 h 73"/>
                  <a:gd name="T66" fmla="*/ 1 w 64"/>
                  <a:gd name="T67" fmla="*/ 6 h 73"/>
                  <a:gd name="T68" fmla="*/ 1 w 64"/>
                  <a:gd name="T69" fmla="*/ 1 h 73"/>
                  <a:gd name="T70" fmla="*/ 0 w 64"/>
                  <a:gd name="T7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73">
                    <a:moveTo>
                      <a:pt x="0" y="0"/>
                    </a:moveTo>
                    <a:cubicBezTo>
                      <a:pt x="0" y="0"/>
                      <a:pt x="1" y="2"/>
                      <a:pt x="2" y="5"/>
                    </a:cubicBezTo>
                    <a:cubicBezTo>
                      <a:pt x="2" y="7"/>
                      <a:pt x="3" y="9"/>
                      <a:pt x="4" y="12"/>
                    </a:cubicBezTo>
                    <a:cubicBezTo>
                      <a:pt x="5" y="14"/>
                      <a:pt x="6" y="17"/>
                      <a:pt x="8" y="20"/>
                    </a:cubicBezTo>
                    <a:cubicBezTo>
                      <a:pt x="10" y="23"/>
                      <a:pt x="12" y="26"/>
                      <a:pt x="14" y="28"/>
                    </a:cubicBezTo>
                    <a:cubicBezTo>
                      <a:pt x="17" y="31"/>
                      <a:pt x="20" y="33"/>
                      <a:pt x="23" y="34"/>
                    </a:cubicBezTo>
                    <a:cubicBezTo>
                      <a:pt x="27" y="35"/>
                      <a:pt x="31" y="36"/>
                      <a:pt x="35" y="35"/>
                    </a:cubicBezTo>
                    <a:cubicBezTo>
                      <a:pt x="39" y="35"/>
                      <a:pt x="43" y="33"/>
                      <a:pt x="47" y="32"/>
                    </a:cubicBezTo>
                    <a:cubicBezTo>
                      <a:pt x="49" y="32"/>
                      <a:pt x="52" y="31"/>
                      <a:pt x="54" y="31"/>
                    </a:cubicBezTo>
                    <a:cubicBezTo>
                      <a:pt x="55" y="31"/>
                      <a:pt x="57" y="31"/>
                      <a:pt x="58" y="31"/>
                    </a:cubicBezTo>
                    <a:cubicBezTo>
                      <a:pt x="59" y="31"/>
                      <a:pt x="61" y="32"/>
                      <a:pt x="62" y="33"/>
                    </a:cubicBezTo>
                    <a:cubicBezTo>
                      <a:pt x="63" y="36"/>
                      <a:pt x="64" y="38"/>
                      <a:pt x="64" y="40"/>
                    </a:cubicBezTo>
                    <a:cubicBezTo>
                      <a:pt x="64" y="43"/>
                      <a:pt x="64" y="45"/>
                      <a:pt x="64" y="47"/>
                    </a:cubicBezTo>
                    <a:cubicBezTo>
                      <a:pt x="63" y="51"/>
                      <a:pt x="62" y="55"/>
                      <a:pt x="60" y="59"/>
                    </a:cubicBezTo>
                    <a:cubicBezTo>
                      <a:pt x="59" y="62"/>
                      <a:pt x="56" y="65"/>
                      <a:pt x="53" y="67"/>
                    </a:cubicBezTo>
                    <a:cubicBezTo>
                      <a:pt x="51" y="70"/>
                      <a:pt x="48" y="71"/>
                      <a:pt x="45" y="72"/>
                    </a:cubicBezTo>
                    <a:cubicBezTo>
                      <a:pt x="43" y="72"/>
                      <a:pt x="40" y="73"/>
                      <a:pt x="38" y="73"/>
                    </a:cubicBezTo>
                    <a:cubicBezTo>
                      <a:pt x="36" y="73"/>
                      <a:pt x="35" y="73"/>
                      <a:pt x="34" y="72"/>
                    </a:cubicBezTo>
                    <a:cubicBezTo>
                      <a:pt x="33" y="72"/>
                      <a:pt x="32" y="72"/>
                      <a:pt x="32" y="72"/>
                    </a:cubicBezTo>
                    <a:cubicBezTo>
                      <a:pt x="32" y="72"/>
                      <a:pt x="33" y="72"/>
                      <a:pt x="34" y="72"/>
                    </a:cubicBezTo>
                    <a:cubicBezTo>
                      <a:pt x="35" y="72"/>
                      <a:pt x="36" y="72"/>
                      <a:pt x="38" y="72"/>
                    </a:cubicBezTo>
                    <a:cubicBezTo>
                      <a:pt x="40" y="72"/>
                      <a:pt x="42" y="71"/>
                      <a:pt x="45" y="70"/>
                    </a:cubicBezTo>
                    <a:cubicBezTo>
                      <a:pt x="47" y="69"/>
                      <a:pt x="50" y="68"/>
                      <a:pt x="52" y="66"/>
                    </a:cubicBezTo>
                    <a:cubicBezTo>
                      <a:pt x="54" y="64"/>
                      <a:pt x="56" y="61"/>
                      <a:pt x="58" y="58"/>
                    </a:cubicBezTo>
                    <a:cubicBezTo>
                      <a:pt x="59" y="54"/>
                      <a:pt x="60" y="51"/>
                      <a:pt x="60" y="47"/>
                    </a:cubicBezTo>
                    <a:cubicBezTo>
                      <a:pt x="60" y="45"/>
                      <a:pt x="60" y="43"/>
                      <a:pt x="60" y="41"/>
                    </a:cubicBezTo>
                    <a:cubicBezTo>
                      <a:pt x="60" y="39"/>
                      <a:pt x="60" y="37"/>
                      <a:pt x="59" y="36"/>
                    </a:cubicBezTo>
                    <a:cubicBezTo>
                      <a:pt x="57" y="34"/>
                      <a:pt x="52" y="35"/>
                      <a:pt x="48" y="36"/>
                    </a:cubicBezTo>
                    <a:cubicBezTo>
                      <a:pt x="44" y="37"/>
                      <a:pt x="40" y="38"/>
                      <a:pt x="35" y="39"/>
                    </a:cubicBezTo>
                    <a:cubicBezTo>
                      <a:pt x="31" y="39"/>
                      <a:pt x="26" y="39"/>
                      <a:pt x="22" y="37"/>
                    </a:cubicBezTo>
                    <a:cubicBezTo>
                      <a:pt x="18" y="36"/>
                      <a:pt x="15" y="33"/>
                      <a:pt x="12" y="30"/>
                    </a:cubicBezTo>
                    <a:cubicBezTo>
                      <a:pt x="9" y="27"/>
                      <a:pt x="7" y="24"/>
                      <a:pt x="6" y="21"/>
                    </a:cubicBezTo>
                    <a:cubicBezTo>
                      <a:pt x="5" y="18"/>
                      <a:pt x="4" y="15"/>
                      <a:pt x="3" y="12"/>
                    </a:cubicBezTo>
                    <a:cubicBezTo>
                      <a:pt x="2" y="10"/>
                      <a:pt x="2" y="7"/>
                      <a:pt x="1" y="6"/>
                    </a:cubicBezTo>
                    <a:cubicBezTo>
                      <a:pt x="1" y="4"/>
                      <a:pt x="1" y="2"/>
                      <a:pt x="1" y="1"/>
                    </a:cubicBezTo>
                    <a:cubicBezTo>
                      <a:pt x="0" y="0"/>
                      <a:pt x="0" y="0"/>
                      <a:pt x="0" y="0"/>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4" name="ïṩliḓe">
                <a:extLst>
                  <a:ext uri="{FF2B5EF4-FFF2-40B4-BE49-F238E27FC236}">
                    <a16:creationId xmlns:a16="http://schemas.microsoft.com/office/drawing/2014/main" id="{2A1DADA0-D84F-49F4-ACFD-5EDD96944702}"/>
                  </a:ext>
                </a:extLst>
              </p:cNvPr>
              <p:cNvSpPr/>
              <p:nvPr/>
            </p:nvSpPr>
            <p:spPr bwMode="auto">
              <a:xfrm>
                <a:off x="5921375" y="3116263"/>
                <a:ext cx="111125" cy="119063"/>
              </a:xfrm>
              <a:custGeom>
                <a:avLst/>
                <a:gdLst>
                  <a:gd name="T0" fmla="*/ 0 w 34"/>
                  <a:gd name="T1" fmla="*/ 29 h 36"/>
                  <a:gd name="T2" fmla="*/ 23 w 34"/>
                  <a:gd name="T3" fmla="*/ 21 h 36"/>
                  <a:gd name="T4" fmla="*/ 0 w 34"/>
                  <a:gd name="T5" fmla="*/ 28 h 36"/>
                  <a:gd name="T6" fmla="*/ 0 w 34"/>
                  <a:gd name="T7" fmla="*/ 29 h 36"/>
                </a:gdLst>
                <a:ahLst/>
                <a:cxnLst>
                  <a:cxn ang="0">
                    <a:pos x="T0" y="T1"/>
                  </a:cxn>
                  <a:cxn ang="0">
                    <a:pos x="T2" y="T3"/>
                  </a:cxn>
                  <a:cxn ang="0">
                    <a:pos x="T4" y="T5"/>
                  </a:cxn>
                  <a:cxn ang="0">
                    <a:pos x="T6" y="T7"/>
                  </a:cxn>
                </a:cxnLst>
                <a:rect l="0" t="0" r="r" b="b"/>
                <a:pathLst>
                  <a:path w="34" h="36">
                    <a:moveTo>
                      <a:pt x="0" y="29"/>
                    </a:moveTo>
                    <a:cubicBezTo>
                      <a:pt x="8" y="36"/>
                      <a:pt x="19" y="28"/>
                      <a:pt x="23" y="21"/>
                    </a:cubicBezTo>
                    <a:cubicBezTo>
                      <a:pt x="34" y="0"/>
                      <a:pt x="3" y="11"/>
                      <a:pt x="0" y="28"/>
                    </a:cubicBezTo>
                    <a:lnTo>
                      <a:pt x="0" y="29"/>
                    </a:lnTo>
                    <a:close/>
                  </a:path>
                </a:pathLst>
              </a:custGeom>
              <a:solidFill>
                <a:srgbClr val="4B100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5" name="íŝļïdè">
                <a:extLst>
                  <a:ext uri="{FF2B5EF4-FFF2-40B4-BE49-F238E27FC236}">
                    <a16:creationId xmlns:a16="http://schemas.microsoft.com/office/drawing/2014/main" id="{0CF33512-6269-4024-B2DA-82CBDA0F7571}"/>
                  </a:ext>
                </a:extLst>
              </p:cNvPr>
              <p:cNvSpPr/>
              <p:nvPr/>
            </p:nvSpPr>
            <p:spPr bwMode="auto">
              <a:xfrm>
                <a:off x="6362700" y="3089276"/>
                <a:ext cx="93663" cy="119063"/>
              </a:xfrm>
              <a:custGeom>
                <a:avLst/>
                <a:gdLst>
                  <a:gd name="T0" fmla="*/ 28 w 28"/>
                  <a:gd name="T1" fmla="*/ 34 h 36"/>
                  <a:gd name="T2" fmla="*/ 19 w 28"/>
                  <a:gd name="T3" fmla="*/ 11 h 36"/>
                  <a:gd name="T4" fmla="*/ 25 w 28"/>
                  <a:gd name="T5" fmla="*/ 34 h 36"/>
                  <a:gd name="T6" fmla="*/ 28 w 28"/>
                  <a:gd name="T7" fmla="*/ 34 h 36"/>
                </a:gdLst>
                <a:ahLst/>
                <a:cxnLst>
                  <a:cxn ang="0">
                    <a:pos x="T0" y="T1"/>
                  </a:cxn>
                  <a:cxn ang="0">
                    <a:pos x="T2" y="T3"/>
                  </a:cxn>
                  <a:cxn ang="0">
                    <a:pos x="T4" y="T5"/>
                  </a:cxn>
                  <a:cxn ang="0">
                    <a:pos x="T6" y="T7"/>
                  </a:cxn>
                </a:cxnLst>
                <a:rect l="0" t="0" r="r" b="b"/>
                <a:pathLst>
                  <a:path w="28" h="36">
                    <a:moveTo>
                      <a:pt x="28" y="34"/>
                    </a:moveTo>
                    <a:cubicBezTo>
                      <a:pt x="28" y="25"/>
                      <a:pt x="28" y="17"/>
                      <a:pt x="19" y="11"/>
                    </a:cubicBezTo>
                    <a:cubicBezTo>
                      <a:pt x="0" y="0"/>
                      <a:pt x="11" y="36"/>
                      <a:pt x="25" y="34"/>
                    </a:cubicBezTo>
                    <a:lnTo>
                      <a:pt x="28" y="34"/>
                    </a:lnTo>
                    <a:close/>
                  </a:path>
                </a:pathLst>
              </a:custGeom>
              <a:solidFill>
                <a:srgbClr val="4B100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6" name="íś1îḑè">
                <a:extLst>
                  <a:ext uri="{FF2B5EF4-FFF2-40B4-BE49-F238E27FC236}">
                    <a16:creationId xmlns:a16="http://schemas.microsoft.com/office/drawing/2014/main" id="{476DFAF6-D540-41CD-A97C-853833313A7B}"/>
                  </a:ext>
                </a:extLst>
              </p:cNvPr>
              <p:cNvSpPr/>
              <p:nvPr/>
            </p:nvSpPr>
            <p:spPr bwMode="auto">
              <a:xfrm>
                <a:off x="5884863" y="3481388"/>
                <a:ext cx="55563" cy="10953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7" name="îṥḻídê">
                <a:extLst>
                  <a:ext uri="{FF2B5EF4-FFF2-40B4-BE49-F238E27FC236}">
                    <a16:creationId xmlns:a16="http://schemas.microsoft.com/office/drawing/2014/main" id="{14C9AB7E-0B21-4009-92D1-6257AE0B017F}"/>
                  </a:ext>
                </a:extLst>
              </p:cNvPr>
              <p:cNvSpPr/>
              <p:nvPr/>
            </p:nvSpPr>
            <p:spPr bwMode="auto">
              <a:xfrm>
                <a:off x="6469063" y="3471863"/>
                <a:ext cx="58738" cy="10953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8" name="iṣḷïḍè">
                <a:extLst>
                  <a:ext uri="{FF2B5EF4-FFF2-40B4-BE49-F238E27FC236}">
                    <a16:creationId xmlns:a16="http://schemas.microsoft.com/office/drawing/2014/main" id="{C6C1016A-3B44-4ECB-8E74-0C924DAD0EE7}"/>
                  </a:ext>
                </a:extLst>
              </p:cNvPr>
              <p:cNvSpPr/>
              <p:nvPr/>
            </p:nvSpPr>
            <p:spPr bwMode="auto">
              <a:xfrm>
                <a:off x="5824538" y="3771901"/>
                <a:ext cx="381000" cy="438150"/>
              </a:xfrm>
              <a:custGeom>
                <a:avLst/>
                <a:gdLst>
                  <a:gd name="T0" fmla="*/ 67 w 115"/>
                  <a:gd name="T1" fmla="*/ 58 h 133"/>
                  <a:gd name="T2" fmla="*/ 31 w 115"/>
                  <a:gd name="T3" fmla="*/ 29 h 133"/>
                  <a:gd name="T4" fmla="*/ 8 w 115"/>
                  <a:gd name="T5" fmla="*/ 3 h 133"/>
                  <a:gd name="T6" fmla="*/ 5 w 115"/>
                  <a:gd name="T7" fmla="*/ 0 h 133"/>
                  <a:gd name="T8" fmla="*/ 19 w 115"/>
                  <a:gd name="T9" fmla="*/ 71 h 133"/>
                  <a:gd name="T10" fmla="*/ 95 w 115"/>
                  <a:gd name="T11" fmla="*/ 128 h 133"/>
                  <a:gd name="T12" fmla="*/ 115 w 115"/>
                  <a:gd name="T13" fmla="*/ 123 h 133"/>
                  <a:gd name="T14" fmla="*/ 83 w 115"/>
                  <a:gd name="T15" fmla="*/ 66 h 133"/>
                  <a:gd name="T16" fmla="*/ 67 w 115"/>
                  <a:gd name="T17" fmla="*/ 5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33">
                    <a:moveTo>
                      <a:pt x="67" y="58"/>
                    </a:moveTo>
                    <a:cubicBezTo>
                      <a:pt x="53" y="51"/>
                      <a:pt x="41" y="41"/>
                      <a:pt x="31" y="29"/>
                    </a:cubicBezTo>
                    <a:cubicBezTo>
                      <a:pt x="23" y="21"/>
                      <a:pt x="18" y="8"/>
                      <a:pt x="8" y="3"/>
                    </a:cubicBezTo>
                    <a:cubicBezTo>
                      <a:pt x="5" y="0"/>
                      <a:pt x="5" y="0"/>
                      <a:pt x="5" y="0"/>
                    </a:cubicBezTo>
                    <a:cubicBezTo>
                      <a:pt x="0" y="21"/>
                      <a:pt x="9" y="52"/>
                      <a:pt x="19" y="71"/>
                    </a:cubicBezTo>
                    <a:cubicBezTo>
                      <a:pt x="33" y="101"/>
                      <a:pt x="59" y="133"/>
                      <a:pt x="95" y="128"/>
                    </a:cubicBezTo>
                    <a:cubicBezTo>
                      <a:pt x="103" y="128"/>
                      <a:pt x="109" y="126"/>
                      <a:pt x="115" y="123"/>
                    </a:cubicBezTo>
                    <a:cubicBezTo>
                      <a:pt x="108" y="102"/>
                      <a:pt x="97" y="83"/>
                      <a:pt x="83" y="66"/>
                    </a:cubicBezTo>
                    <a:cubicBezTo>
                      <a:pt x="77" y="64"/>
                      <a:pt x="72" y="61"/>
                      <a:pt x="67" y="58"/>
                    </a:cubicBezTo>
                  </a:path>
                </a:pathLst>
              </a:custGeom>
              <a:solidFill>
                <a:srgbClr val="FF75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9" name="i$ḻiḓé">
                <a:extLst>
                  <a:ext uri="{FF2B5EF4-FFF2-40B4-BE49-F238E27FC236}">
                    <a16:creationId xmlns:a16="http://schemas.microsoft.com/office/drawing/2014/main" id="{1D5D7781-34B8-460A-82B3-14C7E2814B32}"/>
                  </a:ext>
                </a:extLst>
              </p:cNvPr>
              <p:cNvSpPr/>
              <p:nvPr/>
            </p:nvSpPr>
            <p:spPr bwMode="auto">
              <a:xfrm>
                <a:off x="6099175" y="3989388"/>
                <a:ext cx="217488" cy="187325"/>
              </a:xfrm>
              <a:custGeom>
                <a:avLst/>
                <a:gdLst>
                  <a:gd name="T0" fmla="*/ 66 w 66"/>
                  <a:gd name="T1" fmla="*/ 5 h 57"/>
                  <a:gd name="T2" fmla="*/ 22 w 66"/>
                  <a:gd name="T3" fmla="*/ 8 h 57"/>
                  <a:gd name="T4" fmla="*/ 0 w 66"/>
                  <a:gd name="T5" fmla="*/ 0 h 57"/>
                  <a:gd name="T6" fmla="*/ 32 w 66"/>
                  <a:gd name="T7" fmla="*/ 57 h 57"/>
                  <a:gd name="T8" fmla="*/ 66 w 66"/>
                  <a:gd name="T9" fmla="*/ 5 h 57"/>
                </a:gdLst>
                <a:ahLst/>
                <a:cxnLst>
                  <a:cxn ang="0">
                    <a:pos x="T0" y="T1"/>
                  </a:cxn>
                  <a:cxn ang="0">
                    <a:pos x="T2" y="T3"/>
                  </a:cxn>
                  <a:cxn ang="0">
                    <a:pos x="T4" y="T5"/>
                  </a:cxn>
                  <a:cxn ang="0">
                    <a:pos x="T6" y="T7"/>
                  </a:cxn>
                  <a:cxn ang="0">
                    <a:pos x="T8" y="T9"/>
                  </a:cxn>
                </a:cxnLst>
                <a:rect l="0" t="0" r="r" b="b"/>
                <a:pathLst>
                  <a:path w="66" h="57">
                    <a:moveTo>
                      <a:pt x="66" y="5"/>
                    </a:moveTo>
                    <a:cubicBezTo>
                      <a:pt x="50" y="5"/>
                      <a:pt x="37" y="10"/>
                      <a:pt x="22" y="8"/>
                    </a:cubicBezTo>
                    <a:cubicBezTo>
                      <a:pt x="14" y="6"/>
                      <a:pt x="7" y="4"/>
                      <a:pt x="0" y="0"/>
                    </a:cubicBezTo>
                    <a:cubicBezTo>
                      <a:pt x="14" y="17"/>
                      <a:pt x="25" y="36"/>
                      <a:pt x="32" y="57"/>
                    </a:cubicBezTo>
                    <a:cubicBezTo>
                      <a:pt x="51" y="48"/>
                      <a:pt x="61" y="28"/>
                      <a:pt x="66" y="5"/>
                    </a:cubicBezTo>
                    <a:close/>
                  </a:path>
                </a:pathLst>
              </a:custGeom>
              <a:solidFill>
                <a:srgbClr val="C246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0" name="iṥḻídê">
                <a:extLst>
                  <a:ext uri="{FF2B5EF4-FFF2-40B4-BE49-F238E27FC236}">
                    <a16:creationId xmlns:a16="http://schemas.microsoft.com/office/drawing/2014/main" id="{1A5C32EA-A486-4D77-A1F9-7D07D799DE16}"/>
                  </a:ext>
                </a:extLst>
              </p:cNvPr>
              <p:cNvSpPr/>
              <p:nvPr/>
            </p:nvSpPr>
            <p:spPr bwMode="auto">
              <a:xfrm>
                <a:off x="5835650" y="3741738"/>
                <a:ext cx="581025" cy="320675"/>
              </a:xfrm>
              <a:custGeom>
                <a:avLst/>
                <a:gdLst>
                  <a:gd name="T0" fmla="*/ 0 w 176"/>
                  <a:gd name="T1" fmla="*/ 8 h 97"/>
                  <a:gd name="T2" fmla="*/ 35 w 176"/>
                  <a:gd name="T3" fmla="*/ 69 h 97"/>
                  <a:gd name="T4" fmla="*/ 122 w 176"/>
                  <a:gd name="T5" fmla="*/ 96 h 97"/>
                  <a:gd name="T6" fmla="*/ 166 w 176"/>
                  <a:gd name="T7" fmla="*/ 85 h 97"/>
                  <a:gd name="T8" fmla="*/ 168 w 176"/>
                  <a:gd name="T9" fmla="*/ 48 h 97"/>
                  <a:gd name="T10" fmla="*/ 81 w 176"/>
                  <a:gd name="T11" fmla="*/ 62 h 97"/>
                  <a:gd name="T12" fmla="*/ 12 w 176"/>
                  <a:gd name="T13" fmla="*/ 0 h 97"/>
                  <a:gd name="T14" fmla="*/ 0 w 176"/>
                  <a:gd name="T15" fmla="*/ 8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97">
                    <a:moveTo>
                      <a:pt x="0" y="8"/>
                    </a:moveTo>
                    <a:cubicBezTo>
                      <a:pt x="9" y="30"/>
                      <a:pt x="15" y="54"/>
                      <a:pt x="35" y="69"/>
                    </a:cubicBezTo>
                    <a:cubicBezTo>
                      <a:pt x="60" y="88"/>
                      <a:pt x="90" y="97"/>
                      <a:pt x="122" y="96"/>
                    </a:cubicBezTo>
                    <a:cubicBezTo>
                      <a:pt x="135" y="96"/>
                      <a:pt x="154" y="94"/>
                      <a:pt x="166" y="85"/>
                    </a:cubicBezTo>
                    <a:cubicBezTo>
                      <a:pt x="176" y="78"/>
                      <a:pt x="171" y="60"/>
                      <a:pt x="168" y="48"/>
                    </a:cubicBezTo>
                    <a:cubicBezTo>
                      <a:pt x="145" y="61"/>
                      <a:pt x="107" y="70"/>
                      <a:pt x="81" y="62"/>
                    </a:cubicBezTo>
                    <a:cubicBezTo>
                      <a:pt x="51" y="52"/>
                      <a:pt x="34" y="21"/>
                      <a:pt x="12" y="0"/>
                    </a:cubicBezTo>
                    <a:cubicBezTo>
                      <a:pt x="0" y="8"/>
                      <a:pt x="0" y="8"/>
                      <a:pt x="0"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1" name="išlîḑê">
                <a:extLst>
                  <a:ext uri="{FF2B5EF4-FFF2-40B4-BE49-F238E27FC236}">
                    <a16:creationId xmlns:a16="http://schemas.microsoft.com/office/drawing/2014/main" id="{6AC5ADC3-0A4A-431D-A1ED-03161CC208A0}"/>
                  </a:ext>
                </a:extLst>
              </p:cNvPr>
              <p:cNvSpPr/>
              <p:nvPr/>
            </p:nvSpPr>
            <p:spPr bwMode="auto">
              <a:xfrm>
                <a:off x="5878513" y="3729038"/>
                <a:ext cx="563563" cy="315913"/>
              </a:xfrm>
              <a:custGeom>
                <a:avLst/>
                <a:gdLst>
                  <a:gd name="T0" fmla="*/ 0 w 171"/>
                  <a:gd name="T1" fmla="*/ 0 h 96"/>
                  <a:gd name="T2" fmla="*/ 142 w 171"/>
                  <a:gd name="T3" fmla="*/ 67 h 96"/>
                  <a:gd name="T4" fmla="*/ 171 w 171"/>
                  <a:gd name="T5" fmla="*/ 38 h 96"/>
                  <a:gd name="T6" fmla="*/ 0 w 171"/>
                  <a:gd name="T7" fmla="*/ 0 h 96"/>
                </a:gdLst>
                <a:ahLst/>
                <a:cxnLst>
                  <a:cxn ang="0">
                    <a:pos x="T0" y="T1"/>
                  </a:cxn>
                  <a:cxn ang="0">
                    <a:pos x="T2" y="T3"/>
                  </a:cxn>
                  <a:cxn ang="0">
                    <a:pos x="T4" y="T5"/>
                  </a:cxn>
                  <a:cxn ang="0">
                    <a:pos x="T6" y="T7"/>
                  </a:cxn>
                </a:cxnLst>
                <a:rect l="0" t="0" r="r" b="b"/>
                <a:pathLst>
                  <a:path w="171" h="96">
                    <a:moveTo>
                      <a:pt x="0" y="0"/>
                    </a:moveTo>
                    <a:cubicBezTo>
                      <a:pt x="16" y="54"/>
                      <a:pt x="89" y="96"/>
                      <a:pt x="142" y="67"/>
                    </a:cubicBezTo>
                    <a:cubicBezTo>
                      <a:pt x="153" y="61"/>
                      <a:pt x="165" y="49"/>
                      <a:pt x="171" y="38"/>
                    </a:cubicBezTo>
                    <a:cubicBezTo>
                      <a:pt x="0" y="0"/>
                      <a:pt x="0" y="0"/>
                      <a:pt x="0" y="0"/>
                    </a:cubicBezTo>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2" name="îṧ1íďê">
                <a:extLst>
                  <a:ext uri="{FF2B5EF4-FFF2-40B4-BE49-F238E27FC236}">
                    <a16:creationId xmlns:a16="http://schemas.microsoft.com/office/drawing/2014/main" id="{4A2D6332-0D18-4001-B812-C585739360B6}"/>
                  </a:ext>
                </a:extLst>
              </p:cNvPr>
              <p:cNvSpPr/>
              <p:nvPr/>
            </p:nvSpPr>
            <p:spPr bwMode="auto">
              <a:xfrm>
                <a:off x="5878513" y="3729038"/>
                <a:ext cx="563563" cy="260350"/>
              </a:xfrm>
              <a:custGeom>
                <a:avLst/>
                <a:gdLst>
                  <a:gd name="T0" fmla="*/ 0 w 171"/>
                  <a:gd name="T1" fmla="*/ 0 h 79"/>
                  <a:gd name="T2" fmla="*/ 1 w 171"/>
                  <a:gd name="T3" fmla="*/ 2 h 79"/>
                  <a:gd name="T4" fmla="*/ 4 w 171"/>
                  <a:gd name="T5" fmla="*/ 9 h 79"/>
                  <a:gd name="T6" fmla="*/ 9 w 171"/>
                  <a:gd name="T7" fmla="*/ 18 h 79"/>
                  <a:gd name="T8" fmla="*/ 16 w 171"/>
                  <a:gd name="T9" fmla="*/ 29 h 79"/>
                  <a:gd name="T10" fmla="*/ 27 w 171"/>
                  <a:gd name="T11" fmla="*/ 42 h 79"/>
                  <a:gd name="T12" fmla="*/ 41 w 171"/>
                  <a:gd name="T13" fmla="*/ 53 h 79"/>
                  <a:gd name="T14" fmla="*/ 77 w 171"/>
                  <a:gd name="T15" fmla="*/ 70 h 79"/>
                  <a:gd name="T16" fmla="*/ 115 w 171"/>
                  <a:gd name="T17" fmla="*/ 74 h 79"/>
                  <a:gd name="T18" fmla="*/ 133 w 171"/>
                  <a:gd name="T19" fmla="*/ 69 h 79"/>
                  <a:gd name="T20" fmla="*/ 147 w 171"/>
                  <a:gd name="T21" fmla="*/ 62 h 79"/>
                  <a:gd name="T22" fmla="*/ 158 w 171"/>
                  <a:gd name="T23" fmla="*/ 53 h 79"/>
                  <a:gd name="T24" fmla="*/ 165 w 171"/>
                  <a:gd name="T25" fmla="*/ 46 h 79"/>
                  <a:gd name="T26" fmla="*/ 170 w 171"/>
                  <a:gd name="T27" fmla="*/ 40 h 79"/>
                  <a:gd name="T28" fmla="*/ 171 w 171"/>
                  <a:gd name="T29" fmla="*/ 38 h 79"/>
                  <a:gd name="T30" fmla="*/ 170 w 171"/>
                  <a:gd name="T31" fmla="*/ 40 h 79"/>
                  <a:gd name="T32" fmla="*/ 166 w 171"/>
                  <a:gd name="T33" fmla="*/ 46 h 79"/>
                  <a:gd name="T34" fmla="*/ 159 w 171"/>
                  <a:gd name="T35" fmla="*/ 54 h 79"/>
                  <a:gd name="T36" fmla="*/ 148 w 171"/>
                  <a:gd name="T37" fmla="*/ 64 h 79"/>
                  <a:gd name="T38" fmla="*/ 134 w 171"/>
                  <a:gd name="T39" fmla="*/ 72 h 79"/>
                  <a:gd name="T40" fmla="*/ 116 w 171"/>
                  <a:gd name="T41" fmla="*/ 77 h 79"/>
                  <a:gd name="T42" fmla="*/ 75 w 171"/>
                  <a:gd name="T43" fmla="*/ 74 h 79"/>
                  <a:gd name="T44" fmla="*/ 39 w 171"/>
                  <a:gd name="T45" fmla="*/ 56 h 79"/>
                  <a:gd name="T46" fmla="*/ 25 w 171"/>
                  <a:gd name="T47" fmla="*/ 44 h 79"/>
                  <a:gd name="T48" fmla="*/ 15 w 171"/>
                  <a:gd name="T49" fmla="*/ 31 h 79"/>
                  <a:gd name="T50" fmla="*/ 7 w 171"/>
                  <a:gd name="T51" fmla="*/ 19 h 79"/>
                  <a:gd name="T52" fmla="*/ 3 w 171"/>
                  <a:gd name="T53" fmla="*/ 9 h 79"/>
                  <a:gd name="T54" fmla="*/ 1 w 171"/>
                  <a:gd name="T55" fmla="*/ 2 h 79"/>
                  <a:gd name="T56" fmla="*/ 0 w 171"/>
                  <a:gd name="T5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79">
                    <a:moveTo>
                      <a:pt x="0" y="0"/>
                    </a:moveTo>
                    <a:cubicBezTo>
                      <a:pt x="0" y="0"/>
                      <a:pt x="0" y="1"/>
                      <a:pt x="1" y="2"/>
                    </a:cubicBezTo>
                    <a:cubicBezTo>
                      <a:pt x="1" y="4"/>
                      <a:pt x="2" y="6"/>
                      <a:pt x="4" y="9"/>
                    </a:cubicBezTo>
                    <a:cubicBezTo>
                      <a:pt x="5" y="11"/>
                      <a:pt x="6" y="15"/>
                      <a:pt x="9" y="18"/>
                    </a:cubicBezTo>
                    <a:cubicBezTo>
                      <a:pt x="11" y="22"/>
                      <a:pt x="13" y="25"/>
                      <a:pt x="16" y="29"/>
                    </a:cubicBezTo>
                    <a:cubicBezTo>
                      <a:pt x="20" y="33"/>
                      <a:pt x="23" y="37"/>
                      <a:pt x="27" y="42"/>
                    </a:cubicBezTo>
                    <a:cubicBezTo>
                      <a:pt x="32" y="46"/>
                      <a:pt x="36" y="49"/>
                      <a:pt x="41" y="53"/>
                    </a:cubicBezTo>
                    <a:cubicBezTo>
                      <a:pt x="52" y="60"/>
                      <a:pt x="64" y="67"/>
                      <a:pt x="77" y="70"/>
                    </a:cubicBezTo>
                    <a:cubicBezTo>
                      <a:pt x="89" y="74"/>
                      <a:pt x="103" y="76"/>
                      <a:pt x="115" y="74"/>
                    </a:cubicBezTo>
                    <a:cubicBezTo>
                      <a:pt x="122" y="73"/>
                      <a:pt x="127" y="71"/>
                      <a:pt x="133" y="69"/>
                    </a:cubicBezTo>
                    <a:cubicBezTo>
                      <a:pt x="138" y="67"/>
                      <a:pt x="143" y="65"/>
                      <a:pt x="147" y="62"/>
                    </a:cubicBezTo>
                    <a:cubicBezTo>
                      <a:pt x="151" y="59"/>
                      <a:pt x="155" y="56"/>
                      <a:pt x="158" y="53"/>
                    </a:cubicBezTo>
                    <a:cubicBezTo>
                      <a:pt x="161" y="51"/>
                      <a:pt x="163" y="48"/>
                      <a:pt x="165" y="46"/>
                    </a:cubicBezTo>
                    <a:cubicBezTo>
                      <a:pt x="167" y="43"/>
                      <a:pt x="169" y="42"/>
                      <a:pt x="170" y="40"/>
                    </a:cubicBezTo>
                    <a:cubicBezTo>
                      <a:pt x="170" y="39"/>
                      <a:pt x="171" y="38"/>
                      <a:pt x="171" y="38"/>
                    </a:cubicBezTo>
                    <a:cubicBezTo>
                      <a:pt x="171" y="38"/>
                      <a:pt x="170" y="39"/>
                      <a:pt x="170" y="40"/>
                    </a:cubicBezTo>
                    <a:cubicBezTo>
                      <a:pt x="169" y="42"/>
                      <a:pt x="168" y="44"/>
                      <a:pt x="166" y="46"/>
                    </a:cubicBezTo>
                    <a:cubicBezTo>
                      <a:pt x="164" y="49"/>
                      <a:pt x="162" y="51"/>
                      <a:pt x="159" y="54"/>
                    </a:cubicBezTo>
                    <a:cubicBezTo>
                      <a:pt x="156" y="57"/>
                      <a:pt x="153" y="61"/>
                      <a:pt x="148" y="64"/>
                    </a:cubicBezTo>
                    <a:cubicBezTo>
                      <a:pt x="144" y="67"/>
                      <a:pt x="139" y="70"/>
                      <a:pt x="134" y="72"/>
                    </a:cubicBezTo>
                    <a:cubicBezTo>
                      <a:pt x="128" y="74"/>
                      <a:pt x="122" y="76"/>
                      <a:pt x="116" y="77"/>
                    </a:cubicBezTo>
                    <a:cubicBezTo>
                      <a:pt x="103" y="79"/>
                      <a:pt x="89" y="78"/>
                      <a:pt x="75" y="74"/>
                    </a:cubicBezTo>
                    <a:cubicBezTo>
                      <a:pt x="62" y="70"/>
                      <a:pt x="50" y="64"/>
                      <a:pt x="39" y="56"/>
                    </a:cubicBezTo>
                    <a:cubicBezTo>
                      <a:pt x="34" y="52"/>
                      <a:pt x="29" y="48"/>
                      <a:pt x="25" y="44"/>
                    </a:cubicBezTo>
                    <a:cubicBezTo>
                      <a:pt x="21" y="39"/>
                      <a:pt x="18" y="35"/>
                      <a:pt x="15" y="31"/>
                    </a:cubicBezTo>
                    <a:cubicBezTo>
                      <a:pt x="12" y="27"/>
                      <a:pt x="9" y="23"/>
                      <a:pt x="7" y="19"/>
                    </a:cubicBezTo>
                    <a:cubicBezTo>
                      <a:pt x="5" y="15"/>
                      <a:pt x="4" y="12"/>
                      <a:pt x="3" y="9"/>
                    </a:cubicBezTo>
                    <a:cubicBezTo>
                      <a:pt x="2" y="6"/>
                      <a:pt x="1" y="4"/>
                      <a:pt x="1" y="2"/>
                    </a:cubicBezTo>
                    <a:cubicBezTo>
                      <a:pt x="0" y="1"/>
                      <a:pt x="0" y="0"/>
                      <a:pt x="0" y="0"/>
                    </a:cubicBezTo>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3" name="iṡľíďe">
                <a:extLst>
                  <a:ext uri="{FF2B5EF4-FFF2-40B4-BE49-F238E27FC236}">
                    <a16:creationId xmlns:a16="http://schemas.microsoft.com/office/drawing/2014/main" id="{5217CF07-38AA-4A6F-B6FF-7893E877B5C1}"/>
                  </a:ext>
                </a:extLst>
              </p:cNvPr>
              <p:cNvSpPr/>
              <p:nvPr/>
            </p:nvSpPr>
            <p:spPr bwMode="auto">
              <a:xfrm>
                <a:off x="5181600" y="3109913"/>
                <a:ext cx="1885950" cy="750888"/>
              </a:xfrm>
              <a:custGeom>
                <a:avLst/>
                <a:gdLst>
                  <a:gd name="T0" fmla="*/ 539 w 571"/>
                  <a:gd name="T1" fmla="*/ 0 h 228"/>
                  <a:gd name="T2" fmla="*/ 480 w 571"/>
                  <a:gd name="T3" fmla="*/ 34 h 228"/>
                  <a:gd name="T4" fmla="*/ 374 w 571"/>
                  <a:gd name="T5" fmla="*/ 31 h 228"/>
                  <a:gd name="T6" fmla="*/ 317 w 571"/>
                  <a:gd name="T7" fmla="*/ 85 h 228"/>
                  <a:gd name="T8" fmla="*/ 315 w 571"/>
                  <a:gd name="T9" fmla="*/ 95 h 228"/>
                  <a:gd name="T10" fmla="*/ 169 w 571"/>
                  <a:gd name="T11" fmla="*/ 27 h 228"/>
                  <a:gd name="T12" fmla="*/ 76 w 571"/>
                  <a:gd name="T13" fmla="*/ 48 h 228"/>
                  <a:gd name="T14" fmla="*/ 7 w 571"/>
                  <a:gd name="T15" fmla="*/ 29 h 228"/>
                  <a:gd name="T16" fmla="*/ 5 w 571"/>
                  <a:gd name="T17" fmla="*/ 29 h 228"/>
                  <a:gd name="T18" fmla="*/ 14 w 571"/>
                  <a:gd name="T19" fmla="*/ 115 h 228"/>
                  <a:gd name="T20" fmla="*/ 28 w 571"/>
                  <a:gd name="T21" fmla="*/ 152 h 228"/>
                  <a:gd name="T22" fmla="*/ 114 w 571"/>
                  <a:gd name="T23" fmla="*/ 222 h 228"/>
                  <a:gd name="T24" fmla="*/ 191 w 571"/>
                  <a:gd name="T25" fmla="*/ 223 h 228"/>
                  <a:gd name="T26" fmla="*/ 276 w 571"/>
                  <a:gd name="T27" fmla="*/ 187 h 228"/>
                  <a:gd name="T28" fmla="*/ 305 w 571"/>
                  <a:gd name="T29" fmla="*/ 158 h 228"/>
                  <a:gd name="T30" fmla="*/ 328 w 571"/>
                  <a:gd name="T31" fmla="*/ 152 h 228"/>
                  <a:gd name="T32" fmla="*/ 341 w 571"/>
                  <a:gd name="T33" fmla="*/ 156 h 228"/>
                  <a:gd name="T34" fmla="*/ 373 w 571"/>
                  <a:gd name="T35" fmla="*/ 177 h 228"/>
                  <a:gd name="T36" fmla="*/ 468 w 571"/>
                  <a:gd name="T37" fmla="*/ 188 h 228"/>
                  <a:gd name="T38" fmla="*/ 539 w 571"/>
                  <a:gd name="T39" fmla="*/ 0 h 228"/>
                  <a:gd name="T40" fmla="*/ 246 w 571"/>
                  <a:gd name="T41" fmla="*/ 170 h 228"/>
                  <a:gd name="T42" fmla="*/ 99 w 571"/>
                  <a:gd name="T43" fmla="*/ 77 h 228"/>
                  <a:gd name="T44" fmla="*/ 144 w 571"/>
                  <a:gd name="T45" fmla="*/ 91 h 228"/>
                  <a:gd name="T46" fmla="*/ 218 w 571"/>
                  <a:gd name="T47" fmla="*/ 69 h 228"/>
                  <a:gd name="T48" fmla="*/ 226 w 571"/>
                  <a:gd name="T49" fmla="*/ 69 h 228"/>
                  <a:gd name="T50" fmla="*/ 281 w 571"/>
                  <a:gd name="T51" fmla="*/ 114 h 228"/>
                  <a:gd name="T52" fmla="*/ 246 w 571"/>
                  <a:gd name="T53" fmla="*/ 170 h 228"/>
                  <a:gd name="T54" fmla="*/ 476 w 571"/>
                  <a:gd name="T55" fmla="*/ 106 h 228"/>
                  <a:gd name="T56" fmla="*/ 445 w 571"/>
                  <a:gd name="T57" fmla="*/ 147 h 228"/>
                  <a:gd name="T58" fmla="*/ 369 w 571"/>
                  <a:gd name="T59" fmla="*/ 145 h 228"/>
                  <a:gd name="T60" fmla="*/ 352 w 571"/>
                  <a:gd name="T61" fmla="*/ 129 h 228"/>
                  <a:gd name="T62" fmla="*/ 352 w 571"/>
                  <a:gd name="T63" fmla="*/ 131 h 228"/>
                  <a:gd name="T64" fmla="*/ 392 w 571"/>
                  <a:gd name="T65" fmla="*/ 63 h 228"/>
                  <a:gd name="T66" fmla="*/ 429 w 571"/>
                  <a:gd name="T67" fmla="*/ 67 h 228"/>
                  <a:gd name="T68" fmla="*/ 478 w 571"/>
                  <a:gd name="T69" fmla="*/ 66 h 228"/>
                  <a:gd name="T70" fmla="*/ 488 w 571"/>
                  <a:gd name="T71" fmla="*/ 57 h 228"/>
                  <a:gd name="T72" fmla="*/ 476 w 571"/>
                  <a:gd name="T73" fmla="*/ 10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1" h="228">
                    <a:moveTo>
                      <a:pt x="539" y="0"/>
                    </a:moveTo>
                    <a:cubicBezTo>
                      <a:pt x="533" y="27"/>
                      <a:pt x="506" y="38"/>
                      <a:pt x="480" y="34"/>
                    </a:cubicBezTo>
                    <a:cubicBezTo>
                      <a:pt x="444" y="30"/>
                      <a:pt x="410" y="17"/>
                      <a:pt x="374" y="31"/>
                    </a:cubicBezTo>
                    <a:cubicBezTo>
                      <a:pt x="350" y="40"/>
                      <a:pt x="328" y="61"/>
                      <a:pt x="317" y="85"/>
                    </a:cubicBezTo>
                    <a:cubicBezTo>
                      <a:pt x="315" y="95"/>
                      <a:pt x="315" y="95"/>
                      <a:pt x="315" y="95"/>
                    </a:cubicBezTo>
                    <a:cubicBezTo>
                      <a:pt x="301" y="34"/>
                      <a:pt x="226" y="16"/>
                      <a:pt x="169" y="27"/>
                    </a:cubicBezTo>
                    <a:cubicBezTo>
                      <a:pt x="137" y="34"/>
                      <a:pt x="109" y="48"/>
                      <a:pt x="76" y="48"/>
                    </a:cubicBezTo>
                    <a:cubicBezTo>
                      <a:pt x="48" y="48"/>
                      <a:pt x="30" y="41"/>
                      <a:pt x="7" y="29"/>
                    </a:cubicBezTo>
                    <a:cubicBezTo>
                      <a:pt x="5" y="29"/>
                      <a:pt x="5" y="29"/>
                      <a:pt x="5" y="29"/>
                    </a:cubicBezTo>
                    <a:cubicBezTo>
                      <a:pt x="0" y="65"/>
                      <a:pt x="7" y="95"/>
                      <a:pt x="14" y="115"/>
                    </a:cubicBezTo>
                    <a:cubicBezTo>
                      <a:pt x="18" y="127"/>
                      <a:pt x="23" y="140"/>
                      <a:pt x="28" y="152"/>
                    </a:cubicBezTo>
                    <a:cubicBezTo>
                      <a:pt x="45" y="188"/>
                      <a:pt x="75" y="210"/>
                      <a:pt x="114" y="222"/>
                    </a:cubicBezTo>
                    <a:cubicBezTo>
                      <a:pt x="135" y="228"/>
                      <a:pt x="170" y="228"/>
                      <a:pt x="191" y="223"/>
                    </a:cubicBezTo>
                    <a:cubicBezTo>
                      <a:pt x="224" y="216"/>
                      <a:pt x="248" y="206"/>
                      <a:pt x="276" y="187"/>
                    </a:cubicBezTo>
                    <a:cubicBezTo>
                      <a:pt x="288" y="179"/>
                      <a:pt x="298" y="169"/>
                      <a:pt x="305" y="158"/>
                    </a:cubicBezTo>
                    <a:cubicBezTo>
                      <a:pt x="312" y="154"/>
                      <a:pt x="321" y="151"/>
                      <a:pt x="328" y="152"/>
                    </a:cubicBezTo>
                    <a:cubicBezTo>
                      <a:pt x="332" y="153"/>
                      <a:pt x="336" y="155"/>
                      <a:pt x="341" y="156"/>
                    </a:cubicBezTo>
                    <a:cubicBezTo>
                      <a:pt x="350" y="165"/>
                      <a:pt x="362" y="171"/>
                      <a:pt x="373" y="177"/>
                    </a:cubicBezTo>
                    <a:cubicBezTo>
                      <a:pt x="401" y="192"/>
                      <a:pt x="437" y="196"/>
                      <a:pt x="468" y="188"/>
                    </a:cubicBezTo>
                    <a:cubicBezTo>
                      <a:pt x="537" y="170"/>
                      <a:pt x="571" y="61"/>
                      <a:pt x="539" y="0"/>
                    </a:cubicBezTo>
                    <a:moveTo>
                      <a:pt x="246" y="170"/>
                    </a:moveTo>
                    <a:cubicBezTo>
                      <a:pt x="182" y="215"/>
                      <a:pt x="103" y="169"/>
                      <a:pt x="99" y="77"/>
                    </a:cubicBezTo>
                    <a:cubicBezTo>
                      <a:pt x="113" y="88"/>
                      <a:pt x="125" y="90"/>
                      <a:pt x="144" y="91"/>
                    </a:cubicBezTo>
                    <a:cubicBezTo>
                      <a:pt x="170" y="92"/>
                      <a:pt x="193" y="72"/>
                      <a:pt x="218" y="69"/>
                    </a:cubicBezTo>
                    <a:cubicBezTo>
                      <a:pt x="221" y="69"/>
                      <a:pt x="223" y="69"/>
                      <a:pt x="226" y="69"/>
                    </a:cubicBezTo>
                    <a:cubicBezTo>
                      <a:pt x="249" y="71"/>
                      <a:pt x="276" y="83"/>
                      <a:pt x="281" y="114"/>
                    </a:cubicBezTo>
                    <a:cubicBezTo>
                      <a:pt x="285" y="142"/>
                      <a:pt x="263" y="159"/>
                      <a:pt x="246" y="170"/>
                    </a:cubicBezTo>
                    <a:moveTo>
                      <a:pt x="476" y="106"/>
                    </a:moveTo>
                    <a:cubicBezTo>
                      <a:pt x="469" y="122"/>
                      <a:pt x="460" y="140"/>
                      <a:pt x="445" y="147"/>
                    </a:cubicBezTo>
                    <a:cubicBezTo>
                      <a:pt x="421" y="159"/>
                      <a:pt x="393" y="157"/>
                      <a:pt x="369" y="145"/>
                    </a:cubicBezTo>
                    <a:cubicBezTo>
                      <a:pt x="361" y="142"/>
                      <a:pt x="356" y="138"/>
                      <a:pt x="352" y="129"/>
                    </a:cubicBezTo>
                    <a:cubicBezTo>
                      <a:pt x="352" y="131"/>
                      <a:pt x="352" y="131"/>
                      <a:pt x="352" y="131"/>
                    </a:cubicBezTo>
                    <a:cubicBezTo>
                      <a:pt x="346" y="102"/>
                      <a:pt x="368" y="68"/>
                      <a:pt x="392" y="63"/>
                    </a:cubicBezTo>
                    <a:cubicBezTo>
                      <a:pt x="404" y="60"/>
                      <a:pt x="417" y="63"/>
                      <a:pt x="429" y="67"/>
                    </a:cubicBezTo>
                    <a:cubicBezTo>
                      <a:pt x="446" y="71"/>
                      <a:pt x="463" y="75"/>
                      <a:pt x="478" y="66"/>
                    </a:cubicBezTo>
                    <a:cubicBezTo>
                      <a:pt x="481" y="63"/>
                      <a:pt x="485" y="60"/>
                      <a:pt x="488" y="57"/>
                    </a:cubicBezTo>
                    <a:cubicBezTo>
                      <a:pt x="490" y="71"/>
                      <a:pt x="481" y="93"/>
                      <a:pt x="476" y="106"/>
                    </a:cubicBezTo>
                  </a:path>
                </a:pathLst>
              </a:custGeom>
              <a:solidFill>
                <a:srgbClr val="0072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4" name="íṥlíďê">
                <a:extLst>
                  <a:ext uri="{FF2B5EF4-FFF2-40B4-BE49-F238E27FC236}">
                    <a16:creationId xmlns:a16="http://schemas.microsoft.com/office/drawing/2014/main" id="{F96900C0-DFED-4621-842E-736CEF8A0D18}"/>
                  </a:ext>
                </a:extLst>
              </p:cNvPr>
              <p:cNvSpPr/>
              <p:nvPr/>
            </p:nvSpPr>
            <p:spPr bwMode="auto">
              <a:xfrm>
                <a:off x="7172325" y="3524251"/>
                <a:ext cx="733425" cy="909638"/>
              </a:xfrm>
              <a:custGeom>
                <a:avLst/>
                <a:gdLst>
                  <a:gd name="T0" fmla="*/ 0 w 222"/>
                  <a:gd name="T1" fmla="*/ 9 h 276"/>
                  <a:gd name="T2" fmla="*/ 202 w 222"/>
                  <a:gd name="T3" fmla="*/ 266 h 276"/>
                  <a:gd name="T4" fmla="*/ 222 w 222"/>
                  <a:gd name="T5" fmla="*/ 259 h 276"/>
                  <a:gd name="T6" fmla="*/ 13 w 222"/>
                  <a:gd name="T7" fmla="*/ 0 h 276"/>
                  <a:gd name="T8" fmla="*/ 0 w 222"/>
                  <a:gd name="T9" fmla="*/ 9 h 276"/>
                </a:gdLst>
                <a:ahLst/>
                <a:cxnLst>
                  <a:cxn ang="0">
                    <a:pos x="T0" y="T1"/>
                  </a:cxn>
                  <a:cxn ang="0">
                    <a:pos x="T2" y="T3"/>
                  </a:cxn>
                  <a:cxn ang="0">
                    <a:pos x="T4" y="T5"/>
                  </a:cxn>
                  <a:cxn ang="0">
                    <a:pos x="T6" y="T7"/>
                  </a:cxn>
                  <a:cxn ang="0">
                    <a:pos x="T8" y="T9"/>
                  </a:cxn>
                </a:cxnLst>
                <a:rect l="0" t="0" r="r" b="b"/>
                <a:pathLst>
                  <a:path w="222" h="276">
                    <a:moveTo>
                      <a:pt x="0" y="9"/>
                    </a:moveTo>
                    <a:cubicBezTo>
                      <a:pt x="202" y="266"/>
                      <a:pt x="202" y="266"/>
                      <a:pt x="202" y="266"/>
                    </a:cubicBezTo>
                    <a:cubicBezTo>
                      <a:pt x="202" y="266"/>
                      <a:pt x="216" y="276"/>
                      <a:pt x="222" y="259"/>
                    </a:cubicBezTo>
                    <a:cubicBezTo>
                      <a:pt x="13" y="0"/>
                      <a:pt x="13" y="0"/>
                      <a:pt x="13" y="0"/>
                    </a:cubicBezTo>
                    <a:lnTo>
                      <a:pt x="0" y="9"/>
                    </a:lnTo>
                    <a:close/>
                  </a:path>
                </a:pathLst>
              </a:custGeom>
              <a:solidFill>
                <a:srgbClr val="B574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5" name="íSļíḑe">
                <a:extLst>
                  <a:ext uri="{FF2B5EF4-FFF2-40B4-BE49-F238E27FC236}">
                    <a16:creationId xmlns:a16="http://schemas.microsoft.com/office/drawing/2014/main" id="{1896549D-C922-4E5A-A452-3818941B4326}"/>
                  </a:ext>
                </a:extLst>
              </p:cNvPr>
              <p:cNvSpPr/>
              <p:nvPr/>
            </p:nvSpPr>
            <p:spPr bwMode="auto">
              <a:xfrm>
                <a:off x="7062788" y="3395663"/>
                <a:ext cx="192088" cy="195263"/>
              </a:xfrm>
              <a:prstGeom prst="ellipse">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6" name="íśľïḋè">
                <a:extLst>
                  <a:ext uri="{FF2B5EF4-FFF2-40B4-BE49-F238E27FC236}">
                    <a16:creationId xmlns:a16="http://schemas.microsoft.com/office/drawing/2014/main" id="{5B8B15E3-99B6-408F-8872-678475FA247B}"/>
                  </a:ext>
                </a:extLst>
              </p:cNvPr>
              <p:cNvSpPr/>
              <p:nvPr/>
            </p:nvSpPr>
            <p:spPr bwMode="auto">
              <a:xfrm>
                <a:off x="7642225" y="3919538"/>
                <a:ext cx="160338" cy="185738"/>
              </a:xfrm>
              <a:custGeom>
                <a:avLst/>
                <a:gdLst>
                  <a:gd name="T0" fmla="*/ 6 w 49"/>
                  <a:gd name="T1" fmla="*/ 34 h 56"/>
                  <a:gd name="T2" fmla="*/ 23 w 49"/>
                  <a:gd name="T3" fmla="*/ 53 h 56"/>
                  <a:gd name="T4" fmla="*/ 22 w 49"/>
                  <a:gd name="T5" fmla="*/ 12 h 56"/>
                  <a:gd name="T6" fmla="*/ 6 w 49"/>
                  <a:gd name="T7" fmla="*/ 34 h 56"/>
                </a:gdLst>
                <a:ahLst/>
                <a:cxnLst>
                  <a:cxn ang="0">
                    <a:pos x="T0" y="T1"/>
                  </a:cxn>
                  <a:cxn ang="0">
                    <a:pos x="T2" y="T3"/>
                  </a:cxn>
                  <a:cxn ang="0">
                    <a:pos x="T4" y="T5"/>
                  </a:cxn>
                  <a:cxn ang="0">
                    <a:pos x="T6" y="T7"/>
                  </a:cxn>
                </a:cxnLst>
                <a:rect l="0" t="0" r="r" b="b"/>
                <a:pathLst>
                  <a:path w="49" h="56">
                    <a:moveTo>
                      <a:pt x="6" y="34"/>
                    </a:moveTo>
                    <a:cubicBezTo>
                      <a:pt x="0" y="46"/>
                      <a:pt x="9" y="56"/>
                      <a:pt x="23" y="53"/>
                    </a:cubicBezTo>
                    <a:cubicBezTo>
                      <a:pt x="49" y="45"/>
                      <a:pt x="44" y="0"/>
                      <a:pt x="22" y="12"/>
                    </a:cubicBezTo>
                    <a:lnTo>
                      <a:pt x="6" y="34"/>
                    </a:lnTo>
                    <a:close/>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7" name="îŝ1ïdé">
                <a:extLst>
                  <a:ext uri="{FF2B5EF4-FFF2-40B4-BE49-F238E27FC236}">
                    <a16:creationId xmlns:a16="http://schemas.microsoft.com/office/drawing/2014/main" id="{F71AB676-C2AD-491C-9F9E-6E41B9E0A12A}"/>
                  </a:ext>
                </a:extLst>
              </p:cNvPr>
              <p:cNvSpPr/>
              <p:nvPr/>
            </p:nvSpPr>
            <p:spPr bwMode="auto">
              <a:xfrm>
                <a:off x="7654925" y="3946526"/>
                <a:ext cx="128588" cy="150813"/>
              </a:xfrm>
              <a:custGeom>
                <a:avLst/>
                <a:gdLst>
                  <a:gd name="T0" fmla="*/ 2 w 39"/>
                  <a:gd name="T1" fmla="*/ 26 h 46"/>
                  <a:gd name="T2" fmla="*/ 0 w 39"/>
                  <a:gd name="T3" fmla="*/ 32 h 46"/>
                  <a:gd name="T4" fmla="*/ 1 w 39"/>
                  <a:gd name="T5" fmla="*/ 37 h 46"/>
                  <a:gd name="T6" fmla="*/ 4 w 39"/>
                  <a:gd name="T7" fmla="*/ 42 h 46"/>
                  <a:gd name="T8" fmla="*/ 10 w 39"/>
                  <a:gd name="T9" fmla="*/ 44 h 46"/>
                  <a:gd name="T10" fmla="*/ 16 w 39"/>
                  <a:gd name="T11" fmla="*/ 44 h 46"/>
                  <a:gd name="T12" fmla="*/ 18 w 39"/>
                  <a:gd name="T13" fmla="*/ 44 h 46"/>
                  <a:gd name="T14" fmla="*/ 21 w 39"/>
                  <a:gd name="T15" fmla="*/ 43 h 46"/>
                  <a:gd name="T16" fmla="*/ 26 w 39"/>
                  <a:gd name="T17" fmla="*/ 40 h 46"/>
                  <a:gd name="T18" fmla="*/ 30 w 39"/>
                  <a:gd name="T19" fmla="*/ 35 h 46"/>
                  <a:gd name="T20" fmla="*/ 34 w 39"/>
                  <a:gd name="T21" fmla="*/ 13 h 46"/>
                  <a:gd name="T22" fmla="*/ 29 w 39"/>
                  <a:gd name="T23" fmla="*/ 4 h 46"/>
                  <a:gd name="T24" fmla="*/ 24 w 39"/>
                  <a:gd name="T25" fmla="*/ 3 h 46"/>
                  <a:gd name="T26" fmla="*/ 18 w 39"/>
                  <a:gd name="T27" fmla="*/ 4 h 46"/>
                  <a:gd name="T28" fmla="*/ 18 w 39"/>
                  <a:gd name="T29" fmla="*/ 4 h 46"/>
                  <a:gd name="T30" fmla="*/ 10 w 39"/>
                  <a:gd name="T31" fmla="*/ 15 h 46"/>
                  <a:gd name="T32" fmla="*/ 2 w 39"/>
                  <a:gd name="T33" fmla="*/ 26 h 46"/>
                  <a:gd name="T34" fmla="*/ 2 w 39"/>
                  <a:gd name="T35" fmla="*/ 26 h 46"/>
                  <a:gd name="T36" fmla="*/ 9 w 39"/>
                  <a:gd name="T37" fmla="*/ 15 h 46"/>
                  <a:gd name="T38" fmla="*/ 17 w 39"/>
                  <a:gd name="T39" fmla="*/ 3 h 46"/>
                  <a:gd name="T40" fmla="*/ 17 w 39"/>
                  <a:gd name="T41" fmla="*/ 3 h 46"/>
                  <a:gd name="T42" fmla="*/ 17 w 39"/>
                  <a:gd name="T43" fmla="*/ 3 h 46"/>
                  <a:gd name="T44" fmla="*/ 23 w 39"/>
                  <a:gd name="T45" fmla="*/ 1 h 46"/>
                  <a:gd name="T46" fmla="*/ 30 w 39"/>
                  <a:gd name="T47" fmla="*/ 2 h 46"/>
                  <a:gd name="T48" fmla="*/ 35 w 39"/>
                  <a:gd name="T49" fmla="*/ 6 h 46"/>
                  <a:gd name="T50" fmla="*/ 38 w 39"/>
                  <a:gd name="T51" fmla="*/ 13 h 46"/>
                  <a:gd name="T52" fmla="*/ 38 w 39"/>
                  <a:gd name="T53" fmla="*/ 26 h 46"/>
                  <a:gd name="T54" fmla="*/ 33 w 39"/>
                  <a:gd name="T55" fmla="*/ 37 h 46"/>
                  <a:gd name="T56" fmla="*/ 28 w 39"/>
                  <a:gd name="T57" fmla="*/ 42 h 46"/>
                  <a:gd name="T58" fmla="*/ 22 w 39"/>
                  <a:gd name="T59" fmla="*/ 45 h 46"/>
                  <a:gd name="T60" fmla="*/ 19 w 39"/>
                  <a:gd name="T61" fmla="*/ 46 h 46"/>
                  <a:gd name="T62" fmla="*/ 16 w 39"/>
                  <a:gd name="T63" fmla="*/ 46 h 46"/>
                  <a:gd name="T64" fmla="*/ 9 w 39"/>
                  <a:gd name="T65" fmla="*/ 46 h 46"/>
                  <a:gd name="T66" fmla="*/ 4 w 39"/>
                  <a:gd name="T67" fmla="*/ 43 h 46"/>
                  <a:gd name="T68" fmla="*/ 0 w 39"/>
                  <a:gd name="T69" fmla="*/ 38 h 46"/>
                  <a:gd name="T70" fmla="*/ 0 w 39"/>
                  <a:gd name="T71" fmla="*/ 32 h 46"/>
                  <a:gd name="T72" fmla="*/ 2 w 39"/>
                  <a:gd name="T73"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46">
                    <a:moveTo>
                      <a:pt x="2" y="26"/>
                    </a:moveTo>
                    <a:cubicBezTo>
                      <a:pt x="1" y="28"/>
                      <a:pt x="0" y="29"/>
                      <a:pt x="0" y="32"/>
                    </a:cubicBezTo>
                    <a:cubicBezTo>
                      <a:pt x="0" y="34"/>
                      <a:pt x="0" y="36"/>
                      <a:pt x="1" y="37"/>
                    </a:cubicBezTo>
                    <a:cubicBezTo>
                      <a:pt x="1" y="39"/>
                      <a:pt x="3" y="41"/>
                      <a:pt x="4" y="42"/>
                    </a:cubicBezTo>
                    <a:cubicBezTo>
                      <a:pt x="6" y="43"/>
                      <a:pt x="8" y="44"/>
                      <a:pt x="10" y="44"/>
                    </a:cubicBezTo>
                    <a:cubicBezTo>
                      <a:pt x="12" y="45"/>
                      <a:pt x="14" y="45"/>
                      <a:pt x="16" y="44"/>
                    </a:cubicBezTo>
                    <a:cubicBezTo>
                      <a:pt x="17" y="44"/>
                      <a:pt x="18" y="44"/>
                      <a:pt x="18" y="44"/>
                    </a:cubicBezTo>
                    <a:cubicBezTo>
                      <a:pt x="19" y="44"/>
                      <a:pt x="20" y="43"/>
                      <a:pt x="21" y="43"/>
                    </a:cubicBezTo>
                    <a:cubicBezTo>
                      <a:pt x="23" y="42"/>
                      <a:pt x="25" y="41"/>
                      <a:pt x="26" y="40"/>
                    </a:cubicBezTo>
                    <a:cubicBezTo>
                      <a:pt x="27" y="38"/>
                      <a:pt x="29" y="37"/>
                      <a:pt x="30" y="35"/>
                    </a:cubicBezTo>
                    <a:cubicBezTo>
                      <a:pt x="34" y="29"/>
                      <a:pt x="36" y="21"/>
                      <a:pt x="34" y="13"/>
                    </a:cubicBezTo>
                    <a:cubicBezTo>
                      <a:pt x="33" y="10"/>
                      <a:pt x="32" y="6"/>
                      <a:pt x="29" y="4"/>
                    </a:cubicBezTo>
                    <a:cubicBezTo>
                      <a:pt x="27" y="3"/>
                      <a:pt x="25" y="3"/>
                      <a:pt x="24" y="3"/>
                    </a:cubicBezTo>
                    <a:cubicBezTo>
                      <a:pt x="22" y="3"/>
                      <a:pt x="20" y="4"/>
                      <a:pt x="18" y="4"/>
                    </a:cubicBezTo>
                    <a:cubicBezTo>
                      <a:pt x="18" y="4"/>
                      <a:pt x="18" y="4"/>
                      <a:pt x="18" y="4"/>
                    </a:cubicBezTo>
                    <a:cubicBezTo>
                      <a:pt x="16" y="8"/>
                      <a:pt x="13" y="11"/>
                      <a:pt x="10" y="15"/>
                    </a:cubicBezTo>
                    <a:cubicBezTo>
                      <a:pt x="7" y="18"/>
                      <a:pt x="4" y="22"/>
                      <a:pt x="2" y="26"/>
                    </a:cubicBezTo>
                    <a:close/>
                    <a:moveTo>
                      <a:pt x="2" y="26"/>
                    </a:moveTo>
                    <a:cubicBezTo>
                      <a:pt x="4" y="22"/>
                      <a:pt x="7" y="18"/>
                      <a:pt x="9" y="15"/>
                    </a:cubicBezTo>
                    <a:cubicBezTo>
                      <a:pt x="12" y="11"/>
                      <a:pt x="15" y="7"/>
                      <a:pt x="17" y="3"/>
                    </a:cubicBezTo>
                    <a:cubicBezTo>
                      <a:pt x="17" y="3"/>
                      <a:pt x="17" y="3"/>
                      <a:pt x="17" y="3"/>
                    </a:cubicBezTo>
                    <a:cubicBezTo>
                      <a:pt x="17" y="3"/>
                      <a:pt x="17" y="3"/>
                      <a:pt x="17" y="3"/>
                    </a:cubicBezTo>
                    <a:cubicBezTo>
                      <a:pt x="19" y="2"/>
                      <a:pt x="21" y="1"/>
                      <a:pt x="23" y="1"/>
                    </a:cubicBezTo>
                    <a:cubicBezTo>
                      <a:pt x="26" y="0"/>
                      <a:pt x="28" y="1"/>
                      <a:pt x="30" y="2"/>
                    </a:cubicBezTo>
                    <a:cubicBezTo>
                      <a:pt x="32" y="3"/>
                      <a:pt x="34" y="4"/>
                      <a:pt x="35" y="6"/>
                    </a:cubicBezTo>
                    <a:cubicBezTo>
                      <a:pt x="36" y="8"/>
                      <a:pt x="37" y="10"/>
                      <a:pt x="38" y="13"/>
                    </a:cubicBezTo>
                    <a:cubicBezTo>
                      <a:pt x="39" y="17"/>
                      <a:pt x="39" y="21"/>
                      <a:pt x="38" y="26"/>
                    </a:cubicBezTo>
                    <a:cubicBezTo>
                      <a:pt x="37" y="30"/>
                      <a:pt x="35" y="34"/>
                      <a:pt x="33" y="37"/>
                    </a:cubicBezTo>
                    <a:cubicBezTo>
                      <a:pt x="31" y="39"/>
                      <a:pt x="30" y="41"/>
                      <a:pt x="28" y="42"/>
                    </a:cubicBezTo>
                    <a:cubicBezTo>
                      <a:pt x="26" y="43"/>
                      <a:pt x="24" y="44"/>
                      <a:pt x="22" y="45"/>
                    </a:cubicBezTo>
                    <a:cubicBezTo>
                      <a:pt x="21" y="45"/>
                      <a:pt x="20" y="46"/>
                      <a:pt x="19" y="46"/>
                    </a:cubicBezTo>
                    <a:cubicBezTo>
                      <a:pt x="18" y="46"/>
                      <a:pt x="17" y="46"/>
                      <a:pt x="16" y="46"/>
                    </a:cubicBezTo>
                    <a:cubicBezTo>
                      <a:pt x="14" y="46"/>
                      <a:pt x="11" y="46"/>
                      <a:pt x="9" y="46"/>
                    </a:cubicBezTo>
                    <a:cubicBezTo>
                      <a:pt x="7" y="45"/>
                      <a:pt x="5" y="44"/>
                      <a:pt x="4" y="43"/>
                    </a:cubicBezTo>
                    <a:cubicBezTo>
                      <a:pt x="2" y="41"/>
                      <a:pt x="1" y="40"/>
                      <a:pt x="0" y="38"/>
                    </a:cubicBezTo>
                    <a:cubicBezTo>
                      <a:pt x="0" y="36"/>
                      <a:pt x="0" y="34"/>
                      <a:pt x="0" y="32"/>
                    </a:cubicBezTo>
                    <a:cubicBezTo>
                      <a:pt x="0" y="29"/>
                      <a:pt x="1" y="28"/>
                      <a:pt x="2" y="26"/>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8" name="íṣľidè">
                <a:extLst>
                  <a:ext uri="{FF2B5EF4-FFF2-40B4-BE49-F238E27FC236}">
                    <a16:creationId xmlns:a16="http://schemas.microsoft.com/office/drawing/2014/main" id="{EB5C0D22-45F5-40D9-BC0B-27BBBE44B33D}"/>
                  </a:ext>
                </a:extLst>
              </p:cNvPr>
              <p:cNvSpPr/>
              <p:nvPr/>
            </p:nvSpPr>
            <p:spPr bwMode="auto">
              <a:xfrm>
                <a:off x="7602538" y="3857626"/>
                <a:ext cx="184150" cy="184150"/>
              </a:xfrm>
              <a:custGeom>
                <a:avLst/>
                <a:gdLst>
                  <a:gd name="T0" fmla="*/ 1 w 56"/>
                  <a:gd name="T1" fmla="*/ 32 h 56"/>
                  <a:gd name="T2" fmla="*/ 21 w 56"/>
                  <a:gd name="T3" fmla="*/ 52 h 56"/>
                  <a:gd name="T4" fmla="*/ 23 w 56"/>
                  <a:gd name="T5" fmla="*/ 8 h 56"/>
                  <a:gd name="T6" fmla="*/ 1 w 56"/>
                  <a:gd name="T7" fmla="*/ 32 h 56"/>
                </a:gdLst>
                <a:ahLst/>
                <a:cxnLst>
                  <a:cxn ang="0">
                    <a:pos x="T0" y="T1"/>
                  </a:cxn>
                  <a:cxn ang="0">
                    <a:pos x="T2" y="T3"/>
                  </a:cxn>
                  <a:cxn ang="0">
                    <a:pos x="T4" y="T5"/>
                  </a:cxn>
                  <a:cxn ang="0">
                    <a:pos x="T6" y="T7"/>
                  </a:cxn>
                </a:cxnLst>
                <a:rect l="0" t="0" r="r" b="b"/>
                <a:pathLst>
                  <a:path w="56" h="56">
                    <a:moveTo>
                      <a:pt x="1" y="32"/>
                    </a:moveTo>
                    <a:cubicBezTo>
                      <a:pt x="0" y="45"/>
                      <a:pt x="7" y="56"/>
                      <a:pt x="21" y="52"/>
                    </a:cubicBezTo>
                    <a:cubicBezTo>
                      <a:pt x="45" y="45"/>
                      <a:pt x="56" y="0"/>
                      <a:pt x="23" y="8"/>
                    </a:cubicBezTo>
                    <a:lnTo>
                      <a:pt x="1" y="32"/>
                    </a:lnTo>
                    <a:close/>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9" name="íṣḷïďé">
                <a:extLst>
                  <a:ext uri="{FF2B5EF4-FFF2-40B4-BE49-F238E27FC236}">
                    <a16:creationId xmlns:a16="http://schemas.microsoft.com/office/drawing/2014/main" id="{A20E39F6-309B-43A5-AB24-FF763B2747F8}"/>
                  </a:ext>
                </a:extLst>
              </p:cNvPr>
              <p:cNvSpPr/>
              <p:nvPr/>
            </p:nvSpPr>
            <p:spPr bwMode="auto">
              <a:xfrm>
                <a:off x="7605713" y="3873501"/>
                <a:ext cx="147638" cy="161925"/>
              </a:xfrm>
              <a:custGeom>
                <a:avLst/>
                <a:gdLst>
                  <a:gd name="T0" fmla="*/ 0 w 45"/>
                  <a:gd name="T1" fmla="*/ 27 h 49"/>
                  <a:gd name="T2" fmla="*/ 3 w 45"/>
                  <a:gd name="T3" fmla="*/ 39 h 49"/>
                  <a:gd name="T4" fmla="*/ 13 w 45"/>
                  <a:gd name="T5" fmla="*/ 46 h 49"/>
                  <a:gd name="T6" fmla="*/ 19 w 45"/>
                  <a:gd name="T7" fmla="*/ 46 h 49"/>
                  <a:gd name="T8" fmla="*/ 20 w 45"/>
                  <a:gd name="T9" fmla="*/ 45 h 49"/>
                  <a:gd name="T10" fmla="*/ 21 w 45"/>
                  <a:gd name="T11" fmla="*/ 45 h 49"/>
                  <a:gd name="T12" fmla="*/ 24 w 45"/>
                  <a:gd name="T13" fmla="*/ 43 h 49"/>
                  <a:gd name="T14" fmla="*/ 33 w 45"/>
                  <a:gd name="T15" fmla="*/ 35 h 49"/>
                  <a:gd name="T16" fmla="*/ 39 w 45"/>
                  <a:gd name="T17" fmla="*/ 25 h 49"/>
                  <a:gd name="T18" fmla="*/ 41 w 45"/>
                  <a:gd name="T19" fmla="*/ 19 h 49"/>
                  <a:gd name="T20" fmla="*/ 40 w 45"/>
                  <a:gd name="T21" fmla="*/ 13 h 49"/>
                  <a:gd name="T22" fmla="*/ 34 w 45"/>
                  <a:gd name="T23" fmla="*/ 5 h 49"/>
                  <a:gd name="T24" fmla="*/ 28 w 45"/>
                  <a:gd name="T25" fmla="*/ 4 h 49"/>
                  <a:gd name="T26" fmla="*/ 22 w 45"/>
                  <a:gd name="T27" fmla="*/ 4 h 49"/>
                  <a:gd name="T28" fmla="*/ 23 w 45"/>
                  <a:gd name="T29" fmla="*/ 4 h 49"/>
                  <a:gd name="T30" fmla="*/ 12 w 45"/>
                  <a:gd name="T31" fmla="*/ 16 h 49"/>
                  <a:gd name="T32" fmla="*/ 0 w 45"/>
                  <a:gd name="T33" fmla="*/ 27 h 49"/>
                  <a:gd name="T34" fmla="*/ 0 w 45"/>
                  <a:gd name="T35" fmla="*/ 27 h 49"/>
                  <a:gd name="T36" fmla="*/ 10 w 45"/>
                  <a:gd name="T37" fmla="*/ 14 h 49"/>
                  <a:gd name="T38" fmla="*/ 21 w 45"/>
                  <a:gd name="T39" fmla="*/ 2 h 49"/>
                  <a:gd name="T40" fmla="*/ 21 w 45"/>
                  <a:gd name="T41" fmla="*/ 2 h 49"/>
                  <a:gd name="T42" fmla="*/ 21 w 45"/>
                  <a:gd name="T43" fmla="*/ 1 h 49"/>
                  <a:gd name="T44" fmla="*/ 28 w 45"/>
                  <a:gd name="T45" fmla="*/ 0 h 49"/>
                  <a:gd name="T46" fmla="*/ 35 w 45"/>
                  <a:gd name="T47" fmla="*/ 1 h 49"/>
                  <a:gd name="T48" fmla="*/ 41 w 45"/>
                  <a:gd name="T49" fmla="*/ 5 h 49"/>
                  <a:gd name="T50" fmla="*/ 44 w 45"/>
                  <a:gd name="T51" fmla="*/ 12 h 49"/>
                  <a:gd name="T52" fmla="*/ 43 w 45"/>
                  <a:gd name="T53" fmla="*/ 26 h 49"/>
                  <a:gd name="T54" fmla="*/ 36 w 45"/>
                  <a:gd name="T55" fmla="*/ 38 h 49"/>
                  <a:gd name="T56" fmla="*/ 26 w 45"/>
                  <a:gd name="T57" fmla="*/ 46 h 49"/>
                  <a:gd name="T58" fmla="*/ 22 w 45"/>
                  <a:gd name="T59" fmla="*/ 48 h 49"/>
                  <a:gd name="T60" fmla="*/ 21 w 45"/>
                  <a:gd name="T61" fmla="*/ 48 h 49"/>
                  <a:gd name="T62" fmla="*/ 19 w 45"/>
                  <a:gd name="T63" fmla="*/ 49 h 49"/>
                  <a:gd name="T64" fmla="*/ 12 w 45"/>
                  <a:gd name="T65" fmla="*/ 49 h 49"/>
                  <a:gd name="T66" fmla="*/ 6 w 45"/>
                  <a:gd name="T67" fmla="*/ 46 h 49"/>
                  <a:gd name="T68" fmla="*/ 2 w 45"/>
                  <a:gd name="T69" fmla="*/ 40 h 49"/>
                  <a:gd name="T70" fmla="*/ 0 w 45"/>
                  <a:gd name="T71"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49">
                    <a:moveTo>
                      <a:pt x="0" y="27"/>
                    </a:moveTo>
                    <a:cubicBezTo>
                      <a:pt x="0" y="31"/>
                      <a:pt x="1" y="36"/>
                      <a:pt x="3" y="39"/>
                    </a:cubicBezTo>
                    <a:cubicBezTo>
                      <a:pt x="5" y="43"/>
                      <a:pt x="9" y="46"/>
                      <a:pt x="13" y="46"/>
                    </a:cubicBezTo>
                    <a:cubicBezTo>
                      <a:pt x="15" y="46"/>
                      <a:pt x="17" y="46"/>
                      <a:pt x="19" y="46"/>
                    </a:cubicBezTo>
                    <a:cubicBezTo>
                      <a:pt x="19" y="46"/>
                      <a:pt x="20" y="45"/>
                      <a:pt x="20" y="45"/>
                    </a:cubicBezTo>
                    <a:cubicBezTo>
                      <a:pt x="21" y="45"/>
                      <a:pt x="21" y="45"/>
                      <a:pt x="21" y="45"/>
                    </a:cubicBezTo>
                    <a:cubicBezTo>
                      <a:pt x="22" y="44"/>
                      <a:pt x="23" y="44"/>
                      <a:pt x="24" y="43"/>
                    </a:cubicBezTo>
                    <a:cubicBezTo>
                      <a:pt x="28" y="42"/>
                      <a:pt x="31" y="39"/>
                      <a:pt x="33" y="35"/>
                    </a:cubicBezTo>
                    <a:cubicBezTo>
                      <a:pt x="36" y="32"/>
                      <a:pt x="38" y="28"/>
                      <a:pt x="39" y="25"/>
                    </a:cubicBezTo>
                    <a:cubicBezTo>
                      <a:pt x="40" y="23"/>
                      <a:pt x="40" y="21"/>
                      <a:pt x="41" y="19"/>
                    </a:cubicBezTo>
                    <a:cubicBezTo>
                      <a:pt x="41" y="17"/>
                      <a:pt x="41" y="15"/>
                      <a:pt x="40" y="13"/>
                    </a:cubicBezTo>
                    <a:cubicBezTo>
                      <a:pt x="40" y="9"/>
                      <a:pt x="38" y="6"/>
                      <a:pt x="34" y="5"/>
                    </a:cubicBezTo>
                    <a:cubicBezTo>
                      <a:pt x="32" y="4"/>
                      <a:pt x="30" y="4"/>
                      <a:pt x="28" y="4"/>
                    </a:cubicBezTo>
                    <a:cubicBezTo>
                      <a:pt x="26" y="4"/>
                      <a:pt x="24" y="4"/>
                      <a:pt x="22" y="4"/>
                    </a:cubicBezTo>
                    <a:cubicBezTo>
                      <a:pt x="23" y="4"/>
                      <a:pt x="23" y="4"/>
                      <a:pt x="23" y="4"/>
                    </a:cubicBezTo>
                    <a:cubicBezTo>
                      <a:pt x="19" y="8"/>
                      <a:pt x="15" y="12"/>
                      <a:pt x="12" y="16"/>
                    </a:cubicBezTo>
                    <a:cubicBezTo>
                      <a:pt x="8" y="19"/>
                      <a:pt x="4" y="23"/>
                      <a:pt x="0" y="27"/>
                    </a:cubicBezTo>
                    <a:close/>
                    <a:moveTo>
                      <a:pt x="0" y="27"/>
                    </a:moveTo>
                    <a:cubicBezTo>
                      <a:pt x="4" y="23"/>
                      <a:pt x="7" y="19"/>
                      <a:pt x="10" y="14"/>
                    </a:cubicBezTo>
                    <a:cubicBezTo>
                      <a:pt x="14" y="10"/>
                      <a:pt x="17" y="6"/>
                      <a:pt x="21" y="2"/>
                    </a:cubicBezTo>
                    <a:cubicBezTo>
                      <a:pt x="21" y="2"/>
                      <a:pt x="21" y="2"/>
                      <a:pt x="21" y="2"/>
                    </a:cubicBezTo>
                    <a:cubicBezTo>
                      <a:pt x="21" y="1"/>
                      <a:pt x="21" y="1"/>
                      <a:pt x="21" y="1"/>
                    </a:cubicBezTo>
                    <a:cubicBezTo>
                      <a:pt x="24" y="1"/>
                      <a:pt x="26" y="0"/>
                      <a:pt x="28" y="0"/>
                    </a:cubicBezTo>
                    <a:cubicBezTo>
                      <a:pt x="30" y="0"/>
                      <a:pt x="33" y="0"/>
                      <a:pt x="35" y="1"/>
                    </a:cubicBezTo>
                    <a:cubicBezTo>
                      <a:pt x="37" y="2"/>
                      <a:pt x="40" y="3"/>
                      <a:pt x="41" y="5"/>
                    </a:cubicBezTo>
                    <a:cubicBezTo>
                      <a:pt x="43" y="7"/>
                      <a:pt x="44" y="10"/>
                      <a:pt x="44" y="12"/>
                    </a:cubicBezTo>
                    <a:cubicBezTo>
                      <a:pt x="45" y="17"/>
                      <a:pt x="44" y="22"/>
                      <a:pt x="43" y="26"/>
                    </a:cubicBezTo>
                    <a:cubicBezTo>
                      <a:pt x="41" y="30"/>
                      <a:pt x="39" y="34"/>
                      <a:pt x="36" y="38"/>
                    </a:cubicBezTo>
                    <a:cubicBezTo>
                      <a:pt x="33" y="41"/>
                      <a:pt x="30" y="44"/>
                      <a:pt x="26" y="46"/>
                    </a:cubicBezTo>
                    <a:cubicBezTo>
                      <a:pt x="25" y="47"/>
                      <a:pt x="24" y="47"/>
                      <a:pt x="22" y="48"/>
                    </a:cubicBezTo>
                    <a:cubicBezTo>
                      <a:pt x="21" y="48"/>
                      <a:pt x="21" y="48"/>
                      <a:pt x="21" y="48"/>
                    </a:cubicBezTo>
                    <a:cubicBezTo>
                      <a:pt x="20" y="48"/>
                      <a:pt x="20" y="49"/>
                      <a:pt x="19" y="49"/>
                    </a:cubicBezTo>
                    <a:cubicBezTo>
                      <a:pt x="17" y="49"/>
                      <a:pt x="14" y="49"/>
                      <a:pt x="12" y="49"/>
                    </a:cubicBezTo>
                    <a:cubicBezTo>
                      <a:pt x="10" y="48"/>
                      <a:pt x="8" y="47"/>
                      <a:pt x="6" y="46"/>
                    </a:cubicBezTo>
                    <a:cubicBezTo>
                      <a:pt x="4" y="44"/>
                      <a:pt x="3" y="42"/>
                      <a:pt x="2" y="40"/>
                    </a:cubicBezTo>
                    <a:cubicBezTo>
                      <a:pt x="0" y="36"/>
                      <a:pt x="0" y="31"/>
                      <a:pt x="0" y="27"/>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0" name="îṧḻídè">
                <a:extLst>
                  <a:ext uri="{FF2B5EF4-FFF2-40B4-BE49-F238E27FC236}">
                    <a16:creationId xmlns:a16="http://schemas.microsoft.com/office/drawing/2014/main" id="{D7E849C2-7F81-47D4-B900-FCDFA86D98F4}"/>
                  </a:ext>
                </a:extLst>
              </p:cNvPr>
              <p:cNvSpPr/>
              <p:nvPr/>
            </p:nvSpPr>
            <p:spPr bwMode="auto">
              <a:xfrm>
                <a:off x="7554913" y="3778251"/>
                <a:ext cx="179388" cy="220663"/>
              </a:xfrm>
              <a:custGeom>
                <a:avLst/>
                <a:gdLst>
                  <a:gd name="T0" fmla="*/ 1 w 54"/>
                  <a:gd name="T1" fmla="*/ 42 h 67"/>
                  <a:gd name="T2" fmla="*/ 37 w 54"/>
                  <a:gd name="T3" fmla="*/ 42 h 67"/>
                  <a:gd name="T4" fmla="*/ 14 w 54"/>
                  <a:gd name="T5" fmla="*/ 14 h 67"/>
                  <a:gd name="T6" fmla="*/ 1 w 54"/>
                  <a:gd name="T7" fmla="*/ 42 h 67"/>
                </a:gdLst>
                <a:ahLst/>
                <a:cxnLst>
                  <a:cxn ang="0">
                    <a:pos x="T0" y="T1"/>
                  </a:cxn>
                  <a:cxn ang="0">
                    <a:pos x="T2" y="T3"/>
                  </a:cxn>
                  <a:cxn ang="0">
                    <a:pos x="T4" y="T5"/>
                  </a:cxn>
                  <a:cxn ang="0">
                    <a:pos x="T6" y="T7"/>
                  </a:cxn>
                </a:cxnLst>
                <a:rect l="0" t="0" r="r" b="b"/>
                <a:pathLst>
                  <a:path w="54" h="67">
                    <a:moveTo>
                      <a:pt x="1" y="42"/>
                    </a:moveTo>
                    <a:cubicBezTo>
                      <a:pt x="0" y="67"/>
                      <a:pt x="29" y="52"/>
                      <a:pt x="37" y="42"/>
                    </a:cubicBezTo>
                    <a:cubicBezTo>
                      <a:pt x="54" y="22"/>
                      <a:pt x="36" y="0"/>
                      <a:pt x="14" y="14"/>
                    </a:cubicBezTo>
                    <a:lnTo>
                      <a:pt x="1" y="42"/>
                    </a:lnTo>
                    <a:close/>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1" name="íśliḋé">
                <a:extLst>
                  <a:ext uri="{FF2B5EF4-FFF2-40B4-BE49-F238E27FC236}">
                    <a16:creationId xmlns:a16="http://schemas.microsoft.com/office/drawing/2014/main" id="{E0FAC6AE-F0B0-4817-A4B9-90E8AB11BF91}"/>
                  </a:ext>
                </a:extLst>
              </p:cNvPr>
              <p:cNvSpPr/>
              <p:nvPr/>
            </p:nvSpPr>
            <p:spPr bwMode="auto">
              <a:xfrm>
                <a:off x="7559675" y="3805238"/>
                <a:ext cx="144463" cy="160338"/>
              </a:xfrm>
              <a:custGeom>
                <a:avLst/>
                <a:gdLst>
                  <a:gd name="T0" fmla="*/ 0 w 44"/>
                  <a:gd name="T1" fmla="*/ 34 h 49"/>
                  <a:gd name="T2" fmla="*/ 1 w 44"/>
                  <a:gd name="T3" fmla="*/ 41 h 49"/>
                  <a:gd name="T4" fmla="*/ 5 w 44"/>
                  <a:gd name="T5" fmla="*/ 46 h 49"/>
                  <a:gd name="T6" fmla="*/ 17 w 44"/>
                  <a:gd name="T7" fmla="*/ 45 h 49"/>
                  <a:gd name="T8" fmla="*/ 28 w 44"/>
                  <a:gd name="T9" fmla="*/ 39 h 49"/>
                  <a:gd name="T10" fmla="*/ 33 w 44"/>
                  <a:gd name="T11" fmla="*/ 35 h 49"/>
                  <a:gd name="T12" fmla="*/ 34 w 44"/>
                  <a:gd name="T13" fmla="*/ 34 h 49"/>
                  <a:gd name="T14" fmla="*/ 34 w 44"/>
                  <a:gd name="T15" fmla="*/ 33 h 49"/>
                  <a:gd name="T16" fmla="*/ 35 w 44"/>
                  <a:gd name="T17" fmla="*/ 32 h 49"/>
                  <a:gd name="T18" fmla="*/ 37 w 44"/>
                  <a:gd name="T19" fmla="*/ 30 h 49"/>
                  <a:gd name="T20" fmla="*/ 39 w 44"/>
                  <a:gd name="T21" fmla="*/ 24 h 49"/>
                  <a:gd name="T22" fmla="*/ 40 w 44"/>
                  <a:gd name="T23" fmla="*/ 21 h 49"/>
                  <a:gd name="T24" fmla="*/ 40 w 44"/>
                  <a:gd name="T25" fmla="*/ 18 h 49"/>
                  <a:gd name="T26" fmla="*/ 39 w 44"/>
                  <a:gd name="T27" fmla="*/ 12 h 49"/>
                  <a:gd name="T28" fmla="*/ 38 w 44"/>
                  <a:gd name="T29" fmla="*/ 10 h 49"/>
                  <a:gd name="T30" fmla="*/ 37 w 44"/>
                  <a:gd name="T31" fmla="*/ 8 h 49"/>
                  <a:gd name="T32" fmla="*/ 36 w 44"/>
                  <a:gd name="T33" fmla="*/ 7 h 49"/>
                  <a:gd name="T34" fmla="*/ 31 w 44"/>
                  <a:gd name="T35" fmla="*/ 4 h 49"/>
                  <a:gd name="T36" fmla="*/ 26 w 44"/>
                  <a:gd name="T37" fmla="*/ 3 h 49"/>
                  <a:gd name="T38" fmla="*/ 20 w 44"/>
                  <a:gd name="T39" fmla="*/ 5 h 49"/>
                  <a:gd name="T40" fmla="*/ 14 w 44"/>
                  <a:gd name="T41" fmla="*/ 8 h 49"/>
                  <a:gd name="T42" fmla="*/ 14 w 44"/>
                  <a:gd name="T43" fmla="*/ 7 h 49"/>
                  <a:gd name="T44" fmla="*/ 7 w 44"/>
                  <a:gd name="T45" fmla="*/ 21 h 49"/>
                  <a:gd name="T46" fmla="*/ 0 w 44"/>
                  <a:gd name="T47" fmla="*/ 34 h 49"/>
                  <a:gd name="T48" fmla="*/ 0 w 44"/>
                  <a:gd name="T49" fmla="*/ 34 h 49"/>
                  <a:gd name="T50" fmla="*/ 6 w 44"/>
                  <a:gd name="T51" fmla="*/ 20 h 49"/>
                  <a:gd name="T52" fmla="*/ 12 w 44"/>
                  <a:gd name="T53" fmla="*/ 6 h 49"/>
                  <a:gd name="T54" fmla="*/ 12 w 44"/>
                  <a:gd name="T55" fmla="*/ 5 h 49"/>
                  <a:gd name="T56" fmla="*/ 12 w 44"/>
                  <a:gd name="T57" fmla="*/ 5 h 49"/>
                  <a:gd name="T58" fmla="*/ 18 w 44"/>
                  <a:gd name="T59" fmla="*/ 2 h 49"/>
                  <a:gd name="T60" fmla="*/ 25 w 44"/>
                  <a:gd name="T61" fmla="*/ 0 h 49"/>
                  <a:gd name="T62" fmla="*/ 33 w 44"/>
                  <a:gd name="T63" fmla="*/ 1 h 49"/>
                  <a:gd name="T64" fmla="*/ 39 w 44"/>
                  <a:gd name="T65" fmla="*/ 5 h 49"/>
                  <a:gd name="T66" fmla="*/ 40 w 44"/>
                  <a:gd name="T67" fmla="*/ 6 h 49"/>
                  <a:gd name="T68" fmla="*/ 41 w 44"/>
                  <a:gd name="T69" fmla="*/ 7 h 49"/>
                  <a:gd name="T70" fmla="*/ 43 w 44"/>
                  <a:gd name="T71" fmla="*/ 11 h 49"/>
                  <a:gd name="T72" fmla="*/ 44 w 44"/>
                  <a:gd name="T73" fmla="*/ 18 h 49"/>
                  <a:gd name="T74" fmla="*/ 44 w 44"/>
                  <a:gd name="T75" fmla="*/ 22 h 49"/>
                  <a:gd name="T76" fmla="*/ 43 w 44"/>
                  <a:gd name="T77" fmla="*/ 25 h 49"/>
                  <a:gd name="T78" fmla="*/ 40 w 44"/>
                  <a:gd name="T79" fmla="*/ 32 h 49"/>
                  <a:gd name="T80" fmla="*/ 38 w 44"/>
                  <a:gd name="T81" fmla="*/ 34 h 49"/>
                  <a:gd name="T82" fmla="*/ 37 w 44"/>
                  <a:gd name="T83" fmla="*/ 35 h 49"/>
                  <a:gd name="T84" fmla="*/ 37 w 44"/>
                  <a:gd name="T85" fmla="*/ 36 h 49"/>
                  <a:gd name="T86" fmla="*/ 35 w 44"/>
                  <a:gd name="T87" fmla="*/ 37 h 49"/>
                  <a:gd name="T88" fmla="*/ 30 w 44"/>
                  <a:gd name="T89" fmla="*/ 42 h 49"/>
                  <a:gd name="T90" fmla="*/ 18 w 44"/>
                  <a:gd name="T91" fmla="*/ 48 h 49"/>
                  <a:gd name="T92" fmla="*/ 11 w 44"/>
                  <a:gd name="T93" fmla="*/ 49 h 49"/>
                  <a:gd name="T94" fmla="*/ 4 w 44"/>
                  <a:gd name="T95" fmla="*/ 47 h 49"/>
                  <a:gd name="T96" fmla="*/ 0 w 44"/>
                  <a:gd name="T97" fmla="*/ 41 h 49"/>
                  <a:gd name="T98" fmla="*/ 0 w 44"/>
                  <a:gd name="T9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 h="49">
                    <a:moveTo>
                      <a:pt x="0" y="34"/>
                    </a:moveTo>
                    <a:cubicBezTo>
                      <a:pt x="0" y="36"/>
                      <a:pt x="0" y="39"/>
                      <a:pt x="1" y="41"/>
                    </a:cubicBezTo>
                    <a:cubicBezTo>
                      <a:pt x="2" y="43"/>
                      <a:pt x="3" y="45"/>
                      <a:pt x="5" y="46"/>
                    </a:cubicBezTo>
                    <a:cubicBezTo>
                      <a:pt x="8" y="48"/>
                      <a:pt x="13" y="47"/>
                      <a:pt x="17" y="45"/>
                    </a:cubicBezTo>
                    <a:cubicBezTo>
                      <a:pt x="21" y="44"/>
                      <a:pt x="25" y="42"/>
                      <a:pt x="28" y="39"/>
                    </a:cubicBezTo>
                    <a:cubicBezTo>
                      <a:pt x="30" y="38"/>
                      <a:pt x="31" y="36"/>
                      <a:pt x="33" y="35"/>
                    </a:cubicBezTo>
                    <a:cubicBezTo>
                      <a:pt x="33" y="34"/>
                      <a:pt x="34" y="34"/>
                      <a:pt x="34" y="34"/>
                    </a:cubicBezTo>
                    <a:cubicBezTo>
                      <a:pt x="34" y="33"/>
                      <a:pt x="34" y="33"/>
                      <a:pt x="34" y="33"/>
                    </a:cubicBezTo>
                    <a:cubicBezTo>
                      <a:pt x="35" y="32"/>
                      <a:pt x="35" y="32"/>
                      <a:pt x="35" y="32"/>
                    </a:cubicBezTo>
                    <a:cubicBezTo>
                      <a:pt x="37" y="30"/>
                      <a:pt x="37" y="30"/>
                      <a:pt x="37" y="30"/>
                    </a:cubicBezTo>
                    <a:cubicBezTo>
                      <a:pt x="38" y="28"/>
                      <a:pt x="39" y="26"/>
                      <a:pt x="39" y="24"/>
                    </a:cubicBezTo>
                    <a:cubicBezTo>
                      <a:pt x="40" y="23"/>
                      <a:pt x="40" y="22"/>
                      <a:pt x="40" y="21"/>
                    </a:cubicBezTo>
                    <a:cubicBezTo>
                      <a:pt x="40" y="20"/>
                      <a:pt x="40" y="19"/>
                      <a:pt x="40" y="18"/>
                    </a:cubicBezTo>
                    <a:cubicBezTo>
                      <a:pt x="40" y="16"/>
                      <a:pt x="40" y="14"/>
                      <a:pt x="39" y="12"/>
                    </a:cubicBezTo>
                    <a:cubicBezTo>
                      <a:pt x="39" y="11"/>
                      <a:pt x="39" y="10"/>
                      <a:pt x="38" y="10"/>
                    </a:cubicBezTo>
                    <a:cubicBezTo>
                      <a:pt x="37" y="8"/>
                      <a:pt x="37" y="8"/>
                      <a:pt x="37" y="8"/>
                    </a:cubicBezTo>
                    <a:cubicBezTo>
                      <a:pt x="36" y="7"/>
                      <a:pt x="36" y="7"/>
                      <a:pt x="36" y="7"/>
                    </a:cubicBezTo>
                    <a:cubicBezTo>
                      <a:pt x="35" y="6"/>
                      <a:pt x="33" y="5"/>
                      <a:pt x="31" y="4"/>
                    </a:cubicBezTo>
                    <a:cubicBezTo>
                      <a:pt x="30" y="4"/>
                      <a:pt x="28" y="3"/>
                      <a:pt x="26" y="3"/>
                    </a:cubicBezTo>
                    <a:cubicBezTo>
                      <a:pt x="24" y="4"/>
                      <a:pt x="21" y="4"/>
                      <a:pt x="20" y="5"/>
                    </a:cubicBezTo>
                    <a:cubicBezTo>
                      <a:pt x="17" y="5"/>
                      <a:pt x="16" y="7"/>
                      <a:pt x="14" y="8"/>
                    </a:cubicBezTo>
                    <a:cubicBezTo>
                      <a:pt x="14" y="7"/>
                      <a:pt x="14" y="7"/>
                      <a:pt x="14" y="7"/>
                    </a:cubicBezTo>
                    <a:cubicBezTo>
                      <a:pt x="12" y="12"/>
                      <a:pt x="10" y="16"/>
                      <a:pt x="7" y="21"/>
                    </a:cubicBezTo>
                    <a:cubicBezTo>
                      <a:pt x="5" y="25"/>
                      <a:pt x="2" y="30"/>
                      <a:pt x="0" y="34"/>
                    </a:cubicBezTo>
                    <a:close/>
                    <a:moveTo>
                      <a:pt x="0" y="34"/>
                    </a:moveTo>
                    <a:cubicBezTo>
                      <a:pt x="2" y="29"/>
                      <a:pt x="4" y="25"/>
                      <a:pt x="6" y="20"/>
                    </a:cubicBezTo>
                    <a:cubicBezTo>
                      <a:pt x="8" y="15"/>
                      <a:pt x="10" y="10"/>
                      <a:pt x="12" y="6"/>
                    </a:cubicBezTo>
                    <a:cubicBezTo>
                      <a:pt x="12" y="5"/>
                      <a:pt x="12" y="5"/>
                      <a:pt x="12" y="5"/>
                    </a:cubicBezTo>
                    <a:cubicBezTo>
                      <a:pt x="12" y="5"/>
                      <a:pt x="12" y="5"/>
                      <a:pt x="12" y="5"/>
                    </a:cubicBezTo>
                    <a:cubicBezTo>
                      <a:pt x="14" y="4"/>
                      <a:pt x="16" y="3"/>
                      <a:pt x="18" y="2"/>
                    </a:cubicBezTo>
                    <a:cubicBezTo>
                      <a:pt x="20" y="1"/>
                      <a:pt x="23" y="0"/>
                      <a:pt x="25" y="0"/>
                    </a:cubicBezTo>
                    <a:cubicBezTo>
                      <a:pt x="28" y="0"/>
                      <a:pt x="30" y="0"/>
                      <a:pt x="33" y="1"/>
                    </a:cubicBezTo>
                    <a:cubicBezTo>
                      <a:pt x="35" y="1"/>
                      <a:pt x="37" y="3"/>
                      <a:pt x="39" y="5"/>
                    </a:cubicBezTo>
                    <a:cubicBezTo>
                      <a:pt x="40" y="6"/>
                      <a:pt x="40" y="6"/>
                      <a:pt x="40" y="6"/>
                    </a:cubicBezTo>
                    <a:cubicBezTo>
                      <a:pt x="41" y="7"/>
                      <a:pt x="41" y="7"/>
                      <a:pt x="41" y="7"/>
                    </a:cubicBezTo>
                    <a:cubicBezTo>
                      <a:pt x="42" y="8"/>
                      <a:pt x="43" y="10"/>
                      <a:pt x="43" y="11"/>
                    </a:cubicBezTo>
                    <a:cubicBezTo>
                      <a:pt x="44" y="13"/>
                      <a:pt x="44" y="16"/>
                      <a:pt x="44" y="18"/>
                    </a:cubicBezTo>
                    <a:cubicBezTo>
                      <a:pt x="44" y="19"/>
                      <a:pt x="44" y="21"/>
                      <a:pt x="44" y="22"/>
                    </a:cubicBezTo>
                    <a:cubicBezTo>
                      <a:pt x="44" y="23"/>
                      <a:pt x="43" y="24"/>
                      <a:pt x="43" y="25"/>
                    </a:cubicBezTo>
                    <a:cubicBezTo>
                      <a:pt x="42" y="28"/>
                      <a:pt x="41" y="30"/>
                      <a:pt x="40" y="32"/>
                    </a:cubicBezTo>
                    <a:cubicBezTo>
                      <a:pt x="38" y="34"/>
                      <a:pt x="38" y="34"/>
                      <a:pt x="38" y="34"/>
                    </a:cubicBezTo>
                    <a:cubicBezTo>
                      <a:pt x="37" y="35"/>
                      <a:pt x="37" y="35"/>
                      <a:pt x="37" y="35"/>
                    </a:cubicBezTo>
                    <a:cubicBezTo>
                      <a:pt x="37" y="36"/>
                      <a:pt x="37" y="36"/>
                      <a:pt x="37" y="36"/>
                    </a:cubicBezTo>
                    <a:cubicBezTo>
                      <a:pt x="36" y="36"/>
                      <a:pt x="36" y="37"/>
                      <a:pt x="35" y="37"/>
                    </a:cubicBezTo>
                    <a:cubicBezTo>
                      <a:pt x="34" y="39"/>
                      <a:pt x="32" y="40"/>
                      <a:pt x="30" y="42"/>
                    </a:cubicBezTo>
                    <a:cubicBezTo>
                      <a:pt x="26" y="44"/>
                      <a:pt x="22" y="46"/>
                      <a:pt x="18" y="48"/>
                    </a:cubicBezTo>
                    <a:cubicBezTo>
                      <a:pt x="15" y="48"/>
                      <a:pt x="13" y="49"/>
                      <a:pt x="11" y="49"/>
                    </a:cubicBezTo>
                    <a:cubicBezTo>
                      <a:pt x="8" y="49"/>
                      <a:pt x="6" y="48"/>
                      <a:pt x="4" y="47"/>
                    </a:cubicBezTo>
                    <a:cubicBezTo>
                      <a:pt x="2" y="45"/>
                      <a:pt x="1" y="43"/>
                      <a:pt x="0" y="41"/>
                    </a:cubicBezTo>
                    <a:cubicBezTo>
                      <a:pt x="0" y="39"/>
                      <a:pt x="0" y="36"/>
                      <a:pt x="0" y="34"/>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2" name="ís1iḓe">
                <a:extLst>
                  <a:ext uri="{FF2B5EF4-FFF2-40B4-BE49-F238E27FC236}">
                    <a16:creationId xmlns:a16="http://schemas.microsoft.com/office/drawing/2014/main" id="{25A7A25A-2960-4475-8779-93CE9A3C090F}"/>
                  </a:ext>
                </a:extLst>
              </p:cNvPr>
              <p:cNvSpPr/>
              <p:nvPr/>
            </p:nvSpPr>
            <p:spPr bwMode="auto">
              <a:xfrm>
                <a:off x="7480300" y="3762376"/>
                <a:ext cx="193675" cy="180975"/>
              </a:xfrm>
              <a:custGeom>
                <a:avLst/>
                <a:gdLst>
                  <a:gd name="T0" fmla="*/ 6 w 59"/>
                  <a:gd name="T1" fmla="*/ 29 h 55"/>
                  <a:gd name="T2" fmla="*/ 36 w 59"/>
                  <a:gd name="T3" fmla="*/ 39 h 55"/>
                  <a:gd name="T4" fmla="*/ 38 w 59"/>
                  <a:gd name="T5" fmla="*/ 2 h 55"/>
                  <a:gd name="T6" fmla="*/ 8 w 59"/>
                  <a:gd name="T7" fmla="*/ 25 h 55"/>
                  <a:gd name="T8" fmla="*/ 6 w 59"/>
                  <a:gd name="T9" fmla="*/ 29 h 55"/>
                </a:gdLst>
                <a:ahLst/>
                <a:cxnLst>
                  <a:cxn ang="0">
                    <a:pos x="T0" y="T1"/>
                  </a:cxn>
                  <a:cxn ang="0">
                    <a:pos x="T2" y="T3"/>
                  </a:cxn>
                  <a:cxn ang="0">
                    <a:pos x="T4" y="T5"/>
                  </a:cxn>
                  <a:cxn ang="0">
                    <a:pos x="T6" y="T7"/>
                  </a:cxn>
                  <a:cxn ang="0">
                    <a:pos x="T8" y="T9"/>
                  </a:cxn>
                </a:cxnLst>
                <a:rect l="0" t="0" r="r" b="b"/>
                <a:pathLst>
                  <a:path w="59" h="55">
                    <a:moveTo>
                      <a:pt x="6" y="29"/>
                    </a:moveTo>
                    <a:cubicBezTo>
                      <a:pt x="0" y="50"/>
                      <a:pt x="23" y="55"/>
                      <a:pt x="36" y="39"/>
                    </a:cubicBezTo>
                    <a:cubicBezTo>
                      <a:pt x="44" y="30"/>
                      <a:pt x="59" y="5"/>
                      <a:pt x="38" y="2"/>
                    </a:cubicBezTo>
                    <a:cubicBezTo>
                      <a:pt x="23" y="0"/>
                      <a:pt x="14" y="15"/>
                      <a:pt x="8" y="25"/>
                    </a:cubicBezTo>
                    <a:lnTo>
                      <a:pt x="6" y="29"/>
                    </a:lnTo>
                    <a:close/>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3" name="iṩľîdè">
                <a:extLst>
                  <a:ext uri="{FF2B5EF4-FFF2-40B4-BE49-F238E27FC236}">
                    <a16:creationId xmlns:a16="http://schemas.microsoft.com/office/drawing/2014/main" id="{8A279EAE-590B-4EFA-877E-0332AFDF28EF}"/>
                  </a:ext>
                </a:extLst>
              </p:cNvPr>
              <p:cNvSpPr/>
              <p:nvPr/>
            </p:nvSpPr>
            <p:spPr bwMode="auto">
              <a:xfrm>
                <a:off x="7496175" y="3762376"/>
                <a:ext cx="155575" cy="168275"/>
              </a:xfrm>
              <a:custGeom>
                <a:avLst/>
                <a:gdLst>
                  <a:gd name="T0" fmla="*/ 1 w 47"/>
                  <a:gd name="T1" fmla="*/ 29 h 51"/>
                  <a:gd name="T2" fmla="*/ 1 w 47"/>
                  <a:gd name="T3" fmla="*/ 30 h 51"/>
                  <a:gd name="T4" fmla="*/ 1 w 47"/>
                  <a:gd name="T5" fmla="*/ 35 h 51"/>
                  <a:gd name="T6" fmla="*/ 1 w 47"/>
                  <a:gd name="T7" fmla="*/ 38 h 51"/>
                  <a:gd name="T8" fmla="*/ 2 w 47"/>
                  <a:gd name="T9" fmla="*/ 41 h 51"/>
                  <a:gd name="T10" fmla="*/ 8 w 47"/>
                  <a:gd name="T11" fmla="*/ 46 h 51"/>
                  <a:gd name="T12" fmla="*/ 18 w 47"/>
                  <a:gd name="T13" fmla="*/ 46 h 51"/>
                  <a:gd name="T14" fmla="*/ 27 w 47"/>
                  <a:gd name="T15" fmla="*/ 41 h 51"/>
                  <a:gd name="T16" fmla="*/ 29 w 47"/>
                  <a:gd name="T17" fmla="*/ 38 h 51"/>
                  <a:gd name="T18" fmla="*/ 31 w 47"/>
                  <a:gd name="T19" fmla="*/ 36 h 51"/>
                  <a:gd name="T20" fmla="*/ 34 w 47"/>
                  <a:gd name="T21" fmla="*/ 31 h 51"/>
                  <a:gd name="T22" fmla="*/ 40 w 47"/>
                  <a:gd name="T23" fmla="*/ 20 h 51"/>
                  <a:gd name="T24" fmla="*/ 41 w 47"/>
                  <a:gd name="T25" fmla="*/ 9 h 51"/>
                  <a:gd name="T26" fmla="*/ 32 w 47"/>
                  <a:gd name="T27" fmla="*/ 4 h 51"/>
                  <a:gd name="T28" fmla="*/ 27 w 47"/>
                  <a:gd name="T29" fmla="*/ 4 h 51"/>
                  <a:gd name="T30" fmla="*/ 22 w 47"/>
                  <a:gd name="T31" fmla="*/ 6 h 51"/>
                  <a:gd name="T32" fmla="*/ 14 w 47"/>
                  <a:gd name="T33" fmla="*/ 12 h 51"/>
                  <a:gd name="T34" fmla="*/ 5 w 47"/>
                  <a:gd name="T35" fmla="*/ 24 h 51"/>
                  <a:gd name="T36" fmla="*/ 1 w 47"/>
                  <a:gd name="T37" fmla="*/ 29 h 51"/>
                  <a:gd name="T38" fmla="*/ 1 w 47"/>
                  <a:gd name="T39" fmla="*/ 29 h 51"/>
                  <a:gd name="T40" fmla="*/ 4 w 47"/>
                  <a:gd name="T41" fmla="*/ 24 h 51"/>
                  <a:gd name="T42" fmla="*/ 12 w 47"/>
                  <a:gd name="T43" fmla="*/ 10 h 51"/>
                  <a:gd name="T44" fmla="*/ 20 w 47"/>
                  <a:gd name="T45" fmla="*/ 3 h 51"/>
                  <a:gd name="T46" fmla="*/ 26 w 47"/>
                  <a:gd name="T47" fmla="*/ 1 h 51"/>
                  <a:gd name="T48" fmla="*/ 33 w 47"/>
                  <a:gd name="T49" fmla="*/ 1 h 51"/>
                  <a:gd name="T50" fmla="*/ 39 w 47"/>
                  <a:gd name="T51" fmla="*/ 3 h 51"/>
                  <a:gd name="T52" fmla="*/ 42 w 47"/>
                  <a:gd name="T53" fmla="*/ 5 h 51"/>
                  <a:gd name="T54" fmla="*/ 44 w 47"/>
                  <a:gd name="T55" fmla="*/ 8 h 51"/>
                  <a:gd name="T56" fmla="*/ 44 w 47"/>
                  <a:gd name="T57" fmla="*/ 22 h 51"/>
                  <a:gd name="T58" fmla="*/ 37 w 47"/>
                  <a:gd name="T59" fmla="*/ 33 h 51"/>
                  <a:gd name="T60" fmla="*/ 33 w 47"/>
                  <a:gd name="T61" fmla="*/ 39 h 51"/>
                  <a:gd name="T62" fmla="*/ 31 w 47"/>
                  <a:gd name="T63" fmla="*/ 41 h 51"/>
                  <a:gd name="T64" fmla="*/ 29 w 47"/>
                  <a:gd name="T65" fmla="*/ 43 h 51"/>
                  <a:gd name="T66" fmla="*/ 7 w 47"/>
                  <a:gd name="T67" fmla="*/ 48 h 51"/>
                  <a:gd name="T68" fmla="*/ 1 w 47"/>
                  <a:gd name="T69" fmla="*/ 42 h 51"/>
                  <a:gd name="T70" fmla="*/ 0 w 47"/>
                  <a:gd name="T71" fmla="*/ 38 h 51"/>
                  <a:gd name="T72" fmla="*/ 0 w 47"/>
                  <a:gd name="T73" fmla="*/ 35 h 51"/>
                  <a:gd name="T74" fmla="*/ 1 w 47"/>
                  <a:gd name="T75" fmla="*/ 30 h 51"/>
                  <a:gd name="T76" fmla="*/ 1 w 47"/>
                  <a:gd name="T77"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 h="51">
                    <a:moveTo>
                      <a:pt x="1" y="29"/>
                    </a:moveTo>
                    <a:cubicBezTo>
                      <a:pt x="1" y="29"/>
                      <a:pt x="1" y="29"/>
                      <a:pt x="1" y="30"/>
                    </a:cubicBezTo>
                    <a:cubicBezTo>
                      <a:pt x="1" y="31"/>
                      <a:pt x="1" y="33"/>
                      <a:pt x="1" y="35"/>
                    </a:cubicBezTo>
                    <a:cubicBezTo>
                      <a:pt x="1" y="36"/>
                      <a:pt x="1" y="37"/>
                      <a:pt x="1" y="38"/>
                    </a:cubicBezTo>
                    <a:cubicBezTo>
                      <a:pt x="1" y="39"/>
                      <a:pt x="2" y="40"/>
                      <a:pt x="2" y="41"/>
                    </a:cubicBezTo>
                    <a:cubicBezTo>
                      <a:pt x="3" y="43"/>
                      <a:pt x="5" y="45"/>
                      <a:pt x="8" y="46"/>
                    </a:cubicBezTo>
                    <a:cubicBezTo>
                      <a:pt x="11" y="47"/>
                      <a:pt x="14" y="47"/>
                      <a:pt x="18" y="46"/>
                    </a:cubicBezTo>
                    <a:cubicBezTo>
                      <a:pt x="21" y="45"/>
                      <a:pt x="24" y="43"/>
                      <a:pt x="27" y="41"/>
                    </a:cubicBezTo>
                    <a:cubicBezTo>
                      <a:pt x="29" y="38"/>
                      <a:pt x="29" y="38"/>
                      <a:pt x="29" y="38"/>
                    </a:cubicBezTo>
                    <a:cubicBezTo>
                      <a:pt x="31" y="36"/>
                      <a:pt x="31" y="36"/>
                      <a:pt x="31" y="36"/>
                    </a:cubicBezTo>
                    <a:cubicBezTo>
                      <a:pt x="32" y="35"/>
                      <a:pt x="33" y="33"/>
                      <a:pt x="34" y="31"/>
                    </a:cubicBezTo>
                    <a:cubicBezTo>
                      <a:pt x="37" y="28"/>
                      <a:pt x="39" y="24"/>
                      <a:pt x="40" y="20"/>
                    </a:cubicBezTo>
                    <a:cubicBezTo>
                      <a:pt x="42" y="17"/>
                      <a:pt x="42" y="12"/>
                      <a:pt x="41" y="9"/>
                    </a:cubicBezTo>
                    <a:cubicBezTo>
                      <a:pt x="40" y="6"/>
                      <a:pt x="36" y="5"/>
                      <a:pt x="32" y="4"/>
                    </a:cubicBezTo>
                    <a:cubicBezTo>
                      <a:pt x="30" y="4"/>
                      <a:pt x="29" y="4"/>
                      <a:pt x="27" y="4"/>
                    </a:cubicBezTo>
                    <a:cubicBezTo>
                      <a:pt x="25" y="4"/>
                      <a:pt x="23" y="5"/>
                      <a:pt x="22" y="6"/>
                    </a:cubicBezTo>
                    <a:cubicBezTo>
                      <a:pt x="19" y="7"/>
                      <a:pt x="16" y="9"/>
                      <a:pt x="14" y="12"/>
                    </a:cubicBezTo>
                    <a:cubicBezTo>
                      <a:pt x="10" y="16"/>
                      <a:pt x="7" y="21"/>
                      <a:pt x="5" y="24"/>
                    </a:cubicBezTo>
                    <a:cubicBezTo>
                      <a:pt x="2" y="27"/>
                      <a:pt x="1" y="29"/>
                      <a:pt x="1" y="29"/>
                    </a:cubicBezTo>
                    <a:close/>
                    <a:moveTo>
                      <a:pt x="1" y="29"/>
                    </a:moveTo>
                    <a:cubicBezTo>
                      <a:pt x="1" y="29"/>
                      <a:pt x="2" y="27"/>
                      <a:pt x="4" y="24"/>
                    </a:cubicBezTo>
                    <a:cubicBezTo>
                      <a:pt x="6" y="20"/>
                      <a:pt x="8" y="15"/>
                      <a:pt x="12" y="10"/>
                    </a:cubicBezTo>
                    <a:cubicBezTo>
                      <a:pt x="14" y="8"/>
                      <a:pt x="17" y="5"/>
                      <a:pt x="20" y="3"/>
                    </a:cubicBezTo>
                    <a:cubicBezTo>
                      <a:pt x="22" y="2"/>
                      <a:pt x="24" y="1"/>
                      <a:pt x="26" y="1"/>
                    </a:cubicBezTo>
                    <a:cubicBezTo>
                      <a:pt x="28" y="0"/>
                      <a:pt x="31" y="1"/>
                      <a:pt x="33" y="1"/>
                    </a:cubicBezTo>
                    <a:cubicBezTo>
                      <a:pt x="35" y="1"/>
                      <a:pt x="37" y="1"/>
                      <a:pt x="39" y="3"/>
                    </a:cubicBezTo>
                    <a:cubicBezTo>
                      <a:pt x="40" y="3"/>
                      <a:pt x="41" y="4"/>
                      <a:pt x="42" y="5"/>
                    </a:cubicBezTo>
                    <a:cubicBezTo>
                      <a:pt x="43" y="5"/>
                      <a:pt x="44" y="7"/>
                      <a:pt x="44" y="8"/>
                    </a:cubicBezTo>
                    <a:cubicBezTo>
                      <a:pt x="47" y="13"/>
                      <a:pt x="45" y="18"/>
                      <a:pt x="44" y="22"/>
                    </a:cubicBezTo>
                    <a:cubicBezTo>
                      <a:pt x="42" y="26"/>
                      <a:pt x="40" y="30"/>
                      <a:pt x="37" y="33"/>
                    </a:cubicBezTo>
                    <a:cubicBezTo>
                      <a:pt x="36" y="35"/>
                      <a:pt x="35" y="37"/>
                      <a:pt x="33" y="39"/>
                    </a:cubicBezTo>
                    <a:cubicBezTo>
                      <a:pt x="31" y="41"/>
                      <a:pt x="31" y="41"/>
                      <a:pt x="31" y="41"/>
                    </a:cubicBezTo>
                    <a:cubicBezTo>
                      <a:pt x="31" y="42"/>
                      <a:pt x="30" y="42"/>
                      <a:pt x="29" y="43"/>
                    </a:cubicBezTo>
                    <a:cubicBezTo>
                      <a:pt x="23" y="49"/>
                      <a:pt x="14" y="51"/>
                      <a:pt x="7" y="48"/>
                    </a:cubicBezTo>
                    <a:cubicBezTo>
                      <a:pt x="4" y="47"/>
                      <a:pt x="2" y="44"/>
                      <a:pt x="1" y="42"/>
                    </a:cubicBezTo>
                    <a:cubicBezTo>
                      <a:pt x="0" y="40"/>
                      <a:pt x="0" y="39"/>
                      <a:pt x="0" y="38"/>
                    </a:cubicBezTo>
                    <a:cubicBezTo>
                      <a:pt x="0" y="37"/>
                      <a:pt x="0" y="36"/>
                      <a:pt x="0" y="35"/>
                    </a:cubicBezTo>
                    <a:cubicBezTo>
                      <a:pt x="0" y="33"/>
                      <a:pt x="1" y="31"/>
                      <a:pt x="1" y="30"/>
                    </a:cubicBezTo>
                    <a:cubicBezTo>
                      <a:pt x="1" y="29"/>
                      <a:pt x="1" y="29"/>
                      <a:pt x="1" y="29"/>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4" name="îṡḻiďê">
                <a:extLst>
                  <a:ext uri="{FF2B5EF4-FFF2-40B4-BE49-F238E27FC236}">
                    <a16:creationId xmlns:a16="http://schemas.microsoft.com/office/drawing/2014/main" id="{58181298-BE07-4B67-B71F-A56B688F6364}"/>
                  </a:ext>
                </a:extLst>
              </p:cNvPr>
              <p:cNvSpPr/>
              <p:nvPr/>
            </p:nvSpPr>
            <p:spPr bwMode="auto">
              <a:xfrm>
                <a:off x="7380288" y="3857626"/>
                <a:ext cx="244475" cy="269875"/>
              </a:xfrm>
              <a:custGeom>
                <a:avLst/>
                <a:gdLst>
                  <a:gd name="T0" fmla="*/ 36 w 74"/>
                  <a:gd name="T1" fmla="*/ 75 h 82"/>
                  <a:gd name="T2" fmla="*/ 35 w 74"/>
                  <a:gd name="T3" fmla="*/ 41 h 82"/>
                  <a:gd name="T4" fmla="*/ 68 w 74"/>
                  <a:gd name="T5" fmla="*/ 54 h 82"/>
                  <a:gd name="T6" fmla="*/ 40 w 74"/>
                  <a:gd name="T7" fmla="*/ 14 h 82"/>
                  <a:gd name="T8" fmla="*/ 4 w 74"/>
                  <a:gd name="T9" fmla="*/ 82 h 82"/>
                </a:gdLst>
                <a:ahLst/>
                <a:cxnLst>
                  <a:cxn ang="0">
                    <a:pos x="T0" y="T1"/>
                  </a:cxn>
                  <a:cxn ang="0">
                    <a:pos x="T2" y="T3"/>
                  </a:cxn>
                  <a:cxn ang="0">
                    <a:pos x="T4" y="T5"/>
                  </a:cxn>
                  <a:cxn ang="0">
                    <a:pos x="T6" y="T7"/>
                  </a:cxn>
                  <a:cxn ang="0">
                    <a:pos x="T8" y="T9"/>
                  </a:cxn>
                </a:cxnLst>
                <a:rect l="0" t="0" r="r" b="b"/>
                <a:pathLst>
                  <a:path w="74" h="82">
                    <a:moveTo>
                      <a:pt x="36" y="75"/>
                    </a:moveTo>
                    <a:cubicBezTo>
                      <a:pt x="41" y="63"/>
                      <a:pt x="41" y="54"/>
                      <a:pt x="35" y="41"/>
                    </a:cubicBezTo>
                    <a:cubicBezTo>
                      <a:pt x="41" y="50"/>
                      <a:pt x="60" y="72"/>
                      <a:pt x="68" y="54"/>
                    </a:cubicBezTo>
                    <a:cubicBezTo>
                      <a:pt x="74" y="39"/>
                      <a:pt x="52" y="18"/>
                      <a:pt x="40" y="14"/>
                    </a:cubicBezTo>
                    <a:cubicBezTo>
                      <a:pt x="0" y="0"/>
                      <a:pt x="14" y="63"/>
                      <a:pt x="4" y="82"/>
                    </a:cubicBezTo>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5" name="íṩlïḋé">
                <a:extLst>
                  <a:ext uri="{FF2B5EF4-FFF2-40B4-BE49-F238E27FC236}">
                    <a16:creationId xmlns:a16="http://schemas.microsoft.com/office/drawing/2014/main" id="{9EB1CCDE-91A2-4951-A442-A72F26832AA2}"/>
                  </a:ext>
                </a:extLst>
              </p:cNvPr>
              <p:cNvSpPr/>
              <p:nvPr/>
            </p:nvSpPr>
            <p:spPr bwMode="auto">
              <a:xfrm>
                <a:off x="7394575" y="3890963"/>
                <a:ext cx="220663" cy="236538"/>
              </a:xfrm>
              <a:custGeom>
                <a:avLst/>
                <a:gdLst>
                  <a:gd name="T0" fmla="*/ 32 w 67"/>
                  <a:gd name="T1" fmla="*/ 65 h 72"/>
                  <a:gd name="T2" fmla="*/ 35 w 67"/>
                  <a:gd name="T3" fmla="*/ 48 h 72"/>
                  <a:gd name="T4" fmla="*/ 30 w 67"/>
                  <a:gd name="T5" fmla="*/ 31 h 72"/>
                  <a:gd name="T6" fmla="*/ 31 w 67"/>
                  <a:gd name="T7" fmla="*/ 30 h 72"/>
                  <a:gd name="T8" fmla="*/ 32 w 67"/>
                  <a:gd name="T9" fmla="*/ 30 h 72"/>
                  <a:gd name="T10" fmla="*/ 32 w 67"/>
                  <a:gd name="T11" fmla="*/ 30 h 72"/>
                  <a:gd name="T12" fmla="*/ 39 w 67"/>
                  <a:gd name="T13" fmla="*/ 39 h 72"/>
                  <a:gd name="T14" fmla="*/ 48 w 67"/>
                  <a:gd name="T15" fmla="*/ 47 h 72"/>
                  <a:gd name="T16" fmla="*/ 58 w 67"/>
                  <a:gd name="T17" fmla="*/ 49 h 72"/>
                  <a:gd name="T18" fmla="*/ 61 w 67"/>
                  <a:gd name="T19" fmla="*/ 46 h 72"/>
                  <a:gd name="T20" fmla="*/ 62 w 67"/>
                  <a:gd name="T21" fmla="*/ 44 h 72"/>
                  <a:gd name="T22" fmla="*/ 62 w 67"/>
                  <a:gd name="T23" fmla="*/ 42 h 72"/>
                  <a:gd name="T24" fmla="*/ 63 w 67"/>
                  <a:gd name="T25" fmla="*/ 41 h 72"/>
                  <a:gd name="T26" fmla="*/ 61 w 67"/>
                  <a:gd name="T27" fmla="*/ 31 h 72"/>
                  <a:gd name="T28" fmla="*/ 55 w 67"/>
                  <a:gd name="T29" fmla="*/ 21 h 72"/>
                  <a:gd name="T30" fmla="*/ 47 w 67"/>
                  <a:gd name="T31" fmla="*/ 13 h 72"/>
                  <a:gd name="T32" fmla="*/ 38 w 67"/>
                  <a:gd name="T33" fmla="*/ 7 h 72"/>
                  <a:gd name="T34" fmla="*/ 35 w 67"/>
                  <a:gd name="T35" fmla="*/ 6 h 72"/>
                  <a:gd name="T36" fmla="*/ 33 w 67"/>
                  <a:gd name="T37" fmla="*/ 5 h 72"/>
                  <a:gd name="T38" fmla="*/ 27 w 67"/>
                  <a:gd name="T39" fmla="*/ 4 h 72"/>
                  <a:gd name="T40" fmla="*/ 17 w 67"/>
                  <a:gd name="T41" fmla="*/ 6 h 72"/>
                  <a:gd name="T42" fmla="*/ 11 w 67"/>
                  <a:gd name="T43" fmla="*/ 15 h 72"/>
                  <a:gd name="T44" fmla="*/ 8 w 67"/>
                  <a:gd name="T45" fmla="*/ 26 h 72"/>
                  <a:gd name="T46" fmla="*/ 5 w 67"/>
                  <a:gd name="T47" fmla="*/ 49 h 72"/>
                  <a:gd name="T48" fmla="*/ 4 w 67"/>
                  <a:gd name="T49" fmla="*/ 61 h 72"/>
                  <a:gd name="T50" fmla="*/ 0 w 67"/>
                  <a:gd name="T51" fmla="*/ 72 h 72"/>
                  <a:gd name="T52" fmla="*/ 3 w 67"/>
                  <a:gd name="T53" fmla="*/ 61 h 72"/>
                  <a:gd name="T54" fmla="*/ 4 w 67"/>
                  <a:gd name="T55" fmla="*/ 49 h 72"/>
                  <a:gd name="T56" fmla="*/ 5 w 67"/>
                  <a:gd name="T57" fmla="*/ 25 h 72"/>
                  <a:gd name="T58" fmla="*/ 8 w 67"/>
                  <a:gd name="T59" fmla="*/ 14 h 72"/>
                  <a:gd name="T60" fmla="*/ 15 w 67"/>
                  <a:gd name="T61" fmla="*/ 3 h 72"/>
                  <a:gd name="T62" fmla="*/ 27 w 67"/>
                  <a:gd name="T63" fmla="*/ 0 h 72"/>
                  <a:gd name="T64" fmla="*/ 34 w 67"/>
                  <a:gd name="T65" fmla="*/ 1 h 72"/>
                  <a:gd name="T66" fmla="*/ 36 w 67"/>
                  <a:gd name="T67" fmla="*/ 2 h 72"/>
                  <a:gd name="T68" fmla="*/ 39 w 67"/>
                  <a:gd name="T69" fmla="*/ 3 h 72"/>
                  <a:gd name="T70" fmla="*/ 50 w 67"/>
                  <a:gd name="T71" fmla="*/ 10 h 72"/>
                  <a:gd name="T72" fmla="*/ 58 w 67"/>
                  <a:gd name="T73" fmla="*/ 19 h 72"/>
                  <a:gd name="T74" fmla="*/ 64 w 67"/>
                  <a:gd name="T75" fmla="*/ 29 h 72"/>
                  <a:gd name="T76" fmla="*/ 66 w 67"/>
                  <a:gd name="T77" fmla="*/ 42 h 72"/>
                  <a:gd name="T78" fmla="*/ 66 w 67"/>
                  <a:gd name="T79" fmla="*/ 43 h 72"/>
                  <a:gd name="T80" fmla="*/ 65 w 67"/>
                  <a:gd name="T81" fmla="*/ 45 h 72"/>
                  <a:gd name="T82" fmla="*/ 64 w 67"/>
                  <a:gd name="T83" fmla="*/ 48 h 72"/>
                  <a:gd name="T84" fmla="*/ 59 w 67"/>
                  <a:gd name="T85" fmla="*/ 52 h 72"/>
                  <a:gd name="T86" fmla="*/ 52 w 67"/>
                  <a:gd name="T87" fmla="*/ 52 h 72"/>
                  <a:gd name="T88" fmla="*/ 46 w 67"/>
                  <a:gd name="T89" fmla="*/ 50 h 72"/>
                  <a:gd name="T90" fmla="*/ 37 w 67"/>
                  <a:gd name="T91" fmla="*/ 41 h 72"/>
                  <a:gd name="T92" fmla="*/ 30 w 67"/>
                  <a:gd name="T93" fmla="*/ 31 h 72"/>
                  <a:gd name="T94" fmla="*/ 33 w 67"/>
                  <a:gd name="T95" fmla="*/ 31 h 72"/>
                  <a:gd name="T96" fmla="*/ 36 w 67"/>
                  <a:gd name="T97" fmla="*/ 48 h 72"/>
                  <a:gd name="T98" fmla="*/ 32 w 67"/>
                  <a:gd name="T99"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 h="72">
                    <a:moveTo>
                      <a:pt x="32" y="65"/>
                    </a:moveTo>
                    <a:cubicBezTo>
                      <a:pt x="34" y="60"/>
                      <a:pt x="35" y="54"/>
                      <a:pt x="35" y="48"/>
                    </a:cubicBezTo>
                    <a:cubicBezTo>
                      <a:pt x="34" y="42"/>
                      <a:pt x="33" y="37"/>
                      <a:pt x="30" y="31"/>
                    </a:cubicBezTo>
                    <a:cubicBezTo>
                      <a:pt x="30" y="31"/>
                      <a:pt x="30" y="30"/>
                      <a:pt x="31" y="30"/>
                    </a:cubicBezTo>
                    <a:cubicBezTo>
                      <a:pt x="32" y="30"/>
                      <a:pt x="32" y="30"/>
                      <a:pt x="32" y="30"/>
                    </a:cubicBezTo>
                    <a:cubicBezTo>
                      <a:pt x="32" y="30"/>
                      <a:pt x="32" y="30"/>
                      <a:pt x="32" y="30"/>
                    </a:cubicBezTo>
                    <a:cubicBezTo>
                      <a:pt x="34" y="34"/>
                      <a:pt x="37" y="37"/>
                      <a:pt x="39" y="39"/>
                    </a:cubicBezTo>
                    <a:cubicBezTo>
                      <a:pt x="42" y="42"/>
                      <a:pt x="45" y="45"/>
                      <a:pt x="48" y="47"/>
                    </a:cubicBezTo>
                    <a:cubicBezTo>
                      <a:pt x="51" y="49"/>
                      <a:pt x="55" y="50"/>
                      <a:pt x="58" y="49"/>
                    </a:cubicBezTo>
                    <a:cubicBezTo>
                      <a:pt x="59" y="48"/>
                      <a:pt x="60" y="47"/>
                      <a:pt x="61" y="46"/>
                    </a:cubicBezTo>
                    <a:cubicBezTo>
                      <a:pt x="61" y="45"/>
                      <a:pt x="62" y="44"/>
                      <a:pt x="62" y="44"/>
                    </a:cubicBezTo>
                    <a:cubicBezTo>
                      <a:pt x="62" y="42"/>
                      <a:pt x="62" y="42"/>
                      <a:pt x="62" y="42"/>
                    </a:cubicBezTo>
                    <a:cubicBezTo>
                      <a:pt x="63" y="41"/>
                      <a:pt x="63" y="41"/>
                      <a:pt x="63" y="41"/>
                    </a:cubicBezTo>
                    <a:cubicBezTo>
                      <a:pt x="63" y="38"/>
                      <a:pt x="62" y="34"/>
                      <a:pt x="61" y="31"/>
                    </a:cubicBezTo>
                    <a:cubicBezTo>
                      <a:pt x="59" y="27"/>
                      <a:pt x="57" y="24"/>
                      <a:pt x="55" y="21"/>
                    </a:cubicBezTo>
                    <a:cubicBezTo>
                      <a:pt x="53" y="18"/>
                      <a:pt x="50" y="15"/>
                      <a:pt x="47" y="13"/>
                    </a:cubicBezTo>
                    <a:cubicBezTo>
                      <a:pt x="44" y="11"/>
                      <a:pt x="41" y="8"/>
                      <a:pt x="38" y="7"/>
                    </a:cubicBezTo>
                    <a:cubicBezTo>
                      <a:pt x="37" y="6"/>
                      <a:pt x="36" y="6"/>
                      <a:pt x="35" y="6"/>
                    </a:cubicBezTo>
                    <a:cubicBezTo>
                      <a:pt x="34" y="5"/>
                      <a:pt x="33" y="5"/>
                      <a:pt x="33" y="5"/>
                    </a:cubicBezTo>
                    <a:cubicBezTo>
                      <a:pt x="31" y="4"/>
                      <a:pt x="29" y="4"/>
                      <a:pt x="27" y="4"/>
                    </a:cubicBezTo>
                    <a:cubicBezTo>
                      <a:pt x="24" y="3"/>
                      <a:pt x="20" y="4"/>
                      <a:pt x="17" y="6"/>
                    </a:cubicBezTo>
                    <a:cubicBezTo>
                      <a:pt x="14" y="8"/>
                      <a:pt x="12" y="11"/>
                      <a:pt x="11" y="15"/>
                    </a:cubicBezTo>
                    <a:cubicBezTo>
                      <a:pt x="10" y="18"/>
                      <a:pt x="9" y="22"/>
                      <a:pt x="8" y="26"/>
                    </a:cubicBezTo>
                    <a:cubicBezTo>
                      <a:pt x="7" y="33"/>
                      <a:pt x="6" y="41"/>
                      <a:pt x="5" y="49"/>
                    </a:cubicBezTo>
                    <a:cubicBezTo>
                      <a:pt x="5" y="53"/>
                      <a:pt x="4" y="57"/>
                      <a:pt x="4" y="61"/>
                    </a:cubicBezTo>
                    <a:cubicBezTo>
                      <a:pt x="3" y="65"/>
                      <a:pt x="2" y="68"/>
                      <a:pt x="0" y="72"/>
                    </a:cubicBezTo>
                    <a:cubicBezTo>
                      <a:pt x="2" y="68"/>
                      <a:pt x="2" y="64"/>
                      <a:pt x="3" y="61"/>
                    </a:cubicBezTo>
                    <a:cubicBezTo>
                      <a:pt x="3" y="57"/>
                      <a:pt x="3" y="53"/>
                      <a:pt x="4" y="49"/>
                    </a:cubicBezTo>
                    <a:cubicBezTo>
                      <a:pt x="4" y="41"/>
                      <a:pt x="4" y="33"/>
                      <a:pt x="5" y="25"/>
                    </a:cubicBezTo>
                    <a:cubicBezTo>
                      <a:pt x="6" y="21"/>
                      <a:pt x="7" y="17"/>
                      <a:pt x="8" y="14"/>
                    </a:cubicBezTo>
                    <a:cubicBezTo>
                      <a:pt x="9" y="10"/>
                      <a:pt x="12" y="6"/>
                      <a:pt x="15" y="3"/>
                    </a:cubicBezTo>
                    <a:cubicBezTo>
                      <a:pt x="19" y="1"/>
                      <a:pt x="23" y="0"/>
                      <a:pt x="27" y="0"/>
                    </a:cubicBezTo>
                    <a:cubicBezTo>
                      <a:pt x="29" y="0"/>
                      <a:pt x="32" y="1"/>
                      <a:pt x="34" y="1"/>
                    </a:cubicBezTo>
                    <a:cubicBezTo>
                      <a:pt x="35" y="1"/>
                      <a:pt x="35" y="2"/>
                      <a:pt x="36" y="2"/>
                    </a:cubicBezTo>
                    <a:cubicBezTo>
                      <a:pt x="38" y="2"/>
                      <a:pt x="38" y="3"/>
                      <a:pt x="39" y="3"/>
                    </a:cubicBezTo>
                    <a:cubicBezTo>
                      <a:pt x="43" y="5"/>
                      <a:pt x="46" y="7"/>
                      <a:pt x="50" y="10"/>
                    </a:cubicBezTo>
                    <a:cubicBezTo>
                      <a:pt x="53" y="13"/>
                      <a:pt x="55" y="15"/>
                      <a:pt x="58" y="19"/>
                    </a:cubicBezTo>
                    <a:cubicBezTo>
                      <a:pt x="61" y="22"/>
                      <a:pt x="63" y="25"/>
                      <a:pt x="64" y="29"/>
                    </a:cubicBezTo>
                    <a:cubicBezTo>
                      <a:pt x="66" y="33"/>
                      <a:pt x="67" y="37"/>
                      <a:pt x="66" y="42"/>
                    </a:cubicBezTo>
                    <a:cubicBezTo>
                      <a:pt x="66" y="43"/>
                      <a:pt x="66" y="43"/>
                      <a:pt x="66" y="43"/>
                    </a:cubicBezTo>
                    <a:cubicBezTo>
                      <a:pt x="65" y="45"/>
                      <a:pt x="65" y="45"/>
                      <a:pt x="65" y="45"/>
                    </a:cubicBezTo>
                    <a:cubicBezTo>
                      <a:pt x="65" y="46"/>
                      <a:pt x="65" y="47"/>
                      <a:pt x="64" y="48"/>
                    </a:cubicBezTo>
                    <a:cubicBezTo>
                      <a:pt x="63" y="49"/>
                      <a:pt x="61" y="51"/>
                      <a:pt x="59" y="52"/>
                    </a:cubicBezTo>
                    <a:cubicBezTo>
                      <a:pt x="57" y="53"/>
                      <a:pt x="54" y="53"/>
                      <a:pt x="52" y="52"/>
                    </a:cubicBezTo>
                    <a:cubicBezTo>
                      <a:pt x="50" y="52"/>
                      <a:pt x="48" y="51"/>
                      <a:pt x="46" y="50"/>
                    </a:cubicBezTo>
                    <a:cubicBezTo>
                      <a:pt x="43" y="47"/>
                      <a:pt x="40" y="44"/>
                      <a:pt x="37" y="41"/>
                    </a:cubicBezTo>
                    <a:cubicBezTo>
                      <a:pt x="35" y="38"/>
                      <a:pt x="32" y="35"/>
                      <a:pt x="30" y="31"/>
                    </a:cubicBezTo>
                    <a:cubicBezTo>
                      <a:pt x="33" y="31"/>
                      <a:pt x="33" y="31"/>
                      <a:pt x="33" y="31"/>
                    </a:cubicBezTo>
                    <a:cubicBezTo>
                      <a:pt x="35" y="36"/>
                      <a:pt x="36" y="42"/>
                      <a:pt x="36" y="48"/>
                    </a:cubicBezTo>
                    <a:cubicBezTo>
                      <a:pt x="36" y="54"/>
                      <a:pt x="34" y="60"/>
                      <a:pt x="32" y="65"/>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6" name="íṩļîḍê">
                <a:extLst>
                  <a:ext uri="{FF2B5EF4-FFF2-40B4-BE49-F238E27FC236}">
                    <a16:creationId xmlns:a16="http://schemas.microsoft.com/office/drawing/2014/main" id="{13C86C24-F459-4778-860F-05CA8F230A90}"/>
                  </a:ext>
                </a:extLst>
              </p:cNvPr>
              <p:cNvSpPr/>
              <p:nvPr/>
            </p:nvSpPr>
            <p:spPr bwMode="auto">
              <a:xfrm>
                <a:off x="5349875" y="4843463"/>
                <a:ext cx="739775" cy="579438"/>
              </a:xfrm>
              <a:custGeom>
                <a:avLst/>
                <a:gdLst>
                  <a:gd name="T0" fmla="*/ 42 w 224"/>
                  <a:gd name="T1" fmla="*/ 5 h 176"/>
                  <a:gd name="T2" fmla="*/ 31 w 224"/>
                  <a:gd name="T3" fmla="*/ 49 h 176"/>
                  <a:gd name="T4" fmla="*/ 121 w 224"/>
                  <a:gd name="T5" fmla="*/ 122 h 176"/>
                  <a:gd name="T6" fmla="*/ 220 w 224"/>
                  <a:gd name="T7" fmla="*/ 129 h 176"/>
                  <a:gd name="T8" fmla="*/ 224 w 224"/>
                  <a:gd name="T9" fmla="*/ 170 h 176"/>
                  <a:gd name="T10" fmla="*/ 172 w 224"/>
                  <a:gd name="T11" fmla="*/ 171 h 176"/>
                  <a:gd name="T12" fmla="*/ 123 w 224"/>
                  <a:gd name="T13" fmla="*/ 162 h 176"/>
                  <a:gd name="T14" fmla="*/ 31 w 224"/>
                  <a:gd name="T15" fmla="*/ 118 h 176"/>
                  <a:gd name="T16" fmla="*/ 6 w 224"/>
                  <a:gd name="T17" fmla="*/ 87 h 176"/>
                  <a:gd name="T18" fmla="*/ 5 w 224"/>
                  <a:gd name="T19" fmla="*/ 52 h 176"/>
                  <a:gd name="T20" fmla="*/ 44 w 224"/>
                  <a:gd name="T21" fmla="*/ 0 h 176"/>
                  <a:gd name="T22" fmla="*/ 42 w 224"/>
                  <a:gd name="T23" fmla="*/ 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176">
                    <a:moveTo>
                      <a:pt x="42" y="5"/>
                    </a:moveTo>
                    <a:cubicBezTo>
                      <a:pt x="13" y="14"/>
                      <a:pt x="26" y="40"/>
                      <a:pt x="31" y="49"/>
                    </a:cubicBezTo>
                    <a:cubicBezTo>
                      <a:pt x="50" y="84"/>
                      <a:pt x="82" y="111"/>
                      <a:pt x="121" y="122"/>
                    </a:cubicBezTo>
                    <a:cubicBezTo>
                      <a:pt x="155" y="131"/>
                      <a:pt x="187" y="127"/>
                      <a:pt x="220" y="129"/>
                    </a:cubicBezTo>
                    <a:cubicBezTo>
                      <a:pt x="221" y="143"/>
                      <a:pt x="222" y="156"/>
                      <a:pt x="224" y="170"/>
                    </a:cubicBezTo>
                    <a:cubicBezTo>
                      <a:pt x="212" y="176"/>
                      <a:pt x="186" y="172"/>
                      <a:pt x="172" y="171"/>
                    </a:cubicBezTo>
                    <a:cubicBezTo>
                      <a:pt x="156" y="169"/>
                      <a:pt x="140" y="166"/>
                      <a:pt x="123" y="162"/>
                    </a:cubicBezTo>
                    <a:cubicBezTo>
                      <a:pt x="90" y="153"/>
                      <a:pt x="55" y="145"/>
                      <a:pt x="31" y="118"/>
                    </a:cubicBezTo>
                    <a:cubicBezTo>
                      <a:pt x="22" y="109"/>
                      <a:pt x="13" y="98"/>
                      <a:pt x="6" y="87"/>
                    </a:cubicBezTo>
                    <a:cubicBezTo>
                      <a:pt x="0" y="74"/>
                      <a:pt x="2" y="66"/>
                      <a:pt x="5" y="52"/>
                    </a:cubicBezTo>
                    <a:cubicBezTo>
                      <a:pt x="9" y="37"/>
                      <a:pt x="12" y="7"/>
                      <a:pt x="44" y="0"/>
                    </a:cubicBezTo>
                    <a:lnTo>
                      <a:pt x="42" y="5"/>
                    </a:lnTo>
                    <a:close/>
                  </a:path>
                </a:pathLst>
              </a:custGeom>
              <a:solidFill>
                <a:srgbClr val="91501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7" name="íśľïḑe">
                <a:extLst>
                  <a:ext uri="{FF2B5EF4-FFF2-40B4-BE49-F238E27FC236}">
                    <a16:creationId xmlns:a16="http://schemas.microsoft.com/office/drawing/2014/main" id="{4EA50C0B-9A46-4B61-B766-9AA427E05F9F}"/>
                  </a:ext>
                </a:extLst>
              </p:cNvPr>
              <p:cNvSpPr/>
              <p:nvPr/>
            </p:nvSpPr>
            <p:spPr bwMode="auto">
              <a:xfrm>
                <a:off x="6010275" y="4957763"/>
                <a:ext cx="1393825" cy="795338"/>
              </a:xfrm>
              <a:custGeom>
                <a:avLst/>
                <a:gdLst>
                  <a:gd name="T0" fmla="*/ 0 w 422"/>
                  <a:gd name="T1" fmla="*/ 10 h 241"/>
                  <a:gd name="T2" fmla="*/ 14 w 422"/>
                  <a:gd name="T3" fmla="*/ 159 h 241"/>
                  <a:gd name="T4" fmla="*/ 422 w 422"/>
                  <a:gd name="T5" fmla="*/ 136 h 241"/>
                  <a:gd name="T6" fmla="*/ 417 w 422"/>
                  <a:gd name="T7" fmla="*/ 0 h 241"/>
                  <a:gd name="T8" fmla="*/ 0 w 422"/>
                  <a:gd name="T9" fmla="*/ 10 h 241"/>
                </a:gdLst>
                <a:ahLst/>
                <a:cxnLst>
                  <a:cxn ang="0">
                    <a:pos x="T0" y="T1"/>
                  </a:cxn>
                  <a:cxn ang="0">
                    <a:pos x="T2" y="T3"/>
                  </a:cxn>
                  <a:cxn ang="0">
                    <a:pos x="T4" y="T5"/>
                  </a:cxn>
                  <a:cxn ang="0">
                    <a:pos x="T6" y="T7"/>
                  </a:cxn>
                  <a:cxn ang="0">
                    <a:pos x="T8" y="T9"/>
                  </a:cxn>
                </a:cxnLst>
                <a:rect l="0" t="0" r="r" b="b"/>
                <a:pathLst>
                  <a:path w="422" h="241">
                    <a:moveTo>
                      <a:pt x="0" y="10"/>
                    </a:moveTo>
                    <a:cubicBezTo>
                      <a:pt x="14" y="159"/>
                      <a:pt x="14" y="159"/>
                      <a:pt x="14" y="159"/>
                    </a:cubicBezTo>
                    <a:cubicBezTo>
                      <a:pt x="14" y="159"/>
                      <a:pt x="252" y="241"/>
                      <a:pt x="422" y="136"/>
                    </a:cubicBezTo>
                    <a:cubicBezTo>
                      <a:pt x="417" y="0"/>
                      <a:pt x="417" y="0"/>
                      <a:pt x="417" y="0"/>
                    </a:cubicBezTo>
                    <a:cubicBezTo>
                      <a:pt x="417" y="0"/>
                      <a:pt x="228" y="82"/>
                      <a:pt x="0" y="10"/>
                    </a:cubicBezTo>
                    <a:close/>
                  </a:path>
                </a:pathLst>
              </a:custGeom>
              <a:solidFill>
                <a:srgbClr val="FB5E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8" name="iśḻîḓé">
                <a:extLst>
                  <a:ext uri="{FF2B5EF4-FFF2-40B4-BE49-F238E27FC236}">
                    <a16:creationId xmlns:a16="http://schemas.microsoft.com/office/drawing/2014/main" id="{9C516CD8-DCA0-4028-9C51-D4B19E37705F}"/>
                  </a:ext>
                </a:extLst>
              </p:cNvPr>
              <p:cNvSpPr/>
              <p:nvPr/>
            </p:nvSpPr>
            <p:spPr bwMode="auto">
              <a:xfrm>
                <a:off x="6010275" y="5033963"/>
                <a:ext cx="1390650" cy="569913"/>
              </a:xfrm>
              <a:custGeom>
                <a:avLst/>
                <a:gdLst>
                  <a:gd name="T0" fmla="*/ 453 w 876"/>
                  <a:gd name="T1" fmla="*/ 359 h 359"/>
                  <a:gd name="T2" fmla="*/ 297 w 876"/>
                  <a:gd name="T3" fmla="*/ 56 h 359"/>
                  <a:gd name="T4" fmla="*/ 177 w 876"/>
                  <a:gd name="T5" fmla="*/ 341 h 359"/>
                  <a:gd name="T6" fmla="*/ 64 w 876"/>
                  <a:gd name="T7" fmla="*/ 27 h 359"/>
                  <a:gd name="T8" fmla="*/ 8 w 876"/>
                  <a:gd name="T9" fmla="*/ 233 h 359"/>
                  <a:gd name="T10" fmla="*/ 0 w 876"/>
                  <a:gd name="T11" fmla="*/ 231 h 359"/>
                  <a:gd name="T12" fmla="*/ 64 w 876"/>
                  <a:gd name="T13" fmla="*/ 0 h 359"/>
                  <a:gd name="T14" fmla="*/ 177 w 876"/>
                  <a:gd name="T15" fmla="*/ 318 h 359"/>
                  <a:gd name="T16" fmla="*/ 297 w 876"/>
                  <a:gd name="T17" fmla="*/ 37 h 359"/>
                  <a:gd name="T18" fmla="*/ 451 w 876"/>
                  <a:gd name="T19" fmla="*/ 336 h 359"/>
                  <a:gd name="T20" fmla="*/ 545 w 876"/>
                  <a:gd name="T21" fmla="*/ 33 h 359"/>
                  <a:gd name="T22" fmla="*/ 684 w 876"/>
                  <a:gd name="T23" fmla="*/ 316 h 359"/>
                  <a:gd name="T24" fmla="*/ 759 w 876"/>
                  <a:gd name="T25" fmla="*/ 0 h 359"/>
                  <a:gd name="T26" fmla="*/ 876 w 876"/>
                  <a:gd name="T27" fmla="*/ 270 h 359"/>
                  <a:gd name="T28" fmla="*/ 867 w 876"/>
                  <a:gd name="T29" fmla="*/ 272 h 359"/>
                  <a:gd name="T30" fmla="*/ 761 w 876"/>
                  <a:gd name="T31" fmla="*/ 27 h 359"/>
                  <a:gd name="T32" fmla="*/ 686 w 876"/>
                  <a:gd name="T33" fmla="*/ 341 h 359"/>
                  <a:gd name="T34" fmla="*/ 547 w 876"/>
                  <a:gd name="T35" fmla="*/ 56 h 359"/>
                  <a:gd name="T36" fmla="*/ 453 w 876"/>
                  <a:gd name="T3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6" h="359">
                    <a:moveTo>
                      <a:pt x="453" y="359"/>
                    </a:moveTo>
                    <a:lnTo>
                      <a:pt x="297" y="56"/>
                    </a:lnTo>
                    <a:lnTo>
                      <a:pt x="177" y="341"/>
                    </a:lnTo>
                    <a:lnTo>
                      <a:pt x="64" y="27"/>
                    </a:lnTo>
                    <a:lnTo>
                      <a:pt x="8" y="233"/>
                    </a:lnTo>
                    <a:lnTo>
                      <a:pt x="0" y="231"/>
                    </a:lnTo>
                    <a:lnTo>
                      <a:pt x="64" y="0"/>
                    </a:lnTo>
                    <a:lnTo>
                      <a:pt x="177" y="318"/>
                    </a:lnTo>
                    <a:lnTo>
                      <a:pt x="297" y="37"/>
                    </a:lnTo>
                    <a:lnTo>
                      <a:pt x="451" y="336"/>
                    </a:lnTo>
                    <a:lnTo>
                      <a:pt x="545" y="33"/>
                    </a:lnTo>
                    <a:lnTo>
                      <a:pt x="684" y="316"/>
                    </a:lnTo>
                    <a:lnTo>
                      <a:pt x="759" y="0"/>
                    </a:lnTo>
                    <a:lnTo>
                      <a:pt x="876" y="270"/>
                    </a:lnTo>
                    <a:lnTo>
                      <a:pt x="867" y="272"/>
                    </a:lnTo>
                    <a:lnTo>
                      <a:pt x="761" y="27"/>
                    </a:lnTo>
                    <a:lnTo>
                      <a:pt x="686" y="341"/>
                    </a:lnTo>
                    <a:lnTo>
                      <a:pt x="547" y="56"/>
                    </a:lnTo>
                    <a:lnTo>
                      <a:pt x="453" y="3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9" name="iSḷîḓé">
                <a:extLst>
                  <a:ext uri="{FF2B5EF4-FFF2-40B4-BE49-F238E27FC236}">
                    <a16:creationId xmlns:a16="http://schemas.microsoft.com/office/drawing/2014/main" id="{0CA16E27-F6BD-456C-B742-2E51629D5EFE}"/>
                  </a:ext>
                </a:extLst>
              </p:cNvPr>
              <p:cNvSpPr/>
              <p:nvPr/>
            </p:nvSpPr>
            <p:spPr bwMode="auto">
              <a:xfrm>
                <a:off x="5973763" y="4846638"/>
                <a:ext cx="1455738" cy="312738"/>
              </a:xfrm>
              <a:custGeom>
                <a:avLst/>
                <a:gdLst>
                  <a:gd name="T0" fmla="*/ 0 w 441"/>
                  <a:gd name="T1" fmla="*/ 14 h 95"/>
                  <a:gd name="T2" fmla="*/ 3 w 441"/>
                  <a:gd name="T3" fmla="*/ 56 h 95"/>
                  <a:gd name="T4" fmla="*/ 221 w 441"/>
                  <a:gd name="T5" fmla="*/ 91 h 95"/>
                  <a:gd name="T6" fmla="*/ 440 w 441"/>
                  <a:gd name="T7" fmla="*/ 42 h 95"/>
                  <a:gd name="T8" fmla="*/ 441 w 441"/>
                  <a:gd name="T9" fmla="*/ 0 h 95"/>
                  <a:gd name="T10" fmla="*/ 0 w 441"/>
                  <a:gd name="T11" fmla="*/ 14 h 95"/>
                </a:gdLst>
                <a:ahLst/>
                <a:cxnLst>
                  <a:cxn ang="0">
                    <a:pos x="T0" y="T1"/>
                  </a:cxn>
                  <a:cxn ang="0">
                    <a:pos x="T2" y="T3"/>
                  </a:cxn>
                  <a:cxn ang="0">
                    <a:pos x="T4" y="T5"/>
                  </a:cxn>
                  <a:cxn ang="0">
                    <a:pos x="T6" y="T7"/>
                  </a:cxn>
                  <a:cxn ang="0">
                    <a:pos x="T8" y="T9"/>
                  </a:cxn>
                  <a:cxn ang="0">
                    <a:pos x="T10" y="T11"/>
                  </a:cxn>
                </a:cxnLst>
                <a:rect l="0" t="0" r="r" b="b"/>
                <a:pathLst>
                  <a:path w="441" h="95">
                    <a:moveTo>
                      <a:pt x="0" y="14"/>
                    </a:moveTo>
                    <a:cubicBezTo>
                      <a:pt x="3" y="56"/>
                      <a:pt x="3" y="56"/>
                      <a:pt x="3" y="56"/>
                    </a:cubicBezTo>
                    <a:cubicBezTo>
                      <a:pt x="4" y="79"/>
                      <a:pt x="99" y="95"/>
                      <a:pt x="221" y="91"/>
                    </a:cubicBezTo>
                    <a:cubicBezTo>
                      <a:pt x="342" y="88"/>
                      <a:pt x="441" y="66"/>
                      <a:pt x="440" y="42"/>
                    </a:cubicBezTo>
                    <a:cubicBezTo>
                      <a:pt x="441" y="0"/>
                      <a:pt x="441" y="0"/>
                      <a:pt x="441" y="0"/>
                    </a:cubicBezTo>
                    <a:lnTo>
                      <a:pt x="0" y="14"/>
                    </a:lnTo>
                    <a:close/>
                  </a:path>
                </a:pathLst>
              </a:custGeom>
              <a:solidFill>
                <a:srgbClr val="FFC1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0" name="îsľíḓé">
                <a:extLst>
                  <a:ext uri="{FF2B5EF4-FFF2-40B4-BE49-F238E27FC236}">
                    <a16:creationId xmlns:a16="http://schemas.microsoft.com/office/drawing/2014/main" id="{52163F7A-FCDE-4745-BEF7-A5C20EF137A7}"/>
                  </a:ext>
                </a:extLst>
              </p:cNvPr>
              <p:cNvSpPr/>
              <p:nvPr/>
            </p:nvSpPr>
            <p:spPr bwMode="auto">
              <a:xfrm>
                <a:off x="5973763" y="4718051"/>
                <a:ext cx="1455738" cy="236538"/>
              </a:xfrm>
              <a:custGeom>
                <a:avLst/>
                <a:gdLst>
                  <a:gd name="T0" fmla="*/ 412 w 441"/>
                  <a:gd name="T1" fmla="*/ 61 h 72"/>
                  <a:gd name="T2" fmla="*/ 441 w 441"/>
                  <a:gd name="T3" fmla="*/ 39 h 72"/>
                  <a:gd name="T4" fmla="*/ 219 w 441"/>
                  <a:gd name="T5" fmla="*/ 4 h 72"/>
                  <a:gd name="T6" fmla="*/ 0 w 441"/>
                  <a:gd name="T7" fmla="*/ 53 h 72"/>
                  <a:gd name="T8" fmla="*/ 28 w 441"/>
                  <a:gd name="T9" fmla="*/ 72 h 72"/>
                  <a:gd name="T10" fmla="*/ 218 w 441"/>
                  <a:gd name="T11" fmla="*/ 45 h 72"/>
                  <a:gd name="T12" fmla="*/ 412 w 441"/>
                  <a:gd name="T13" fmla="*/ 61 h 72"/>
                </a:gdLst>
                <a:ahLst/>
                <a:cxnLst>
                  <a:cxn ang="0">
                    <a:pos x="T0" y="T1"/>
                  </a:cxn>
                  <a:cxn ang="0">
                    <a:pos x="T2" y="T3"/>
                  </a:cxn>
                  <a:cxn ang="0">
                    <a:pos x="T4" y="T5"/>
                  </a:cxn>
                  <a:cxn ang="0">
                    <a:pos x="T6" y="T7"/>
                  </a:cxn>
                  <a:cxn ang="0">
                    <a:pos x="T8" y="T9"/>
                  </a:cxn>
                  <a:cxn ang="0">
                    <a:pos x="T10" y="T11"/>
                  </a:cxn>
                  <a:cxn ang="0">
                    <a:pos x="T12" y="T13"/>
                  </a:cxn>
                </a:cxnLst>
                <a:rect l="0" t="0" r="r" b="b"/>
                <a:pathLst>
                  <a:path w="441" h="72">
                    <a:moveTo>
                      <a:pt x="412" y="61"/>
                    </a:moveTo>
                    <a:cubicBezTo>
                      <a:pt x="431" y="55"/>
                      <a:pt x="441" y="47"/>
                      <a:pt x="441" y="39"/>
                    </a:cubicBezTo>
                    <a:cubicBezTo>
                      <a:pt x="440" y="16"/>
                      <a:pt x="341" y="0"/>
                      <a:pt x="219" y="4"/>
                    </a:cubicBezTo>
                    <a:cubicBezTo>
                      <a:pt x="98" y="7"/>
                      <a:pt x="0" y="29"/>
                      <a:pt x="0" y="53"/>
                    </a:cubicBezTo>
                    <a:cubicBezTo>
                      <a:pt x="1" y="60"/>
                      <a:pt x="11" y="67"/>
                      <a:pt x="28" y="72"/>
                    </a:cubicBezTo>
                    <a:cubicBezTo>
                      <a:pt x="66" y="59"/>
                      <a:pt x="137" y="48"/>
                      <a:pt x="218" y="45"/>
                    </a:cubicBezTo>
                    <a:cubicBezTo>
                      <a:pt x="301" y="43"/>
                      <a:pt x="374" y="50"/>
                      <a:pt x="412" y="61"/>
                    </a:cubicBezTo>
                    <a:close/>
                  </a:path>
                </a:pathLst>
              </a:custGeom>
              <a:solidFill>
                <a:srgbClr val="E8BD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1" name="íṥḷîḓe">
                <a:extLst>
                  <a:ext uri="{FF2B5EF4-FFF2-40B4-BE49-F238E27FC236}">
                    <a16:creationId xmlns:a16="http://schemas.microsoft.com/office/drawing/2014/main" id="{92E2DCED-AF8B-4C79-BE6B-CF7E933C51B3}"/>
                  </a:ext>
                </a:extLst>
              </p:cNvPr>
              <p:cNvSpPr/>
              <p:nvPr/>
            </p:nvSpPr>
            <p:spPr bwMode="auto">
              <a:xfrm>
                <a:off x="6065838" y="4859338"/>
                <a:ext cx="1268413" cy="158750"/>
              </a:xfrm>
              <a:custGeom>
                <a:avLst/>
                <a:gdLst>
                  <a:gd name="T0" fmla="*/ 194 w 384"/>
                  <a:gd name="T1" fmla="*/ 45 h 48"/>
                  <a:gd name="T2" fmla="*/ 384 w 384"/>
                  <a:gd name="T3" fmla="*/ 18 h 48"/>
                  <a:gd name="T4" fmla="*/ 190 w 384"/>
                  <a:gd name="T5" fmla="*/ 2 h 48"/>
                  <a:gd name="T6" fmla="*/ 0 w 384"/>
                  <a:gd name="T7" fmla="*/ 29 h 48"/>
                  <a:gd name="T8" fmla="*/ 194 w 384"/>
                  <a:gd name="T9" fmla="*/ 45 h 48"/>
                </a:gdLst>
                <a:ahLst/>
                <a:cxnLst>
                  <a:cxn ang="0">
                    <a:pos x="T0" y="T1"/>
                  </a:cxn>
                  <a:cxn ang="0">
                    <a:pos x="T2" y="T3"/>
                  </a:cxn>
                  <a:cxn ang="0">
                    <a:pos x="T4" y="T5"/>
                  </a:cxn>
                  <a:cxn ang="0">
                    <a:pos x="T6" y="T7"/>
                  </a:cxn>
                  <a:cxn ang="0">
                    <a:pos x="T8" y="T9"/>
                  </a:cxn>
                </a:cxnLst>
                <a:rect l="0" t="0" r="r" b="b"/>
                <a:pathLst>
                  <a:path w="384" h="48">
                    <a:moveTo>
                      <a:pt x="194" y="45"/>
                    </a:moveTo>
                    <a:cubicBezTo>
                      <a:pt x="275" y="43"/>
                      <a:pt x="346" y="32"/>
                      <a:pt x="384" y="18"/>
                    </a:cubicBezTo>
                    <a:cubicBezTo>
                      <a:pt x="346" y="7"/>
                      <a:pt x="273" y="0"/>
                      <a:pt x="190" y="2"/>
                    </a:cubicBezTo>
                    <a:cubicBezTo>
                      <a:pt x="109" y="5"/>
                      <a:pt x="38" y="16"/>
                      <a:pt x="0" y="29"/>
                    </a:cubicBezTo>
                    <a:cubicBezTo>
                      <a:pt x="38" y="41"/>
                      <a:pt x="111" y="48"/>
                      <a:pt x="194" y="45"/>
                    </a:cubicBezTo>
                    <a:close/>
                  </a:path>
                </a:pathLst>
              </a:custGeom>
              <a:solidFill>
                <a:srgbClr val="FFEE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2" name="îṥḻîḋé">
                <a:extLst>
                  <a:ext uri="{FF2B5EF4-FFF2-40B4-BE49-F238E27FC236}">
                    <a16:creationId xmlns:a16="http://schemas.microsoft.com/office/drawing/2014/main" id="{D81F60D6-2770-43DC-B83B-ED8CD2CA51C1}"/>
                  </a:ext>
                </a:extLst>
              </p:cNvPr>
              <p:cNvSpPr/>
              <p:nvPr/>
            </p:nvSpPr>
            <p:spPr bwMode="auto">
              <a:xfrm>
                <a:off x="6053138" y="5370513"/>
                <a:ext cx="1354138" cy="325438"/>
              </a:xfrm>
              <a:custGeom>
                <a:avLst/>
                <a:gdLst>
                  <a:gd name="T0" fmla="*/ 382 w 410"/>
                  <a:gd name="T1" fmla="*/ 25 h 99"/>
                  <a:gd name="T2" fmla="*/ 206 w 410"/>
                  <a:gd name="T3" fmla="*/ 53 h 99"/>
                  <a:gd name="T4" fmla="*/ 25 w 410"/>
                  <a:gd name="T5" fmla="*/ 37 h 99"/>
                  <a:gd name="T6" fmla="*/ 0 w 410"/>
                  <a:gd name="T7" fmla="*/ 19 h 99"/>
                  <a:gd name="T8" fmla="*/ 2 w 410"/>
                  <a:gd name="T9" fmla="*/ 59 h 99"/>
                  <a:gd name="T10" fmla="*/ 205 w 410"/>
                  <a:gd name="T11" fmla="*/ 95 h 99"/>
                  <a:gd name="T12" fmla="*/ 409 w 410"/>
                  <a:gd name="T13" fmla="*/ 46 h 99"/>
                  <a:gd name="T14" fmla="*/ 409 w 410"/>
                  <a:gd name="T15" fmla="*/ 0 h 99"/>
                  <a:gd name="T16" fmla="*/ 382 w 410"/>
                  <a:gd name="T17" fmla="*/ 2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99">
                    <a:moveTo>
                      <a:pt x="382" y="25"/>
                    </a:moveTo>
                    <a:cubicBezTo>
                      <a:pt x="347" y="39"/>
                      <a:pt x="282" y="51"/>
                      <a:pt x="206" y="53"/>
                    </a:cubicBezTo>
                    <a:cubicBezTo>
                      <a:pt x="128" y="56"/>
                      <a:pt x="60" y="49"/>
                      <a:pt x="25" y="37"/>
                    </a:cubicBezTo>
                    <a:cubicBezTo>
                      <a:pt x="9" y="32"/>
                      <a:pt x="0" y="26"/>
                      <a:pt x="0" y="19"/>
                    </a:cubicBezTo>
                    <a:cubicBezTo>
                      <a:pt x="2" y="59"/>
                      <a:pt x="2" y="59"/>
                      <a:pt x="2" y="59"/>
                    </a:cubicBezTo>
                    <a:cubicBezTo>
                      <a:pt x="2" y="83"/>
                      <a:pt x="91" y="99"/>
                      <a:pt x="205" y="95"/>
                    </a:cubicBezTo>
                    <a:cubicBezTo>
                      <a:pt x="318" y="91"/>
                      <a:pt x="410" y="69"/>
                      <a:pt x="409" y="46"/>
                    </a:cubicBezTo>
                    <a:cubicBezTo>
                      <a:pt x="409" y="0"/>
                      <a:pt x="409" y="0"/>
                      <a:pt x="409" y="0"/>
                    </a:cubicBezTo>
                    <a:cubicBezTo>
                      <a:pt x="409" y="8"/>
                      <a:pt x="400" y="18"/>
                      <a:pt x="382" y="25"/>
                    </a:cubicBezTo>
                    <a:close/>
                  </a:path>
                </a:pathLst>
              </a:custGeom>
              <a:solidFill>
                <a:srgbClr val="FFC1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3" name="ïŝḷïdé">
                <a:extLst>
                  <a:ext uri="{FF2B5EF4-FFF2-40B4-BE49-F238E27FC236}">
                    <a16:creationId xmlns:a16="http://schemas.microsoft.com/office/drawing/2014/main" id="{42BD82C0-6A26-4128-A543-7173A1547932}"/>
                  </a:ext>
                </a:extLst>
              </p:cNvPr>
              <p:cNvSpPr/>
              <p:nvPr/>
            </p:nvSpPr>
            <p:spPr bwMode="auto">
              <a:xfrm>
                <a:off x="6276975" y="4440238"/>
                <a:ext cx="301625" cy="1108075"/>
              </a:xfrm>
              <a:custGeom>
                <a:avLst/>
                <a:gdLst>
                  <a:gd name="T0" fmla="*/ 0 w 91"/>
                  <a:gd name="T1" fmla="*/ 2 h 336"/>
                  <a:gd name="T2" fmla="*/ 70 w 91"/>
                  <a:gd name="T3" fmla="*/ 322 h 336"/>
                  <a:gd name="T4" fmla="*/ 91 w 91"/>
                  <a:gd name="T5" fmla="*/ 324 h 336"/>
                  <a:gd name="T6" fmla="*/ 15 w 91"/>
                  <a:gd name="T7" fmla="*/ 0 h 336"/>
                  <a:gd name="T8" fmla="*/ 0 w 91"/>
                  <a:gd name="T9" fmla="*/ 2 h 336"/>
                </a:gdLst>
                <a:ahLst/>
                <a:cxnLst>
                  <a:cxn ang="0">
                    <a:pos x="T0" y="T1"/>
                  </a:cxn>
                  <a:cxn ang="0">
                    <a:pos x="T2" y="T3"/>
                  </a:cxn>
                  <a:cxn ang="0">
                    <a:pos x="T4" y="T5"/>
                  </a:cxn>
                  <a:cxn ang="0">
                    <a:pos x="T6" y="T7"/>
                  </a:cxn>
                  <a:cxn ang="0">
                    <a:pos x="T8" y="T9"/>
                  </a:cxn>
                </a:cxnLst>
                <a:rect l="0" t="0" r="r" b="b"/>
                <a:pathLst>
                  <a:path w="91" h="336">
                    <a:moveTo>
                      <a:pt x="0" y="2"/>
                    </a:moveTo>
                    <a:cubicBezTo>
                      <a:pt x="70" y="322"/>
                      <a:pt x="70" y="322"/>
                      <a:pt x="70" y="322"/>
                    </a:cubicBezTo>
                    <a:cubicBezTo>
                      <a:pt x="70" y="322"/>
                      <a:pt x="78" y="336"/>
                      <a:pt x="91" y="324"/>
                    </a:cubicBezTo>
                    <a:cubicBezTo>
                      <a:pt x="15" y="0"/>
                      <a:pt x="15" y="0"/>
                      <a:pt x="15" y="0"/>
                    </a:cubicBezTo>
                    <a:lnTo>
                      <a:pt x="0" y="2"/>
                    </a:lnTo>
                    <a:close/>
                  </a:path>
                </a:pathLst>
              </a:custGeom>
              <a:solidFill>
                <a:srgbClr val="B574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4" name="ïŝḷïḓè">
                <a:extLst>
                  <a:ext uri="{FF2B5EF4-FFF2-40B4-BE49-F238E27FC236}">
                    <a16:creationId xmlns:a16="http://schemas.microsoft.com/office/drawing/2014/main" id="{FBF2EB31-0998-4A32-87D5-B1FD0BF2B3E8}"/>
                  </a:ext>
                </a:extLst>
              </p:cNvPr>
              <p:cNvSpPr/>
              <p:nvPr/>
            </p:nvSpPr>
            <p:spPr bwMode="auto">
              <a:xfrm>
                <a:off x="6181725" y="4276726"/>
                <a:ext cx="220663" cy="220663"/>
              </a:xfrm>
              <a:custGeom>
                <a:avLst/>
                <a:gdLst>
                  <a:gd name="T0" fmla="*/ 7 w 67"/>
                  <a:gd name="T1" fmla="*/ 21 h 67"/>
                  <a:gd name="T2" fmla="*/ 46 w 67"/>
                  <a:gd name="T3" fmla="*/ 7 h 67"/>
                  <a:gd name="T4" fmla="*/ 60 w 67"/>
                  <a:gd name="T5" fmla="*/ 46 h 67"/>
                  <a:gd name="T6" fmla="*/ 20 w 67"/>
                  <a:gd name="T7" fmla="*/ 60 h 67"/>
                  <a:gd name="T8" fmla="*/ 7 w 67"/>
                  <a:gd name="T9" fmla="*/ 21 h 67"/>
                </a:gdLst>
                <a:ahLst/>
                <a:cxnLst>
                  <a:cxn ang="0">
                    <a:pos x="T0" y="T1"/>
                  </a:cxn>
                  <a:cxn ang="0">
                    <a:pos x="T2" y="T3"/>
                  </a:cxn>
                  <a:cxn ang="0">
                    <a:pos x="T4" y="T5"/>
                  </a:cxn>
                  <a:cxn ang="0">
                    <a:pos x="T6" y="T7"/>
                  </a:cxn>
                  <a:cxn ang="0">
                    <a:pos x="T8" y="T9"/>
                  </a:cxn>
                </a:cxnLst>
                <a:rect l="0" t="0" r="r" b="b"/>
                <a:pathLst>
                  <a:path w="67" h="67">
                    <a:moveTo>
                      <a:pt x="7" y="21"/>
                    </a:moveTo>
                    <a:cubicBezTo>
                      <a:pt x="14" y="6"/>
                      <a:pt x="31" y="0"/>
                      <a:pt x="46" y="7"/>
                    </a:cubicBezTo>
                    <a:cubicBezTo>
                      <a:pt x="61" y="14"/>
                      <a:pt x="67" y="32"/>
                      <a:pt x="60" y="46"/>
                    </a:cubicBezTo>
                    <a:cubicBezTo>
                      <a:pt x="53" y="61"/>
                      <a:pt x="35" y="67"/>
                      <a:pt x="20" y="60"/>
                    </a:cubicBezTo>
                    <a:cubicBezTo>
                      <a:pt x="6" y="53"/>
                      <a:pt x="0" y="35"/>
                      <a:pt x="7" y="21"/>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5" name="ïŝḷïdè">
                <a:extLst>
                  <a:ext uri="{FF2B5EF4-FFF2-40B4-BE49-F238E27FC236}">
                    <a16:creationId xmlns:a16="http://schemas.microsoft.com/office/drawing/2014/main" id="{3759370B-EA94-4695-82ED-BCC76034438C}"/>
                  </a:ext>
                </a:extLst>
              </p:cNvPr>
              <p:cNvSpPr/>
              <p:nvPr/>
            </p:nvSpPr>
            <p:spPr bwMode="auto">
              <a:xfrm>
                <a:off x="6108700" y="4700588"/>
                <a:ext cx="498475" cy="501650"/>
              </a:xfrm>
              <a:custGeom>
                <a:avLst/>
                <a:gdLst>
                  <a:gd name="T0" fmla="*/ 11 w 151"/>
                  <a:gd name="T1" fmla="*/ 87 h 152"/>
                  <a:gd name="T2" fmla="*/ 48 w 151"/>
                  <a:gd name="T3" fmla="*/ 71 h 152"/>
                  <a:gd name="T4" fmla="*/ 61 w 151"/>
                  <a:gd name="T5" fmla="*/ 11 h 152"/>
                  <a:gd name="T6" fmla="*/ 101 w 151"/>
                  <a:gd name="T7" fmla="*/ 0 h 152"/>
                  <a:gd name="T8" fmla="*/ 118 w 151"/>
                  <a:gd name="T9" fmla="*/ 4 h 152"/>
                  <a:gd name="T10" fmla="*/ 123 w 151"/>
                  <a:gd name="T11" fmla="*/ 24 h 152"/>
                  <a:gd name="T12" fmla="*/ 142 w 151"/>
                  <a:gd name="T13" fmla="*/ 39 h 152"/>
                  <a:gd name="T14" fmla="*/ 133 w 151"/>
                  <a:gd name="T15" fmla="*/ 56 h 152"/>
                  <a:gd name="T16" fmla="*/ 137 w 151"/>
                  <a:gd name="T17" fmla="*/ 79 h 152"/>
                  <a:gd name="T18" fmla="*/ 110 w 151"/>
                  <a:gd name="T19" fmla="*/ 104 h 152"/>
                  <a:gd name="T20" fmla="*/ 71 w 151"/>
                  <a:gd name="T21" fmla="*/ 124 h 152"/>
                  <a:gd name="T22" fmla="*/ 44 w 151"/>
                  <a:gd name="T23" fmla="*/ 143 h 152"/>
                  <a:gd name="T24" fmla="*/ 17 w 151"/>
                  <a:gd name="T25" fmla="*/ 141 h 152"/>
                  <a:gd name="T26" fmla="*/ 11 w 151"/>
                  <a:gd name="T27" fmla="*/ 88 h 152"/>
                  <a:gd name="T28" fmla="*/ 11 w 151"/>
                  <a:gd name="T29"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152">
                    <a:moveTo>
                      <a:pt x="11" y="87"/>
                    </a:moveTo>
                    <a:cubicBezTo>
                      <a:pt x="23" y="85"/>
                      <a:pt x="37" y="77"/>
                      <a:pt x="48" y="71"/>
                    </a:cubicBezTo>
                    <a:cubicBezTo>
                      <a:pt x="48" y="52"/>
                      <a:pt x="44" y="22"/>
                      <a:pt x="61" y="11"/>
                    </a:cubicBezTo>
                    <a:cubicBezTo>
                      <a:pt x="72" y="4"/>
                      <a:pt x="89" y="0"/>
                      <a:pt x="101" y="0"/>
                    </a:cubicBezTo>
                    <a:cubicBezTo>
                      <a:pt x="107" y="0"/>
                      <a:pt x="114" y="0"/>
                      <a:pt x="118" y="4"/>
                    </a:cubicBezTo>
                    <a:cubicBezTo>
                      <a:pt x="126" y="10"/>
                      <a:pt x="123" y="23"/>
                      <a:pt x="123" y="24"/>
                    </a:cubicBezTo>
                    <a:cubicBezTo>
                      <a:pt x="129" y="26"/>
                      <a:pt x="139" y="33"/>
                      <a:pt x="142" y="39"/>
                    </a:cubicBezTo>
                    <a:cubicBezTo>
                      <a:pt x="145" y="48"/>
                      <a:pt x="140" y="51"/>
                      <a:pt x="133" y="56"/>
                    </a:cubicBezTo>
                    <a:cubicBezTo>
                      <a:pt x="151" y="55"/>
                      <a:pt x="144" y="72"/>
                      <a:pt x="137" y="79"/>
                    </a:cubicBezTo>
                    <a:cubicBezTo>
                      <a:pt x="148" y="100"/>
                      <a:pt x="112" y="131"/>
                      <a:pt x="110" y="104"/>
                    </a:cubicBezTo>
                    <a:cubicBezTo>
                      <a:pt x="104" y="117"/>
                      <a:pt x="85" y="131"/>
                      <a:pt x="71" y="124"/>
                    </a:cubicBezTo>
                    <a:cubicBezTo>
                      <a:pt x="65" y="132"/>
                      <a:pt x="52" y="138"/>
                      <a:pt x="44" y="143"/>
                    </a:cubicBezTo>
                    <a:cubicBezTo>
                      <a:pt x="32" y="149"/>
                      <a:pt x="26" y="152"/>
                      <a:pt x="17" y="141"/>
                    </a:cubicBezTo>
                    <a:cubicBezTo>
                      <a:pt x="6" y="129"/>
                      <a:pt x="0" y="99"/>
                      <a:pt x="11" y="88"/>
                    </a:cubicBezTo>
                    <a:lnTo>
                      <a:pt x="11" y="87"/>
                    </a:lnTo>
                    <a:close/>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6" name="îSļîḑe">
                <a:extLst>
                  <a:ext uri="{FF2B5EF4-FFF2-40B4-BE49-F238E27FC236}">
                    <a16:creationId xmlns:a16="http://schemas.microsoft.com/office/drawing/2014/main" id="{2FC6F7E7-4C7E-458F-AB11-99B90E971779}"/>
                  </a:ext>
                </a:extLst>
              </p:cNvPr>
              <p:cNvSpPr/>
              <p:nvPr/>
            </p:nvSpPr>
            <p:spPr bwMode="auto">
              <a:xfrm>
                <a:off x="5630863" y="4529138"/>
                <a:ext cx="590550" cy="742950"/>
              </a:xfrm>
              <a:custGeom>
                <a:avLst/>
                <a:gdLst>
                  <a:gd name="T0" fmla="*/ 179 w 179"/>
                  <a:gd name="T1" fmla="*/ 204 h 225"/>
                  <a:gd name="T2" fmla="*/ 163 w 179"/>
                  <a:gd name="T3" fmla="*/ 135 h 225"/>
                  <a:gd name="T4" fmla="*/ 96 w 179"/>
                  <a:gd name="T5" fmla="*/ 113 h 225"/>
                  <a:gd name="T6" fmla="*/ 48 w 179"/>
                  <a:gd name="T7" fmla="*/ 21 h 225"/>
                  <a:gd name="T8" fmla="*/ 15 w 179"/>
                  <a:gd name="T9" fmla="*/ 9 h 225"/>
                  <a:gd name="T10" fmla="*/ 1 w 179"/>
                  <a:gd name="T11" fmla="*/ 53 h 225"/>
                  <a:gd name="T12" fmla="*/ 8 w 179"/>
                  <a:gd name="T13" fmla="*/ 100 h 225"/>
                  <a:gd name="T14" fmla="*/ 29 w 179"/>
                  <a:gd name="T15" fmla="*/ 151 h 225"/>
                  <a:gd name="T16" fmla="*/ 179 w 179"/>
                  <a:gd name="T17"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225">
                    <a:moveTo>
                      <a:pt x="179" y="204"/>
                    </a:moveTo>
                    <a:cubicBezTo>
                      <a:pt x="165" y="185"/>
                      <a:pt x="165" y="153"/>
                      <a:pt x="163" y="135"/>
                    </a:cubicBezTo>
                    <a:cubicBezTo>
                      <a:pt x="139" y="134"/>
                      <a:pt x="114" y="129"/>
                      <a:pt x="96" y="113"/>
                    </a:cubicBezTo>
                    <a:cubicBezTo>
                      <a:pt x="68" y="89"/>
                      <a:pt x="67" y="51"/>
                      <a:pt x="48" y="21"/>
                    </a:cubicBezTo>
                    <a:cubicBezTo>
                      <a:pt x="41" y="10"/>
                      <a:pt x="28" y="0"/>
                      <a:pt x="15" y="9"/>
                    </a:cubicBezTo>
                    <a:cubicBezTo>
                      <a:pt x="3" y="19"/>
                      <a:pt x="1" y="40"/>
                      <a:pt x="1" y="53"/>
                    </a:cubicBezTo>
                    <a:cubicBezTo>
                      <a:pt x="0" y="69"/>
                      <a:pt x="2" y="85"/>
                      <a:pt x="8" y="100"/>
                    </a:cubicBezTo>
                    <a:cubicBezTo>
                      <a:pt x="14" y="117"/>
                      <a:pt x="20" y="135"/>
                      <a:pt x="29" y="151"/>
                    </a:cubicBezTo>
                    <a:cubicBezTo>
                      <a:pt x="67" y="225"/>
                      <a:pt x="179" y="204"/>
                      <a:pt x="179" y="204"/>
                    </a:cubicBezTo>
                    <a:close/>
                  </a:path>
                </a:pathLst>
              </a:custGeom>
              <a:solidFill>
                <a:srgbClr val="C1EE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7" name="iṣļïďe">
                <a:extLst>
                  <a:ext uri="{FF2B5EF4-FFF2-40B4-BE49-F238E27FC236}">
                    <a16:creationId xmlns:a16="http://schemas.microsoft.com/office/drawing/2014/main" id="{D1B5A8B2-09F6-4FB4-818C-3A87CBA468D0}"/>
                  </a:ext>
                </a:extLst>
              </p:cNvPr>
              <p:cNvSpPr/>
              <p:nvPr/>
            </p:nvSpPr>
            <p:spPr bwMode="auto">
              <a:xfrm>
                <a:off x="5543550" y="3267076"/>
                <a:ext cx="650875" cy="228600"/>
              </a:xfrm>
              <a:custGeom>
                <a:avLst/>
                <a:gdLst>
                  <a:gd name="T0" fmla="*/ 14 w 197"/>
                  <a:gd name="T1" fmla="*/ 1 h 69"/>
                  <a:gd name="T2" fmla="*/ 1 w 197"/>
                  <a:gd name="T3" fmla="*/ 12 h 69"/>
                  <a:gd name="T4" fmla="*/ 8 w 197"/>
                  <a:gd name="T5" fmla="*/ 23 h 69"/>
                  <a:gd name="T6" fmla="*/ 23 w 197"/>
                  <a:gd name="T7" fmla="*/ 25 h 69"/>
                  <a:gd name="T8" fmla="*/ 54 w 197"/>
                  <a:gd name="T9" fmla="*/ 21 h 69"/>
                  <a:gd name="T10" fmla="*/ 68 w 197"/>
                  <a:gd name="T11" fmla="*/ 17 h 69"/>
                  <a:gd name="T12" fmla="*/ 107 w 197"/>
                  <a:gd name="T13" fmla="*/ 6 h 69"/>
                  <a:gd name="T14" fmla="*/ 134 w 197"/>
                  <a:gd name="T15" fmla="*/ 6 h 69"/>
                  <a:gd name="T16" fmla="*/ 165 w 197"/>
                  <a:gd name="T17" fmla="*/ 22 h 69"/>
                  <a:gd name="T18" fmla="*/ 173 w 197"/>
                  <a:gd name="T19" fmla="*/ 30 h 69"/>
                  <a:gd name="T20" fmla="*/ 191 w 197"/>
                  <a:gd name="T21" fmla="*/ 58 h 69"/>
                  <a:gd name="T22" fmla="*/ 195 w 197"/>
                  <a:gd name="T23" fmla="*/ 66 h 69"/>
                  <a:gd name="T24" fmla="*/ 185 w 197"/>
                  <a:gd name="T25" fmla="*/ 45 h 69"/>
                  <a:gd name="T26" fmla="*/ 171 w 197"/>
                  <a:gd name="T27" fmla="*/ 24 h 69"/>
                  <a:gd name="T28" fmla="*/ 158 w 197"/>
                  <a:gd name="T29" fmla="*/ 13 h 69"/>
                  <a:gd name="T30" fmla="*/ 120 w 197"/>
                  <a:gd name="T31" fmla="*/ 1 h 69"/>
                  <a:gd name="T32" fmla="*/ 80 w 197"/>
                  <a:gd name="T33" fmla="*/ 9 h 69"/>
                  <a:gd name="T34" fmla="*/ 60 w 197"/>
                  <a:gd name="T35" fmla="*/ 16 h 69"/>
                  <a:gd name="T36" fmla="*/ 27 w 197"/>
                  <a:gd name="T37" fmla="*/ 21 h 69"/>
                  <a:gd name="T38" fmla="*/ 14 w 197"/>
                  <a:gd name="T39" fmla="*/ 21 h 69"/>
                  <a:gd name="T40" fmla="*/ 6 w 197"/>
                  <a:gd name="T41" fmla="*/ 8 h 69"/>
                  <a:gd name="T42" fmla="*/ 21 w 197"/>
                  <a:gd name="T43" fmla="*/ 2 h 69"/>
                  <a:gd name="T44" fmla="*/ 31 w 197"/>
                  <a:gd name="T45" fmla="*/ 7 h 69"/>
                  <a:gd name="T46" fmla="*/ 31 w 197"/>
                  <a:gd name="T47" fmla="*/ 11 h 69"/>
                  <a:gd name="T48" fmla="*/ 24 w 197"/>
                  <a:gd name="T49" fmla="*/ 17 h 69"/>
                  <a:gd name="T50" fmla="*/ 17 w 197"/>
                  <a:gd name="T51" fmla="*/ 13 h 69"/>
                  <a:gd name="T52" fmla="*/ 16 w 197"/>
                  <a:gd name="T53" fmla="*/ 11 h 69"/>
                  <a:gd name="T54" fmla="*/ 16 w 197"/>
                  <a:gd name="T55" fmla="*/ 11 h 69"/>
                  <a:gd name="T56" fmla="*/ 16 w 197"/>
                  <a:gd name="T57" fmla="*/ 13 h 69"/>
                  <a:gd name="T58" fmla="*/ 24 w 197"/>
                  <a:gd name="T59" fmla="*/ 18 h 69"/>
                  <a:gd name="T60" fmla="*/ 32 w 197"/>
                  <a:gd name="T61" fmla="*/ 11 h 69"/>
                  <a:gd name="T62" fmla="*/ 32 w 197"/>
                  <a:gd name="T63" fmla="*/ 6 h 69"/>
                  <a:gd name="T64" fmla="*/ 20 w 197"/>
                  <a:gd name="T6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69">
                    <a:moveTo>
                      <a:pt x="20" y="0"/>
                    </a:moveTo>
                    <a:cubicBezTo>
                      <a:pt x="18" y="0"/>
                      <a:pt x="16" y="0"/>
                      <a:pt x="14" y="1"/>
                    </a:cubicBezTo>
                    <a:cubicBezTo>
                      <a:pt x="11" y="2"/>
                      <a:pt x="7" y="3"/>
                      <a:pt x="4" y="6"/>
                    </a:cubicBezTo>
                    <a:cubicBezTo>
                      <a:pt x="3" y="8"/>
                      <a:pt x="2" y="10"/>
                      <a:pt x="1" y="12"/>
                    </a:cubicBezTo>
                    <a:cubicBezTo>
                      <a:pt x="0" y="14"/>
                      <a:pt x="1" y="17"/>
                      <a:pt x="2" y="19"/>
                    </a:cubicBezTo>
                    <a:cubicBezTo>
                      <a:pt x="3" y="21"/>
                      <a:pt x="6" y="22"/>
                      <a:pt x="8" y="23"/>
                    </a:cubicBezTo>
                    <a:cubicBezTo>
                      <a:pt x="10" y="23"/>
                      <a:pt x="12" y="24"/>
                      <a:pt x="14" y="24"/>
                    </a:cubicBezTo>
                    <a:cubicBezTo>
                      <a:pt x="17" y="25"/>
                      <a:pt x="20" y="25"/>
                      <a:pt x="23" y="25"/>
                    </a:cubicBezTo>
                    <a:cubicBezTo>
                      <a:pt x="24" y="25"/>
                      <a:pt x="26" y="25"/>
                      <a:pt x="27" y="25"/>
                    </a:cubicBezTo>
                    <a:cubicBezTo>
                      <a:pt x="36" y="24"/>
                      <a:pt x="45" y="23"/>
                      <a:pt x="54" y="21"/>
                    </a:cubicBezTo>
                    <a:cubicBezTo>
                      <a:pt x="56" y="21"/>
                      <a:pt x="59" y="20"/>
                      <a:pt x="61" y="20"/>
                    </a:cubicBezTo>
                    <a:cubicBezTo>
                      <a:pt x="68" y="17"/>
                      <a:pt x="68" y="17"/>
                      <a:pt x="68" y="17"/>
                    </a:cubicBezTo>
                    <a:cubicBezTo>
                      <a:pt x="72" y="16"/>
                      <a:pt x="76" y="14"/>
                      <a:pt x="81" y="13"/>
                    </a:cubicBezTo>
                    <a:cubicBezTo>
                      <a:pt x="90" y="10"/>
                      <a:pt x="99" y="7"/>
                      <a:pt x="107" y="6"/>
                    </a:cubicBezTo>
                    <a:cubicBezTo>
                      <a:pt x="112" y="5"/>
                      <a:pt x="116" y="5"/>
                      <a:pt x="121" y="5"/>
                    </a:cubicBezTo>
                    <a:cubicBezTo>
                      <a:pt x="125" y="5"/>
                      <a:pt x="129" y="5"/>
                      <a:pt x="134" y="6"/>
                    </a:cubicBezTo>
                    <a:cubicBezTo>
                      <a:pt x="142" y="8"/>
                      <a:pt x="150" y="11"/>
                      <a:pt x="156" y="15"/>
                    </a:cubicBezTo>
                    <a:cubicBezTo>
                      <a:pt x="159" y="17"/>
                      <a:pt x="163" y="19"/>
                      <a:pt x="165" y="22"/>
                    </a:cubicBezTo>
                    <a:cubicBezTo>
                      <a:pt x="166" y="23"/>
                      <a:pt x="168" y="25"/>
                      <a:pt x="169" y="26"/>
                    </a:cubicBezTo>
                    <a:cubicBezTo>
                      <a:pt x="170" y="27"/>
                      <a:pt x="171" y="29"/>
                      <a:pt x="173" y="30"/>
                    </a:cubicBezTo>
                    <a:cubicBezTo>
                      <a:pt x="177" y="35"/>
                      <a:pt x="180" y="41"/>
                      <a:pt x="183" y="45"/>
                    </a:cubicBezTo>
                    <a:cubicBezTo>
                      <a:pt x="186" y="50"/>
                      <a:pt x="189" y="55"/>
                      <a:pt x="191" y="58"/>
                    </a:cubicBezTo>
                    <a:cubicBezTo>
                      <a:pt x="194" y="65"/>
                      <a:pt x="197" y="69"/>
                      <a:pt x="197" y="69"/>
                    </a:cubicBezTo>
                    <a:cubicBezTo>
                      <a:pt x="197" y="69"/>
                      <a:pt x="196" y="68"/>
                      <a:pt x="195" y="66"/>
                    </a:cubicBezTo>
                    <a:cubicBezTo>
                      <a:pt x="194" y="64"/>
                      <a:pt x="193" y="61"/>
                      <a:pt x="191" y="58"/>
                    </a:cubicBezTo>
                    <a:cubicBezTo>
                      <a:pt x="190" y="54"/>
                      <a:pt x="187" y="50"/>
                      <a:pt x="185" y="45"/>
                    </a:cubicBezTo>
                    <a:cubicBezTo>
                      <a:pt x="182" y="40"/>
                      <a:pt x="179" y="34"/>
                      <a:pt x="174" y="29"/>
                    </a:cubicBezTo>
                    <a:cubicBezTo>
                      <a:pt x="173" y="27"/>
                      <a:pt x="172" y="26"/>
                      <a:pt x="171" y="24"/>
                    </a:cubicBezTo>
                    <a:cubicBezTo>
                      <a:pt x="170" y="23"/>
                      <a:pt x="168" y="22"/>
                      <a:pt x="167" y="20"/>
                    </a:cubicBezTo>
                    <a:cubicBezTo>
                      <a:pt x="164" y="17"/>
                      <a:pt x="161" y="15"/>
                      <a:pt x="158" y="13"/>
                    </a:cubicBezTo>
                    <a:cubicBezTo>
                      <a:pt x="151" y="8"/>
                      <a:pt x="143" y="4"/>
                      <a:pt x="134" y="2"/>
                    </a:cubicBezTo>
                    <a:cubicBezTo>
                      <a:pt x="130" y="1"/>
                      <a:pt x="125" y="1"/>
                      <a:pt x="120" y="1"/>
                    </a:cubicBezTo>
                    <a:cubicBezTo>
                      <a:pt x="116" y="1"/>
                      <a:pt x="111" y="1"/>
                      <a:pt x="107" y="2"/>
                    </a:cubicBezTo>
                    <a:cubicBezTo>
                      <a:pt x="98" y="4"/>
                      <a:pt x="89" y="6"/>
                      <a:pt x="80" y="9"/>
                    </a:cubicBezTo>
                    <a:cubicBezTo>
                      <a:pt x="75" y="11"/>
                      <a:pt x="71" y="12"/>
                      <a:pt x="66" y="14"/>
                    </a:cubicBezTo>
                    <a:cubicBezTo>
                      <a:pt x="60" y="16"/>
                      <a:pt x="60" y="16"/>
                      <a:pt x="60" y="16"/>
                    </a:cubicBezTo>
                    <a:cubicBezTo>
                      <a:pt x="58" y="17"/>
                      <a:pt x="56" y="17"/>
                      <a:pt x="53" y="18"/>
                    </a:cubicBezTo>
                    <a:cubicBezTo>
                      <a:pt x="45" y="20"/>
                      <a:pt x="36" y="21"/>
                      <a:pt x="27" y="21"/>
                    </a:cubicBezTo>
                    <a:cubicBezTo>
                      <a:pt x="25" y="21"/>
                      <a:pt x="24" y="21"/>
                      <a:pt x="22" y="21"/>
                    </a:cubicBezTo>
                    <a:cubicBezTo>
                      <a:pt x="20" y="21"/>
                      <a:pt x="17" y="21"/>
                      <a:pt x="14" y="21"/>
                    </a:cubicBezTo>
                    <a:cubicBezTo>
                      <a:pt x="11" y="20"/>
                      <a:pt x="6" y="19"/>
                      <a:pt x="4" y="17"/>
                    </a:cubicBezTo>
                    <a:cubicBezTo>
                      <a:pt x="2" y="14"/>
                      <a:pt x="4" y="10"/>
                      <a:pt x="6" y="8"/>
                    </a:cubicBezTo>
                    <a:cubicBezTo>
                      <a:pt x="8" y="5"/>
                      <a:pt x="11" y="4"/>
                      <a:pt x="15" y="3"/>
                    </a:cubicBezTo>
                    <a:cubicBezTo>
                      <a:pt x="17" y="2"/>
                      <a:pt x="19" y="2"/>
                      <a:pt x="21" y="2"/>
                    </a:cubicBezTo>
                    <a:cubicBezTo>
                      <a:pt x="22" y="2"/>
                      <a:pt x="23" y="2"/>
                      <a:pt x="24" y="2"/>
                    </a:cubicBezTo>
                    <a:cubicBezTo>
                      <a:pt x="27" y="3"/>
                      <a:pt x="30" y="4"/>
                      <a:pt x="31" y="7"/>
                    </a:cubicBezTo>
                    <a:cubicBezTo>
                      <a:pt x="31" y="7"/>
                      <a:pt x="31" y="8"/>
                      <a:pt x="31" y="9"/>
                    </a:cubicBezTo>
                    <a:cubicBezTo>
                      <a:pt x="31" y="9"/>
                      <a:pt x="31" y="10"/>
                      <a:pt x="31" y="11"/>
                    </a:cubicBezTo>
                    <a:cubicBezTo>
                      <a:pt x="31" y="12"/>
                      <a:pt x="30" y="13"/>
                      <a:pt x="30" y="14"/>
                    </a:cubicBezTo>
                    <a:cubicBezTo>
                      <a:pt x="28" y="16"/>
                      <a:pt x="26" y="17"/>
                      <a:pt x="24" y="17"/>
                    </a:cubicBezTo>
                    <a:cubicBezTo>
                      <a:pt x="24" y="17"/>
                      <a:pt x="23" y="17"/>
                      <a:pt x="23" y="17"/>
                    </a:cubicBezTo>
                    <a:cubicBezTo>
                      <a:pt x="20" y="17"/>
                      <a:pt x="17" y="15"/>
                      <a:pt x="17" y="13"/>
                    </a:cubicBezTo>
                    <a:cubicBezTo>
                      <a:pt x="17" y="13"/>
                      <a:pt x="16" y="12"/>
                      <a:pt x="16" y="12"/>
                    </a:cubicBezTo>
                    <a:cubicBezTo>
                      <a:pt x="16" y="12"/>
                      <a:pt x="16" y="11"/>
                      <a:pt x="16" y="11"/>
                    </a:cubicBezTo>
                    <a:cubicBezTo>
                      <a:pt x="16" y="10"/>
                      <a:pt x="16" y="10"/>
                      <a:pt x="16" y="10"/>
                    </a:cubicBezTo>
                    <a:cubicBezTo>
                      <a:pt x="16" y="10"/>
                      <a:pt x="16" y="10"/>
                      <a:pt x="16" y="11"/>
                    </a:cubicBezTo>
                    <a:cubicBezTo>
                      <a:pt x="16" y="11"/>
                      <a:pt x="16" y="12"/>
                      <a:pt x="16" y="12"/>
                    </a:cubicBezTo>
                    <a:cubicBezTo>
                      <a:pt x="16" y="12"/>
                      <a:pt x="16" y="13"/>
                      <a:pt x="16" y="13"/>
                    </a:cubicBezTo>
                    <a:cubicBezTo>
                      <a:pt x="17" y="15"/>
                      <a:pt x="19" y="18"/>
                      <a:pt x="23" y="18"/>
                    </a:cubicBezTo>
                    <a:cubicBezTo>
                      <a:pt x="23" y="18"/>
                      <a:pt x="24" y="18"/>
                      <a:pt x="24" y="18"/>
                    </a:cubicBezTo>
                    <a:cubicBezTo>
                      <a:pt x="26" y="17"/>
                      <a:pt x="29" y="16"/>
                      <a:pt x="30" y="14"/>
                    </a:cubicBezTo>
                    <a:cubicBezTo>
                      <a:pt x="31" y="13"/>
                      <a:pt x="32" y="12"/>
                      <a:pt x="32" y="11"/>
                    </a:cubicBezTo>
                    <a:cubicBezTo>
                      <a:pt x="32" y="10"/>
                      <a:pt x="32" y="9"/>
                      <a:pt x="32" y="9"/>
                    </a:cubicBezTo>
                    <a:cubicBezTo>
                      <a:pt x="32" y="8"/>
                      <a:pt x="32" y="7"/>
                      <a:pt x="32" y="6"/>
                    </a:cubicBezTo>
                    <a:cubicBezTo>
                      <a:pt x="31" y="3"/>
                      <a:pt x="28" y="1"/>
                      <a:pt x="24" y="1"/>
                    </a:cubicBezTo>
                    <a:cubicBezTo>
                      <a:pt x="23" y="0"/>
                      <a:pt x="22" y="0"/>
                      <a:pt x="20" y="0"/>
                    </a:cubicBezTo>
                  </a:path>
                </a:pathLst>
              </a:custGeom>
              <a:solidFill>
                <a:srgbClr val="00B4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8" name="îṥḻiḓê">
                <a:extLst>
                  <a:ext uri="{FF2B5EF4-FFF2-40B4-BE49-F238E27FC236}">
                    <a16:creationId xmlns:a16="http://schemas.microsoft.com/office/drawing/2014/main" id="{63B8468B-11A1-4055-BC4F-DADED36D7D22}"/>
                  </a:ext>
                </a:extLst>
              </p:cNvPr>
              <p:cNvSpPr/>
              <p:nvPr/>
            </p:nvSpPr>
            <p:spPr bwMode="auto">
              <a:xfrm>
                <a:off x="6280150" y="3241676"/>
                <a:ext cx="488950" cy="273050"/>
              </a:xfrm>
              <a:custGeom>
                <a:avLst/>
                <a:gdLst>
                  <a:gd name="T0" fmla="*/ 128 w 148"/>
                  <a:gd name="T1" fmla="*/ 0 h 83"/>
                  <a:gd name="T2" fmla="*/ 118 w 148"/>
                  <a:gd name="T3" fmla="*/ 6 h 83"/>
                  <a:gd name="T4" fmla="*/ 126 w 148"/>
                  <a:gd name="T5" fmla="*/ 13 h 83"/>
                  <a:gd name="T6" fmla="*/ 134 w 148"/>
                  <a:gd name="T7" fmla="*/ 9 h 83"/>
                  <a:gd name="T8" fmla="*/ 134 w 148"/>
                  <a:gd name="T9" fmla="*/ 9 h 83"/>
                  <a:gd name="T10" fmla="*/ 130 w 148"/>
                  <a:gd name="T11" fmla="*/ 7 h 83"/>
                  <a:gd name="T12" fmla="*/ 124 w 148"/>
                  <a:gd name="T13" fmla="*/ 6 h 83"/>
                  <a:gd name="T14" fmla="*/ 129 w 148"/>
                  <a:gd name="T15" fmla="*/ 7 h 83"/>
                  <a:gd name="T16" fmla="*/ 134 w 148"/>
                  <a:gd name="T17" fmla="*/ 9 h 83"/>
                  <a:gd name="T18" fmla="*/ 127 w 148"/>
                  <a:gd name="T19" fmla="*/ 12 h 83"/>
                  <a:gd name="T20" fmla="*/ 120 w 148"/>
                  <a:gd name="T21" fmla="*/ 6 h 83"/>
                  <a:gd name="T22" fmla="*/ 128 w 148"/>
                  <a:gd name="T23" fmla="*/ 2 h 83"/>
                  <a:gd name="T24" fmla="*/ 136 w 148"/>
                  <a:gd name="T25" fmla="*/ 2 h 83"/>
                  <a:gd name="T26" fmla="*/ 145 w 148"/>
                  <a:gd name="T27" fmla="*/ 10 h 83"/>
                  <a:gd name="T28" fmla="*/ 134 w 148"/>
                  <a:gd name="T29" fmla="*/ 18 h 83"/>
                  <a:gd name="T30" fmla="*/ 130 w 148"/>
                  <a:gd name="T31" fmla="*/ 19 h 83"/>
                  <a:gd name="T32" fmla="*/ 127 w 148"/>
                  <a:gd name="T33" fmla="*/ 18 h 83"/>
                  <a:gd name="T34" fmla="*/ 98 w 148"/>
                  <a:gd name="T35" fmla="*/ 8 h 83"/>
                  <a:gd name="T36" fmla="*/ 90 w 148"/>
                  <a:gd name="T37" fmla="*/ 5 h 83"/>
                  <a:gd name="T38" fmla="*/ 73 w 148"/>
                  <a:gd name="T39" fmla="*/ 4 h 83"/>
                  <a:gd name="T40" fmla="*/ 50 w 148"/>
                  <a:gd name="T41" fmla="*/ 7 h 83"/>
                  <a:gd name="T42" fmla="*/ 43 w 148"/>
                  <a:gd name="T43" fmla="*/ 10 h 83"/>
                  <a:gd name="T44" fmla="*/ 24 w 148"/>
                  <a:gd name="T45" fmla="*/ 25 h 83"/>
                  <a:gd name="T46" fmla="*/ 8 w 148"/>
                  <a:gd name="T47" fmla="*/ 52 h 83"/>
                  <a:gd name="T48" fmla="*/ 0 w 148"/>
                  <a:gd name="T49" fmla="*/ 83 h 83"/>
                  <a:gd name="T50" fmla="*/ 9 w 148"/>
                  <a:gd name="T51" fmla="*/ 53 h 83"/>
                  <a:gd name="T52" fmla="*/ 27 w 148"/>
                  <a:gd name="T53" fmla="*/ 27 h 83"/>
                  <a:gd name="T54" fmla="*/ 45 w 148"/>
                  <a:gd name="T55" fmla="*/ 13 h 83"/>
                  <a:gd name="T56" fmla="*/ 52 w 148"/>
                  <a:gd name="T57" fmla="*/ 10 h 83"/>
                  <a:gd name="T58" fmla="*/ 72 w 148"/>
                  <a:gd name="T59" fmla="*/ 7 h 83"/>
                  <a:gd name="T60" fmla="*/ 89 w 148"/>
                  <a:gd name="T61" fmla="*/ 9 h 83"/>
                  <a:gd name="T62" fmla="*/ 97 w 148"/>
                  <a:gd name="T63" fmla="*/ 11 h 83"/>
                  <a:gd name="T64" fmla="*/ 127 w 148"/>
                  <a:gd name="T65" fmla="*/ 22 h 83"/>
                  <a:gd name="T66" fmla="*/ 130 w 148"/>
                  <a:gd name="T67" fmla="*/ 22 h 83"/>
                  <a:gd name="T68" fmla="*/ 135 w 148"/>
                  <a:gd name="T69" fmla="*/ 21 h 83"/>
                  <a:gd name="T70" fmla="*/ 148 w 148"/>
                  <a:gd name="T71" fmla="*/ 11 h 83"/>
                  <a:gd name="T72" fmla="*/ 136 w 148"/>
                  <a:gd name="T7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83">
                    <a:moveTo>
                      <a:pt x="131" y="0"/>
                    </a:moveTo>
                    <a:cubicBezTo>
                      <a:pt x="130" y="0"/>
                      <a:pt x="129" y="0"/>
                      <a:pt x="128" y="0"/>
                    </a:cubicBezTo>
                    <a:cubicBezTo>
                      <a:pt x="125" y="0"/>
                      <a:pt x="122" y="0"/>
                      <a:pt x="120" y="2"/>
                    </a:cubicBezTo>
                    <a:cubicBezTo>
                      <a:pt x="119" y="3"/>
                      <a:pt x="118" y="5"/>
                      <a:pt x="118" y="6"/>
                    </a:cubicBezTo>
                    <a:cubicBezTo>
                      <a:pt x="118" y="8"/>
                      <a:pt x="119" y="9"/>
                      <a:pt x="120" y="10"/>
                    </a:cubicBezTo>
                    <a:cubicBezTo>
                      <a:pt x="121" y="12"/>
                      <a:pt x="124" y="13"/>
                      <a:pt x="126" y="13"/>
                    </a:cubicBezTo>
                    <a:cubicBezTo>
                      <a:pt x="127" y="13"/>
                      <a:pt x="127" y="13"/>
                      <a:pt x="127" y="13"/>
                    </a:cubicBezTo>
                    <a:cubicBezTo>
                      <a:pt x="130" y="13"/>
                      <a:pt x="133" y="11"/>
                      <a:pt x="134" y="9"/>
                    </a:cubicBezTo>
                    <a:cubicBezTo>
                      <a:pt x="135" y="9"/>
                      <a:pt x="135" y="9"/>
                      <a:pt x="135" y="9"/>
                    </a:cubicBezTo>
                    <a:cubicBezTo>
                      <a:pt x="134" y="9"/>
                      <a:pt x="134" y="9"/>
                      <a:pt x="134" y="9"/>
                    </a:cubicBezTo>
                    <a:cubicBezTo>
                      <a:pt x="134" y="8"/>
                      <a:pt x="133" y="8"/>
                      <a:pt x="132" y="8"/>
                    </a:cubicBezTo>
                    <a:cubicBezTo>
                      <a:pt x="131" y="7"/>
                      <a:pt x="130" y="7"/>
                      <a:pt x="130" y="7"/>
                    </a:cubicBezTo>
                    <a:cubicBezTo>
                      <a:pt x="127" y="6"/>
                      <a:pt x="127" y="6"/>
                      <a:pt x="127" y="6"/>
                    </a:cubicBezTo>
                    <a:cubicBezTo>
                      <a:pt x="126" y="6"/>
                      <a:pt x="125" y="6"/>
                      <a:pt x="124" y="6"/>
                    </a:cubicBezTo>
                    <a:cubicBezTo>
                      <a:pt x="125" y="6"/>
                      <a:pt x="126" y="6"/>
                      <a:pt x="127" y="7"/>
                    </a:cubicBezTo>
                    <a:cubicBezTo>
                      <a:pt x="129" y="7"/>
                      <a:pt x="129" y="7"/>
                      <a:pt x="129" y="7"/>
                    </a:cubicBezTo>
                    <a:cubicBezTo>
                      <a:pt x="130" y="8"/>
                      <a:pt x="131" y="8"/>
                      <a:pt x="132" y="8"/>
                    </a:cubicBezTo>
                    <a:cubicBezTo>
                      <a:pt x="132" y="8"/>
                      <a:pt x="133" y="9"/>
                      <a:pt x="134" y="9"/>
                    </a:cubicBezTo>
                    <a:cubicBezTo>
                      <a:pt x="132" y="11"/>
                      <a:pt x="130" y="12"/>
                      <a:pt x="127" y="12"/>
                    </a:cubicBezTo>
                    <a:cubicBezTo>
                      <a:pt x="127" y="12"/>
                      <a:pt x="127" y="12"/>
                      <a:pt x="127" y="12"/>
                    </a:cubicBezTo>
                    <a:cubicBezTo>
                      <a:pt x="124" y="12"/>
                      <a:pt x="122" y="11"/>
                      <a:pt x="121" y="9"/>
                    </a:cubicBezTo>
                    <a:cubicBezTo>
                      <a:pt x="120" y="8"/>
                      <a:pt x="120" y="7"/>
                      <a:pt x="120" y="6"/>
                    </a:cubicBezTo>
                    <a:cubicBezTo>
                      <a:pt x="120" y="5"/>
                      <a:pt x="120" y="4"/>
                      <a:pt x="121" y="4"/>
                    </a:cubicBezTo>
                    <a:cubicBezTo>
                      <a:pt x="123" y="3"/>
                      <a:pt x="125" y="2"/>
                      <a:pt x="128" y="2"/>
                    </a:cubicBezTo>
                    <a:cubicBezTo>
                      <a:pt x="128" y="2"/>
                      <a:pt x="129" y="2"/>
                      <a:pt x="129" y="2"/>
                    </a:cubicBezTo>
                    <a:cubicBezTo>
                      <a:pt x="131" y="2"/>
                      <a:pt x="134" y="2"/>
                      <a:pt x="136" y="2"/>
                    </a:cubicBezTo>
                    <a:cubicBezTo>
                      <a:pt x="138" y="3"/>
                      <a:pt x="140" y="4"/>
                      <a:pt x="142" y="5"/>
                    </a:cubicBezTo>
                    <a:cubicBezTo>
                      <a:pt x="144" y="6"/>
                      <a:pt x="145" y="8"/>
                      <a:pt x="145" y="10"/>
                    </a:cubicBezTo>
                    <a:cubicBezTo>
                      <a:pt x="144" y="12"/>
                      <a:pt x="143" y="14"/>
                      <a:pt x="141" y="15"/>
                    </a:cubicBezTo>
                    <a:cubicBezTo>
                      <a:pt x="139" y="17"/>
                      <a:pt x="137" y="18"/>
                      <a:pt x="134" y="18"/>
                    </a:cubicBezTo>
                    <a:cubicBezTo>
                      <a:pt x="133" y="18"/>
                      <a:pt x="132" y="18"/>
                      <a:pt x="131" y="18"/>
                    </a:cubicBezTo>
                    <a:cubicBezTo>
                      <a:pt x="130" y="19"/>
                      <a:pt x="130" y="19"/>
                      <a:pt x="130" y="19"/>
                    </a:cubicBezTo>
                    <a:cubicBezTo>
                      <a:pt x="129" y="18"/>
                      <a:pt x="129" y="18"/>
                      <a:pt x="129" y="18"/>
                    </a:cubicBezTo>
                    <a:cubicBezTo>
                      <a:pt x="127" y="18"/>
                      <a:pt x="127" y="18"/>
                      <a:pt x="127" y="18"/>
                    </a:cubicBezTo>
                    <a:cubicBezTo>
                      <a:pt x="122" y="18"/>
                      <a:pt x="117" y="16"/>
                      <a:pt x="113" y="14"/>
                    </a:cubicBezTo>
                    <a:cubicBezTo>
                      <a:pt x="108" y="12"/>
                      <a:pt x="103" y="9"/>
                      <a:pt x="98" y="8"/>
                    </a:cubicBezTo>
                    <a:cubicBezTo>
                      <a:pt x="97" y="7"/>
                      <a:pt x="95" y="7"/>
                      <a:pt x="94" y="6"/>
                    </a:cubicBezTo>
                    <a:cubicBezTo>
                      <a:pt x="90" y="5"/>
                      <a:pt x="90" y="5"/>
                      <a:pt x="90" y="5"/>
                    </a:cubicBezTo>
                    <a:cubicBezTo>
                      <a:pt x="88" y="5"/>
                      <a:pt x="85" y="4"/>
                      <a:pt x="82" y="4"/>
                    </a:cubicBezTo>
                    <a:cubicBezTo>
                      <a:pt x="79" y="4"/>
                      <a:pt x="76" y="4"/>
                      <a:pt x="73" y="4"/>
                    </a:cubicBezTo>
                    <a:cubicBezTo>
                      <a:pt x="71" y="4"/>
                      <a:pt x="69" y="4"/>
                      <a:pt x="66" y="4"/>
                    </a:cubicBezTo>
                    <a:cubicBezTo>
                      <a:pt x="61" y="4"/>
                      <a:pt x="56" y="5"/>
                      <a:pt x="50" y="7"/>
                    </a:cubicBezTo>
                    <a:cubicBezTo>
                      <a:pt x="47" y="8"/>
                      <a:pt x="47" y="8"/>
                      <a:pt x="47" y="8"/>
                    </a:cubicBezTo>
                    <a:cubicBezTo>
                      <a:pt x="43" y="10"/>
                      <a:pt x="43" y="10"/>
                      <a:pt x="43" y="10"/>
                    </a:cubicBezTo>
                    <a:cubicBezTo>
                      <a:pt x="41" y="11"/>
                      <a:pt x="38" y="13"/>
                      <a:pt x="36" y="14"/>
                    </a:cubicBezTo>
                    <a:cubicBezTo>
                      <a:pt x="32" y="17"/>
                      <a:pt x="28" y="21"/>
                      <a:pt x="24" y="25"/>
                    </a:cubicBezTo>
                    <a:cubicBezTo>
                      <a:pt x="21" y="29"/>
                      <a:pt x="18" y="34"/>
                      <a:pt x="15" y="38"/>
                    </a:cubicBezTo>
                    <a:cubicBezTo>
                      <a:pt x="12" y="43"/>
                      <a:pt x="10" y="47"/>
                      <a:pt x="8" y="52"/>
                    </a:cubicBezTo>
                    <a:cubicBezTo>
                      <a:pt x="5" y="57"/>
                      <a:pt x="4" y="62"/>
                      <a:pt x="3" y="67"/>
                    </a:cubicBezTo>
                    <a:cubicBezTo>
                      <a:pt x="1" y="72"/>
                      <a:pt x="1" y="77"/>
                      <a:pt x="0" y="83"/>
                    </a:cubicBezTo>
                    <a:cubicBezTo>
                      <a:pt x="1" y="77"/>
                      <a:pt x="2" y="72"/>
                      <a:pt x="4" y="67"/>
                    </a:cubicBezTo>
                    <a:cubicBezTo>
                      <a:pt x="5" y="62"/>
                      <a:pt x="7" y="58"/>
                      <a:pt x="9" y="53"/>
                    </a:cubicBezTo>
                    <a:cubicBezTo>
                      <a:pt x="12" y="48"/>
                      <a:pt x="14" y="44"/>
                      <a:pt x="17" y="39"/>
                    </a:cubicBezTo>
                    <a:cubicBezTo>
                      <a:pt x="20" y="35"/>
                      <a:pt x="23" y="31"/>
                      <a:pt x="27" y="27"/>
                    </a:cubicBezTo>
                    <a:cubicBezTo>
                      <a:pt x="30" y="24"/>
                      <a:pt x="34" y="20"/>
                      <a:pt x="38" y="17"/>
                    </a:cubicBezTo>
                    <a:cubicBezTo>
                      <a:pt x="40" y="16"/>
                      <a:pt x="42" y="14"/>
                      <a:pt x="45" y="13"/>
                    </a:cubicBezTo>
                    <a:cubicBezTo>
                      <a:pt x="48" y="12"/>
                      <a:pt x="48" y="12"/>
                      <a:pt x="48" y="12"/>
                    </a:cubicBezTo>
                    <a:cubicBezTo>
                      <a:pt x="52" y="10"/>
                      <a:pt x="52" y="10"/>
                      <a:pt x="52" y="10"/>
                    </a:cubicBezTo>
                    <a:cubicBezTo>
                      <a:pt x="56" y="9"/>
                      <a:pt x="61" y="8"/>
                      <a:pt x="67" y="8"/>
                    </a:cubicBezTo>
                    <a:cubicBezTo>
                      <a:pt x="68" y="7"/>
                      <a:pt x="70" y="7"/>
                      <a:pt x="72" y="7"/>
                    </a:cubicBezTo>
                    <a:cubicBezTo>
                      <a:pt x="76" y="7"/>
                      <a:pt x="79" y="8"/>
                      <a:pt x="82" y="8"/>
                    </a:cubicBezTo>
                    <a:cubicBezTo>
                      <a:pt x="84" y="8"/>
                      <a:pt x="87" y="9"/>
                      <a:pt x="89" y="9"/>
                    </a:cubicBezTo>
                    <a:cubicBezTo>
                      <a:pt x="93" y="10"/>
                      <a:pt x="93" y="10"/>
                      <a:pt x="93" y="10"/>
                    </a:cubicBezTo>
                    <a:cubicBezTo>
                      <a:pt x="94" y="10"/>
                      <a:pt x="96" y="11"/>
                      <a:pt x="97" y="11"/>
                    </a:cubicBezTo>
                    <a:cubicBezTo>
                      <a:pt x="101" y="13"/>
                      <a:pt x="106" y="15"/>
                      <a:pt x="111" y="17"/>
                    </a:cubicBezTo>
                    <a:cubicBezTo>
                      <a:pt x="116" y="19"/>
                      <a:pt x="121" y="21"/>
                      <a:pt x="127" y="22"/>
                    </a:cubicBezTo>
                    <a:cubicBezTo>
                      <a:pt x="129" y="22"/>
                      <a:pt x="129" y="22"/>
                      <a:pt x="129" y="22"/>
                    </a:cubicBezTo>
                    <a:cubicBezTo>
                      <a:pt x="130" y="22"/>
                      <a:pt x="130" y="22"/>
                      <a:pt x="130" y="22"/>
                    </a:cubicBezTo>
                    <a:cubicBezTo>
                      <a:pt x="131" y="22"/>
                      <a:pt x="131" y="22"/>
                      <a:pt x="131" y="22"/>
                    </a:cubicBezTo>
                    <a:cubicBezTo>
                      <a:pt x="132" y="22"/>
                      <a:pt x="133" y="22"/>
                      <a:pt x="135" y="21"/>
                    </a:cubicBezTo>
                    <a:cubicBezTo>
                      <a:pt x="138" y="21"/>
                      <a:pt x="140" y="20"/>
                      <a:pt x="143" y="18"/>
                    </a:cubicBezTo>
                    <a:cubicBezTo>
                      <a:pt x="145" y="16"/>
                      <a:pt x="147" y="14"/>
                      <a:pt x="148" y="11"/>
                    </a:cubicBezTo>
                    <a:cubicBezTo>
                      <a:pt x="148" y="8"/>
                      <a:pt x="146" y="4"/>
                      <a:pt x="144" y="3"/>
                    </a:cubicBezTo>
                    <a:cubicBezTo>
                      <a:pt x="141" y="1"/>
                      <a:pt x="139" y="0"/>
                      <a:pt x="136" y="0"/>
                    </a:cubicBezTo>
                    <a:cubicBezTo>
                      <a:pt x="134" y="0"/>
                      <a:pt x="132" y="0"/>
                      <a:pt x="131" y="0"/>
                    </a:cubicBezTo>
                  </a:path>
                </a:pathLst>
              </a:custGeom>
              <a:solidFill>
                <a:srgbClr val="00B4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9" name="ïṣ1îḍê">
                <a:extLst>
                  <a:ext uri="{FF2B5EF4-FFF2-40B4-BE49-F238E27FC236}">
                    <a16:creationId xmlns:a16="http://schemas.microsoft.com/office/drawing/2014/main" id="{F63924A5-BD9E-4892-89B8-F26988DA11B5}"/>
                  </a:ext>
                </a:extLst>
              </p:cNvPr>
              <p:cNvSpPr/>
              <p:nvPr/>
            </p:nvSpPr>
            <p:spPr bwMode="auto">
              <a:xfrm>
                <a:off x="5237163" y="3327401"/>
                <a:ext cx="889000" cy="490538"/>
              </a:xfrm>
              <a:custGeom>
                <a:avLst/>
                <a:gdLst>
                  <a:gd name="T0" fmla="*/ 10 w 269"/>
                  <a:gd name="T1" fmla="*/ 0 h 149"/>
                  <a:gd name="T2" fmla="*/ 8 w 269"/>
                  <a:gd name="T3" fmla="*/ 1 h 149"/>
                  <a:gd name="T4" fmla="*/ 4 w 269"/>
                  <a:gd name="T5" fmla="*/ 3 h 149"/>
                  <a:gd name="T6" fmla="*/ 0 w 269"/>
                  <a:gd name="T7" fmla="*/ 13 h 149"/>
                  <a:gd name="T8" fmla="*/ 16 w 269"/>
                  <a:gd name="T9" fmla="*/ 34 h 149"/>
                  <a:gd name="T10" fmla="*/ 22 w 269"/>
                  <a:gd name="T11" fmla="*/ 33 h 149"/>
                  <a:gd name="T12" fmla="*/ 27 w 269"/>
                  <a:gd name="T13" fmla="*/ 25 h 149"/>
                  <a:gd name="T14" fmla="*/ 17 w 269"/>
                  <a:gd name="T15" fmla="*/ 17 h 149"/>
                  <a:gd name="T16" fmla="*/ 14 w 269"/>
                  <a:gd name="T17" fmla="*/ 18 h 149"/>
                  <a:gd name="T18" fmla="*/ 13 w 269"/>
                  <a:gd name="T19" fmla="*/ 24 h 149"/>
                  <a:gd name="T20" fmla="*/ 13 w 269"/>
                  <a:gd name="T21" fmla="*/ 24 h 149"/>
                  <a:gd name="T22" fmla="*/ 17 w 269"/>
                  <a:gd name="T23" fmla="*/ 17 h 149"/>
                  <a:gd name="T24" fmla="*/ 23 w 269"/>
                  <a:gd name="T25" fmla="*/ 21 h 149"/>
                  <a:gd name="T26" fmla="*/ 26 w 269"/>
                  <a:gd name="T27" fmla="*/ 29 h 149"/>
                  <a:gd name="T28" fmla="*/ 17 w 269"/>
                  <a:gd name="T29" fmla="*/ 33 h 149"/>
                  <a:gd name="T30" fmla="*/ 6 w 269"/>
                  <a:gd name="T31" fmla="*/ 26 h 149"/>
                  <a:gd name="T32" fmla="*/ 5 w 269"/>
                  <a:gd name="T33" fmla="*/ 6 h 149"/>
                  <a:gd name="T34" fmla="*/ 7 w 269"/>
                  <a:gd name="T35" fmla="*/ 4 h 149"/>
                  <a:gd name="T36" fmla="*/ 10 w 269"/>
                  <a:gd name="T37" fmla="*/ 3 h 149"/>
                  <a:gd name="T38" fmla="*/ 15 w 269"/>
                  <a:gd name="T39" fmla="*/ 2 h 149"/>
                  <a:gd name="T40" fmla="*/ 37 w 269"/>
                  <a:gd name="T41" fmla="*/ 20 h 149"/>
                  <a:gd name="T42" fmla="*/ 59 w 269"/>
                  <a:gd name="T43" fmla="*/ 73 h 149"/>
                  <a:gd name="T44" fmla="*/ 111 w 269"/>
                  <a:gd name="T45" fmla="*/ 136 h 149"/>
                  <a:gd name="T46" fmla="*/ 157 w 269"/>
                  <a:gd name="T47" fmla="*/ 149 h 149"/>
                  <a:gd name="T48" fmla="*/ 177 w 269"/>
                  <a:gd name="T49" fmla="*/ 147 h 149"/>
                  <a:gd name="T50" fmla="*/ 217 w 269"/>
                  <a:gd name="T51" fmla="*/ 132 h 149"/>
                  <a:gd name="T52" fmla="*/ 240 w 269"/>
                  <a:gd name="T53" fmla="*/ 117 h 149"/>
                  <a:gd name="T54" fmla="*/ 256 w 269"/>
                  <a:gd name="T55" fmla="*/ 103 h 149"/>
                  <a:gd name="T56" fmla="*/ 262 w 269"/>
                  <a:gd name="T57" fmla="*/ 97 h 149"/>
                  <a:gd name="T58" fmla="*/ 269 w 269"/>
                  <a:gd name="T59" fmla="*/ 89 h 149"/>
                  <a:gd name="T60" fmla="*/ 261 w 269"/>
                  <a:gd name="T61" fmla="*/ 96 h 149"/>
                  <a:gd name="T62" fmla="*/ 256 w 269"/>
                  <a:gd name="T63" fmla="*/ 102 h 149"/>
                  <a:gd name="T64" fmla="*/ 239 w 269"/>
                  <a:gd name="T65" fmla="*/ 116 h 149"/>
                  <a:gd name="T66" fmla="*/ 216 w 269"/>
                  <a:gd name="T67" fmla="*/ 130 h 149"/>
                  <a:gd name="T68" fmla="*/ 176 w 269"/>
                  <a:gd name="T69" fmla="*/ 144 h 149"/>
                  <a:gd name="T70" fmla="*/ 158 w 269"/>
                  <a:gd name="T71" fmla="*/ 146 h 149"/>
                  <a:gd name="T72" fmla="*/ 113 w 269"/>
                  <a:gd name="T73" fmla="*/ 132 h 149"/>
                  <a:gd name="T74" fmla="*/ 62 w 269"/>
                  <a:gd name="T75" fmla="*/ 72 h 149"/>
                  <a:gd name="T76" fmla="*/ 28 w 269"/>
                  <a:gd name="T77"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9" h="149">
                    <a:moveTo>
                      <a:pt x="15" y="0"/>
                    </a:moveTo>
                    <a:cubicBezTo>
                      <a:pt x="13" y="0"/>
                      <a:pt x="12" y="0"/>
                      <a:pt x="10" y="0"/>
                    </a:cubicBezTo>
                    <a:cubicBezTo>
                      <a:pt x="9" y="0"/>
                      <a:pt x="9" y="0"/>
                      <a:pt x="9" y="0"/>
                    </a:cubicBezTo>
                    <a:cubicBezTo>
                      <a:pt x="9" y="1"/>
                      <a:pt x="9" y="1"/>
                      <a:pt x="8" y="1"/>
                    </a:cubicBezTo>
                    <a:cubicBezTo>
                      <a:pt x="8" y="1"/>
                      <a:pt x="7" y="1"/>
                      <a:pt x="6" y="2"/>
                    </a:cubicBezTo>
                    <a:cubicBezTo>
                      <a:pt x="4" y="3"/>
                      <a:pt x="4" y="3"/>
                      <a:pt x="4" y="3"/>
                    </a:cubicBezTo>
                    <a:cubicBezTo>
                      <a:pt x="4" y="4"/>
                      <a:pt x="3" y="4"/>
                      <a:pt x="3" y="5"/>
                    </a:cubicBezTo>
                    <a:cubicBezTo>
                      <a:pt x="1" y="7"/>
                      <a:pt x="0" y="10"/>
                      <a:pt x="0" y="13"/>
                    </a:cubicBezTo>
                    <a:cubicBezTo>
                      <a:pt x="0" y="18"/>
                      <a:pt x="2" y="23"/>
                      <a:pt x="4" y="27"/>
                    </a:cubicBezTo>
                    <a:cubicBezTo>
                      <a:pt x="7" y="32"/>
                      <a:pt x="11" y="34"/>
                      <a:pt x="16" y="34"/>
                    </a:cubicBezTo>
                    <a:cubicBezTo>
                      <a:pt x="16" y="34"/>
                      <a:pt x="16" y="34"/>
                      <a:pt x="17" y="34"/>
                    </a:cubicBezTo>
                    <a:cubicBezTo>
                      <a:pt x="19" y="34"/>
                      <a:pt x="20" y="34"/>
                      <a:pt x="22" y="33"/>
                    </a:cubicBezTo>
                    <a:cubicBezTo>
                      <a:pt x="24" y="33"/>
                      <a:pt x="26" y="32"/>
                      <a:pt x="27" y="30"/>
                    </a:cubicBezTo>
                    <a:cubicBezTo>
                      <a:pt x="28" y="28"/>
                      <a:pt x="27" y="26"/>
                      <a:pt x="27" y="25"/>
                    </a:cubicBezTo>
                    <a:cubicBezTo>
                      <a:pt x="26" y="23"/>
                      <a:pt x="25" y="22"/>
                      <a:pt x="24" y="21"/>
                    </a:cubicBezTo>
                    <a:cubicBezTo>
                      <a:pt x="22" y="18"/>
                      <a:pt x="19" y="17"/>
                      <a:pt x="17" y="17"/>
                    </a:cubicBezTo>
                    <a:cubicBezTo>
                      <a:pt x="17" y="17"/>
                      <a:pt x="17" y="17"/>
                      <a:pt x="17" y="17"/>
                    </a:cubicBezTo>
                    <a:cubicBezTo>
                      <a:pt x="16" y="17"/>
                      <a:pt x="15" y="17"/>
                      <a:pt x="14" y="18"/>
                    </a:cubicBezTo>
                    <a:cubicBezTo>
                      <a:pt x="13" y="19"/>
                      <a:pt x="13" y="20"/>
                      <a:pt x="13" y="21"/>
                    </a:cubicBezTo>
                    <a:cubicBezTo>
                      <a:pt x="13" y="22"/>
                      <a:pt x="13" y="23"/>
                      <a:pt x="13" y="24"/>
                    </a:cubicBezTo>
                    <a:cubicBezTo>
                      <a:pt x="13" y="25"/>
                      <a:pt x="13" y="25"/>
                      <a:pt x="13" y="25"/>
                    </a:cubicBezTo>
                    <a:cubicBezTo>
                      <a:pt x="13" y="25"/>
                      <a:pt x="13" y="25"/>
                      <a:pt x="13" y="24"/>
                    </a:cubicBezTo>
                    <a:cubicBezTo>
                      <a:pt x="13" y="23"/>
                      <a:pt x="13" y="22"/>
                      <a:pt x="13" y="21"/>
                    </a:cubicBezTo>
                    <a:cubicBezTo>
                      <a:pt x="13" y="19"/>
                      <a:pt x="14" y="17"/>
                      <a:pt x="17" y="17"/>
                    </a:cubicBezTo>
                    <a:cubicBezTo>
                      <a:pt x="17" y="17"/>
                      <a:pt x="17" y="17"/>
                      <a:pt x="17" y="17"/>
                    </a:cubicBezTo>
                    <a:cubicBezTo>
                      <a:pt x="19" y="17"/>
                      <a:pt x="22" y="19"/>
                      <a:pt x="23" y="21"/>
                    </a:cubicBezTo>
                    <a:cubicBezTo>
                      <a:pt x="24" y="22"/>
                      <a:pt x="25" y="23"/>
                      <a:pt x="26" y="25"/>
                    </a:cubicBezTo>
                    <a:cubicBezTo>
                      <a:pt x="26" y="26"/>
                      <a:pt x="27" y="28"/>
                      <a:pt x="26" y="29"/>
                    </a:cubicBezTo>
                    <a:cubicBezTo>
                      <a:pt x="25" y="31"/>
                      <a:pt x="23" y="32"/>
                      <a:pt x="22" y="32"/>
                    </a:cubicBezTo>
                    <a:cubicBezTo>
                      <a:pt x="20" y="33"/>
                      <a:pt x="19" y="33"/>
                      <a:pt x="17" y="33"/>
                    </a:cubicBezTo>
                    <a:cubicBezTo>
                      <a:pt x="17" y="33"/>
                      <a:pt x="16" y="33"/>
                      <a:pt x="16" y="33"/>
                    </a:cubicBezTo>
                    <a:cubicBezTo>
                      <a:pt x="12" y="33"/>
                      <a:pt x="8" y="30"/>
                      <a:pt x="6" y="26"/>
                    </a:cubicBezTo>
                    <a:cubicBezTo>
                      <a:pt x="4" y="23"/>
                      <a:pt x="2" y="18"/>
                      <a:pt x="3" y="13"/>
                    </a:cubicBezTo>
                    <a:cubicBezTo>
                      <a:pt x="3" y="11"/>
                      <a:pt x="4" y="8"/>
                      <a:pt x="5" y="6"/>
                    </a:cubicBezTo>
                    <a:cubicBezTo>
                      <a:pt x="5" y="6"/>
                      <a:pt x="6" y="5"/>
                      <a:pt x="6" y="5"/>
                    </a:cubicBezTo>
                    <a:cubicBezTo>
                      <a:pt x="7" y="5"/>
                      <a:pt x="7" y="4"/>
                      <a:pt x="7" y="4"/>
                    </a:cubicBezTo>
                    <a:cubicBezTo>
                      <a:pt x="8" y="4"/>
                      <a:pt x="9" y="4"/>
                      <a:pt x="9" y="3"/>
                    </a:cubicBezTo>
                    <a:cubicBezTo>
                      <a:pt x="10" y="3"/>
                      <a:pt x="10" y="3"/>
                      <a:pt x="10" y="3"/>
                    </a:cubicBezTo>
                    <a:cubicBezTo>
                      <a:pt x="11" y="3"/>
                      <a:pt x="11" y="3"/>
                      <a:pt x="11" y="3"/>
                    </a:cubicBezTo>
                    <a:cubicBezTo>
                      <a:pt x="12" y="2"/>
                      <a:pt x="13" y="2"/>
                      <a:pt x="15" y="2"/>
                    </a:cubicBezTo>
                    <a:cubicBezTo>
                      <a:pt x="18" y="2"/>
                      <a:pt x="22" y="4"/>
                      <a:pt x="26" y="6"/>
                    </a:cubicBezTo>
                    <a:cubicBezTo>
                      <a:pt x="30" y="10"/>
                      <a:pt x="34" y="14"/>
                      <a:pt x="37" y="20"/>
                    </a:cubicBezTo>
                    <a:cubicBezTo>
                      <a:pt x="40" y="25"/>
                      <a:pt x="43" y="30"/>
                      <a:pt x="46" y="36"/>
                    </a:cubicBezTo>
                    <a:cubicBezTo>
                      <a:pt x="51" y="48"/>
                      <a:pt x="55" y="60"/>
                      <a:pt x="59" y="73"/>
                    </a:cubicBezTo>
                    <a:cubicBezTo>
                      <a:pt x="64" y="86"/>
                      <a:pt x="71" y="98"/>
                      <a:pt x="80" y="109"/>
                    </a:cubicBezTo>
                    <a:cubicBezTo>
                      <a:pt x="89" y="119"/>
                      <a:pt x="99" y="129"/>
                      <a:pt x="111" y="136"/>
                    </a:cubicBezTo>
                    <a:cubicBezTo>
                      <a:pt x="123" y="143"/>
                      <a:pt x="136" y="147"/>
                      <a:pt x="149" y="148"/>
                    </a:cubicBezTo>
                    <a:cubicBezTo>
                      <a:pt x="152" y="149"/>
                      <a:pt x="155" y="149"/>
                      <a:pt x="157" y="149"/>
                    </a:cubicBezTo>
                    <a:cubicBezTo>
                      <a:pt x="161" y="149"/>
                      <a:pt x="165" y="149"/>
                      <a:pt x="168" y="148"/>
                    </a:cubicBezTo>
                    <a:cubicBezTo>
                      <a:pt x="171" y="148"/>
                      <a:pt x="174" y="147"/>
                      <a:pt x="177" y="147"/>
                    </a:cubicBezTo>
                    <a:cubicBezTo>
                      <a:pt x="180" y="146"/>
                      <a:pt x="183" y="146"/>
                      <a:pt x="186" y="145"/>
                    </a:cubicBezTo>
                    <a:cubicBezTo>
                      <a:pt x="197" y="141"/>
                      <a:pt x="208" y="137"/>
                      <a:pt x="217" y="132"/>
                    </a:cubicBezTo>
                    <a:cubicBezTo>
                      <a:pt x="221" y="130"/>
                      <a:pt x="226" y="127"/>
                      <a:pt x="229" y="125"/>
                    </a:cubicBezTo>
                    <a:cubicBezTo>
                      <a:pt x="233" y="122"/>
                      <a:pt x="237" y="120"/>
                      <a:pt x="240" y="117"/>
                    </a:cubicBezTo>
                    <a:cubicBezTo>
                      <a:pt x="243" y="114"/>
                      <a:pt x="246" y="112"/>
                      <a:pt x="249" y="109"/>
                    </a:cubicBezTo>
                    <a:cubicBezTo>
                      <a:pt x="252" y="107"/>
                      <a:pt x="254" y="105"/>
                      <a:pt x="256" y="103"/>
                    </a:cubicBezTo>
                    <a:cubicBezTo>
                      <a:pt x="257" y="102"/>
                      <a:pt x="258" y="101"/>
                      <a:pt x="259" y="100"/>
                    </a:cubicBezTo>
                    <a:cubicBezTo>
                      <a:pt x="260" y="99"/>
                      <a:pt x="261" y="98"/>
                      <a:pt x="262" y="97"/>
                    </a:cubicBezTo>
                    <a:cubicBezTo>
                      <a:pt x="263" y="95"/>
                      <a:pt x="265" y="94"/>
                      <a:pt x="266" y="92"/>
                    </a:cubicBezTo>
                    <a:cubicBezTo>
                      <a:pt x="268" y="90"/>
                      <a:pt x="269" y="89"/>
                      <a:pt x="269" y="89"/>
                    </a:cubicBezTo>
                    <a:cubicBezTo>
                      <a:pt x="269" y="89"/>
                      <a:pt x="268" y="90"/>
                      <a:pt x="266" y="92"/>
                    </a:cubicBezTo>
                    <a:cubicBezTo>
                      <a:pt x="264" y="93"/>
                      <a:pt x="263" y="95"/>
                      <a:pt x="261" y="96"/>
                    </a:cubicBezTo>
                    <a:cubicBezTo>
                      <a:pt x="261" y="97"/>
                      <a:pt x="260" y="98"/>
                      <a:pt x="259" y="99"/>
                    </a:cubicBezTo>
                    <a:cubicBezTo>
                      <a:pt x="258" y="100"/>
                      <a:pt x="257" y="101"/>
                      <a:pt x="256" y="102"/>
                    </a:cubicBezTo>
                    <a:cubicBezTo>
                      <a:pt x="254" y="104"/>
                      <a:pt x="251" y="106"/>
                      <a:pt x="248" y="109"/>
                    </a:cubicBezTo>
                    <a:cubicBezTo>
                      <a:pt x="246" y="111"/>
                      <a:pt x="243" y="113"/>
                      <a:pt x="239" y="116"/>
                    </a:cubicBezTo>
                    <a:cubicBezTo>
                      <a:pt x="236" y="118"/>
                      <a:pt x="232" y="120"/>
                      <a:pt x="228" y="123"/>
                    </a:cubicBezTo>
                    <a:cubicBezTo>
                      <a:pt x="224" y="126"/>
                      <a:pt x="220" y="128"/>
                      <a:pt x="216" y="130"/>
                    </a:cubicBezTo>
                    <a:cubicBezTo>
                      <a:pt x="207" y="135"/>
                      <a:pt x="196" y="139"/>
                      <a:pt x="185" y="142"/>
                    </a:cubicBezTo>
                    <a:cubicBezTo>
                      <a:pt x="182" y="143"/>
                      <a:pt x="179" y="143"/>
                      <a:pt x="176" y="144"/>
                    </a:cubicBezTo>
                    <a:cubicBezTo>
                      <a:pt x="174" y="144"/>
                      <a:pt x="171" y="145"/>
                      <a:pt x="168" y="145"/>
                    </a:cubicBezTo>
                    <a:cubicBezTo>
                      <a:pt x="164" y="145"/>
                      <a:pt x="161" y="146"/>
                      <a:pt x="158" y="146"/>
                    </a:cubicBezTo>
                    <a:cubicBezTo>
                      <a:pt x="155" y="146"/>
                      <a:pt x="152" y="145"/>
                      <a:pt x="149" y="145"/>
                    </a:cubicBezTo>
                    <a:cubicBezTo>
                      <a:pt x="137" y="144"/>
                      <a:pt x="124" y="139"/>
                      <a:pt x="113" y="132"/>
                    </a:cubicBezTo>
                    <a:cubicBezTo>
                      <a:pt x="101" y="126"/>
                      <a:pt x="91" y="117"/>
                      <a:pt x="83" y="106"/>
                    </a:cubicBezTo>
                    <a:cubicBezTo>
                      <a:pt x="74" y="96"/>
                      <a:pt x="67" y="84"/>
                      <a:pt x="62" y="72"/>
                    </a:cubicBezTo>
                    <a:cubicBezTo>
                      <a:pt x="58" y="59"/>
                      <a:pt x="54" y="47"/>
                      <a:pt x="49" y="35"/>
                    </a:cubicBezTo>
                    <a:cubicBezTo>
                      <a:pt x="44" y="23"/>
                      <a:pt x="38" y="12"/>
                      <a:pt x="28" y="4"/>
                    </a:cubicBezTo>
                    <a:cubicBezTo>
                      <a:pt x="24" y="1"/>
                      <a:pt x="19" y="0"/>
                      <a:pt x="15" y="0"/>
                    </a:cubicBezTo>
                  </a:path>
                </a:pathLst>
              </a:custGeom>
              <a:solidFill>
                <a:srgbClr val="00B4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0" name="ïṩḷíḓe">
                <a:extLst>
                  <a:ext uri="{FF2B5EF4-FFF2-40B4-BE49-F238E27FC236}">
                    <a16:creationId xmlns:a16="http://schemas.microsoft.com/office/drawing/2014/main" id="{94836D25-598E-4CAC-B865-C5B125B990BB}"/>
                  </a:ext>
                </a:extLst>
              </p:cNvPr>
              <p:cNvSpPr/>
              <p:nvPr/>
            </p:nvSpPr>
            <p:spPr bwMode="auto">
              <a:xfrm>
                <a:off x="5438775" y="3379788"/>
                <a:ext cx="596900" cy="388938"/>
              </a:xfrm>
              <a:custGeom>
                <a:avLst/>
                <a:gdLst>
                  <a:gd name="T0" fmla="*/ 0 w 181"/>
                  <a:gd name="T1" fmla="*/ 0 h 118"/>
                  <a:gd name="T2" fmla="*/ 1 w 181"/>
                  <a:gd name="T3" fmla="*/ 11 h 118"/>
                  <a:gd name="T4" fmla="*/ 3 w 181"/>
                  <a:gd name="T5" fmla="*/ 23 h 118"/>
                  <a:gd name="T6" fmla="*/ 7 w 181"/>
                  <a:gd name="T7" fmla="*/ 39 h 118"/>
                  <a:gd name="T8" fmla="*/ 14 w 181"/>
                  <a:gd name="T9" fmla="*/ 57 h 118"/>
                  <a:gd name="T10" fmla="*/ 16 w 181"/>
                  <a:gd name="T11" fmla="*/ 62 h 118"/>
                  <a:gd name="T12" fmla="*/ 19 w 181"/>
                  <a:gd name="T13" fmla="*/ 67 h 118"/>
                  <a:gd name="T14" fmla="*/ 25 w 181"/>
                  <a:gd name="T15" fmla="*/ 76 h 118"/>
                  <a:gd name="T16" fmla="*/ 32 w 181"/>
                  <a:gd name="T17" fmla="*/ 85 h 118"/>
                  <a:gd name="T18" fmla="*/ 40 w 181"/>
                  <a:gd name="T19" fmla="*/ 94 h 118"/>
                  <a:gd name="T20" fmla="*/ 44 w 181"/>
                  <a:gd name="T21" fmla="*/ 98 h 118"/>
                  <a:gd name="T22" fmla="*/ 49 w 181"/>
                  <a:gd name="T23" fmla="*/ 102 h 118"/>
                  <a:gd name="T24" fmla="*/ 59 w 181"/>
                  <a:gd name="T25" fmla="*/ 108 h 118"/>
                  <a:gd name="T26" fmla="*/ 82 w 181"/>
                  <a:gd name="T27" fmla="*/ 116 h 118"/>
                  <a:gd name="T28" fmla="*/ 102 w 181"/>
                  <a:gd name="T29" fmla="*/ 118 h 118"/>
                  <a:gd name="T30" fmla="*/ 106 w 181"/>
                  <a:gd name="T31" fmla="*/ 118 h 118"/>
                  <a:gd name="T32" fmla="*/ 111 w 181"/>
                  <a:gd name="T33" fmla="*/ 118 h 118"/>
                  <a:gd name="T34" fmla="*/ 117 w 181"/>
                  <a:gd name="T35" fmla="*/ 117 h 118"/>
                  <a:gd name="T36" fmla="*/ 127 w 181"/>
                  <a:gd name="T37" fmla="*/ 115 h 118"/>
                  <a:gd name="T38" fmla="*/ 146 w 181"/>
                  <a:gd name="T39" fmla="*/ 110 h 118"/>
                  <a:gd name="T40" fmla="*/ 161 w 181"/>
                  <a:gd name="T41" fmla="*/ 103 h 118"/>
                  <a:gd name="T42" fmla="*/ 172 w 181"/>
                  <a:gd name="T43" fmla="*/ 97 h 118"/>
                  <a:gd name="T44" fmla="*/ 179 w 181"/>
                  <a:gd name="T45" fmla="*/ 93 h 118"/>
                  <a:gd name="T46" fmla="*/ 181 w 181"/>
                  <a:gd name="T47" fmla="*/ 91 h 118"/>
                  <a:gd name="T48" fmla="*/ 179 w 181"/>
                  <a:gd name="T49" fmla="*/ 93 h 118"/>
                  <a:gd name="T50" fmla="*/ 172 w 181"/>
                  <a:gd name="T51" fmla="*/ 97 h 118"/>
                  <a:gd name="T52" fmla="*/ 160 w 181"/>
                  <a:gd name="T53" fmla="*/ 102 h 118"/>
                  <a:gd name="T54" fmla="*/ 145 w 181"/>
                  <a:gd name="T55" fmla="*/ 108 h 118"/>
                  <a:gd name="T56" fmla="*/ 127 w 181"/>
                  <a:gd name="T57" fmla="*/ 113 h 118"/>
                  <a:gd name="T58" fmla="*/ 116 w 181"/>
                  <a:gd name="T59" fmla="*/ 114 h 118"/>
                  <a:gd name="T60" fmla="*/ 111 w 181"/>
                  <a:gd name="T61" fmla="*/ 114 h 118"/>
                  <a:gd name="T62" fmla="*/ 106 w 181"/>
                  <a:gd name="T63" fmla="*/ 115 h 118"/>
                  <a:gd name="T64" fmla="*/ 103 w 181"/>
                  <a:gd name="T65" fmla="*/ 115 h 118"/>
                  <a:gd name="T66" fmla="*/ 83 w 181"/>
                  <a:gd name="T67" fmla="*/ 112 h 118"/>
                  <a:gd name="T68" fmla="*/ 61 w 181"/>
                  <a:gd name="T69" fmla="*/ 104 h 118"/>
                  <a:gd name="T70" fmla="*/ 51 w 181"/>
                  <a:gd name="T71" fmla="*/ 98 h 118"/>
                  <a:gd name="T72" fmla="*/ 43 w 181"/>
                  <a:gd name="T73" fmla="*/ 91 h 118"/>
                  <a:gd name="T74" fmla="*/ 34 w 181"/>
                  <a:gd name="T75" fmla="*/ 83 h 118"/>
                  <a:gd name="T76" fmla="*/ 27 w 181"/>
                  <a:gd name="T77" fmla="*/ 74 h 118"/>
                  <a:gd name="T78" fmla="*/ 21 w 181"/>
                  <a:gd name="T79" fmla="*/ 65 h 118"/>
                  <a:gd name="T80" fmla="*/ 19 w 181"/>
                  <a:gd name="T81" fmla="*/ 61 h 118"/>
                  <a:gd name="T82" fmla="*/ 16 w 181"/>
                  <a:gd name="T83" fmla="*/ 56 h 118"/>
                  <a:gd name="T84" fmla="*/ 9 w 181"/>
                  <a:gd name="T85" fmla="*/ 38 h 118"/>
                  <a:gd name="T86" fmla="*/ 6 w 181"/>
                  <a:gd name="T87" fmla="*/ 30 h 118"/>
                  <a:gd name="T88" fmla="*/ 4 w 181"/>
                  <a:gd name="T89" fmla="*/ 23 h 118"/>
                  <a:gd name="T90" fmla="*/ 2 w 181"/>
                  <a:gd name="T91" fmla="*/ 11 h 118"/>
                  <a:gd name="T92" fmla="*/ 0 w 181"/>
                  <a:gd name="T9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18">
                    <a:moveTo>
                      <a:pt x="0" y="0"/>
                    </a:moveTo>
                    <a:cubicBezTo>
                      <a:pt x="0" y="0"/>
                      <a:pt x="0" y="4"/>
                      <a:pt x="1" y="11"/>
                    </a:cubicBezTo>
                    <a:cubicBezTo>
                      <a:pt x="1" y="14"/>
                      <a:pt x="2" y="18"/>
                      <a:pt x="3" y="23"/>
                    </a:cubicBezTo>
                    <a:cubicBezTo>
                      <a:pt x="4" y="28"/>
                      <a:pt x="5" y="33"/>
                      <a:pt x="7" y="39"/>
                    </a:cubicBezTo>
                    <a:cubicBezTo>
                      <a:pt x="9" y="45"/>
                      <a:pt x="11" y="51"/>
                      <a:pt x="14" y="57"/>
                    </a:cubicBezTo>
                    <a:cubicBezTo>
                      <a:pt x="14" y="59"/>
                      <a:pt x="15" y="60"/>
                      <a:pt x="16" y="62"/>
                    </a:cubicBezTo>
                    <a:cubicBezTo>
                      <a:pt x="17" y="64"/>
                      <a:pt x="18" y="65"/>
                      <a:pt x="19" y="67"/>
                    </a:cubicBezTo>
                    <a:cubicBezTo>
                      <a:pt x="20" y="70"/>
                      <a:pt x="22" y="73"/>
                      <a:pt x="25" y="76"/>
                    </a:cubicBezTo>
                    <a:cubicBezTo>
                      <a:pt x="27" y="79"/>
                      <a:pt x="29" y="82"/>
                      <a:pt x="32" y="85"/>
                    </a:cubicBezTo>
                    <a:cubicBezTo>
                      <a:pt x="34" y="88"/>
                      <a:pt x="37" y="91"/>
                      <a:pt x="40" y="94"/>
                    </a:cubicBezTo>
                    <a:cubicBezTo>
                      <a:pt x="41" y="95"/>
                      <a:pt x="43" y="96"/>
                      <a:pt x="44" y="98"/>
                    </a:cubicBezTo>
                    <a:cubicBezTo>
                      <a:pt x="46" y="99"/>
                      <a:pt x="47" y="100"/>
                      <a:pt x="49" y="102"/>
                    </a:cubicBezTo>
                    <a:cubicBezTo>
                      <a:pt x="53" y="104"/>
                      <a:pt x="56" y="106"/>
                      <a:pt x="59" y="108"/>
                    </a:cubicBezTo>
                    <a:cubicBezTo>
                      <a:pt x="67" y="112"/>
                      <a:pt x="75" y="114"/>
                      <a:pt x="82" y="116"/>
                    </a:cubicBezTo>
                    <a:cubicBezTo>
                      <a:pt x="89" y="117"/>
                      <a:pt x="96" y="118"/>
                      <a:pt x="102" y="118"/>
                    </a:cubicBezTo>
                    <a:cubicBezTo>
                      <a:pt x="103" y="118"/>
                      <a:pt x="104" y="118"/>
                      <a:pt x="106" y="118"/>
                    </a:cubicBezTo>
                    <a:cubicBezTo>
                      <a:pt x="108" y="118"/>
                      <a:pt x="109" y="118"/>
                      <a:pt x="111" y="118"/>
                    </a:cubicBezTo>
                    <a:cubicBezTo>
                      <a:pt x="113" y="118"/>
                      <a:pt x="115" y="117"/>
                      <a:pt x="117" y="117"/>
                    </a:cubicBezTo>
                    <a:cubicBezTo>
                      <a:pt x="120" y="117"/>
                      <a:pt x="124" y="116"/>
                      <a:pt x="127" y="115"/>
                    </a:cubicBezTo>
                    <a:cubicBezTo>
                      <a:pt x="134" y="114"/>
                      <a:pt x="140" y="112"/>
                      <a:pt x="146" y="110"/>
                    </a:cubicBezTo>
                    <a:cubicBezTo>
                      <a:pt x="152" y="108"/>
                      <a:pt x="157" y="106"/>
                      <a:pt x="161" y="103"/>
                    </a:cubicBezTo>
                    <a:cubicBezTo>
                      <a:pt x="165" y="101"/>
                      <a:pt x="169" y="99"/>
                      <a:pt x="172" y="97"/>
                    </a:cubicBezTo>
                    <a:cubicBezTo>
                      <a:pt x="175" y="96"/>
                      <a:pt x="177" y="94"/>
                      <a:pt x="179" y="93"/>
                    </a:cubicBezTo>
                    <a:cubicBezTo>
                      <a:pt x="180" y="92"/>
                      <a:pt x="181" y="91"/>
                      <a:pt x="181" y="91"/>
                    </a:cubicBezTo>
                    <a:cubicBezTo>
                      <a:pt x="181" y="91"/>
                      <a:pt x="180" y="92"/>
                      <a:pt x="179" y="93"/>
                    </a:cubicBezTo>
                    <a:cubicBezTo>
                      <a:pt x="177" y="94"/>
                      <a:pt x="175" y="95"/>
                      <a:pt x="172" y="97"/>
                    </a:cubicBezTo>
                    <a:cubicBezTo>
                      <a:pt x="168" y="98"/>
                      <a:pt x="165" y="100"/>
                      <a:pt x="160" y="102"/>
                    </a:cubicBezTo>
                    <a:cubicBezTo>
                      <a:pt x="156" y="104"/>
                      <a:pt x="151" y="106"/>
                      <a:pt x="145" y="108"/>
                    </a:cubicBezTo>
                    <a:cubicBezTo>
                      <a:pt x="140" y="110"/>
                      <a:pt x="133" y="111"/>
                      <a:pt x="127" y="113"/>
                    </a:cubicBezTo>
                    <a:cubicBezTo>
                      <a:pt x="123" y="113"/>
                      <a:pt x="120" y="114"/>
                      <a:pt x="116" y="114"/>
                    </a:cubicBezTo>
                    <a:cubicBezTo>
                      <a:pt x="115" y="114"/>
                      <a:pt x="113" y="114"/>
                      <a:pt x="111" y="114"/>
                    </a:cubicBezTo>
                    <a:cubicBezTo>
                      <a:pt x="109" y="115"/>
                      <a:pt x="107" y="114"/>
                      <a:pt x="106" y="115"/>
                    </a:cubicBezTo>
                    <a:cubicBezTo>
                      <a:pt x="105" y="115"/>
                      <a:pt x="104" y="115"/>
                      <a:pt x="103" y="115"/>
                    </a:cubicBezTo>
                    <a:cubicBezTo>
                      <a:pt x="96" y="115"/>
                      <a:pt x="90" y="114"/>
                      <a:pt x="83" y="112"/>
                    </a:cubicBezTo>
                    <a:cubicBezTo>
                      <a:pt x="76" y="111"/>
                      <a:pt x="68" y="108"/>
                      <a:pt x="61" y="104"/>
                    </a:cubicBezTo>
                    <a:cubicBezTo>
                      <a:pt x="58" y="103"/>
                      <a:pt x="55" y="101"/>
                      <a:pt x="51" y="98"/>
                    </a:cubicBezTo>
                    <a:cubicBezTo>
                      <a:pt x="48" y="96"/>
                      <a:pt x="45" y="93"/>
                      <a:pt x="43" y="91"/>
                    </a:cubicBezTo>
                    <a:cubicBezTo>
                      <a:pt x="40" y="88"/>
                      <a:pt x="37" y="85"/>
                      <a:pt x="34" y="83"/>
                    </a:cubicBezTo>
                    <a:cubicBezTo>
                      <a:pt x="32" y="80"/>
                      <a:pt x="30" y="77"/>
                      <a:pt x="27" y="74"/>
                    </a:cubicBezTo>
                    <a:cubicBezTo>
                      <a:pt x="25" y="71"/>
                      <a:pt x="23" y="68"/>
                      <a:pt x="21" y="65"/>
                    </a:cubicBezTo>
                    <a:cubicBezTo>
                      <a:pt x="20" y="64"/>
                      <a:pt x="19" y="62"/>
                      <a:pt x="19" y="61"/>
                    </a:cubicBezTo>
                    <a:cubicBezTo>
                      <a:pt x="18" y="59"/>
                      <a:pt x="17" y="58"/>
                      <a:pt x="16" y="56"/>
                    </a:cubicBezTo>
                    <a:cubicBezTo>
                      <a:pt x="13" y="50"/>
                      <a:pt x="11" y="44"/>
                      <a:pt x="9" y="38"/>
                    </a:cubicBezTo>
                    <a:cubicBezTo>
                      <a:pt x="8" y="36"/>
                      <a:pt x="7" y="33"/>
                      <a:pt x="6" y="30"/>
                    </a:cubicBezTo>
                    <a:cubicBezTo>
                      <a:pt x="6" y="28"/>
                      <a:pt x="5" y="25"/>
                      <a:pt x="4" y="23"/>
                    </a:cubicBezTo>
                    <a:cubicBezTo>
                      <a:pt x="3" y="18"/>
                      <a:pt x="2" y="14"/>
                      <a:pt x="2" y="11"/>
                    </a:cubicBezTo>
                    <a:cubicBezTo>
                      <a:pt x="1" y="4"/>
                      <a:pt x="0" y="0"/>
                      <a:pt x="0" y="0"/>
                    </a:cubicBezTo>
                  </a:path>
                </a:pathLst>
              </a:custGeom>
              <a:solidFill>
                <a:srgbClr val="00B4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1" name="îŝľîde">
                <a:extLst>
                  <a:ext uri="{FF2B5EF4-FFF2-40B4-BE49-F238E27FC236}">
                    <a16:creationId xmlns:a16="http://schemas.microsoft.com/office/drawing/2014/main" id="{A597276E-77E9-4371-A1A5-F36A4754050A}"/>
                  </a:ext>
                </a:extLst>
              </p:cNvPr>
              <p:cNvSpPr/>
              <p:nvPr/>
            </p:nvSpPr>
            <p:spPr bwMode="auto">
              <a:xfrm>
                <a:off x="5313363" y="3544888"/>
                <a:ext cx="561975" cy="288925"/>
              </a:xfrm>
              <a:custGeom>
                <a:avLst/>
                <a:gdLst>
                  <a:gd name="T0" fmla="*/ 0 w 170"/>
                  <a:gd name="T1" fmla="*/ 0 h 88"/>
                  <a:gd name="T2" fmla="*/ 5 w 170"/>
                  <a:gd name="T3" fmla="*/ 7 h 88"/>
                  <a:gd name="T4" fmla="*/ 20 w 170"/>
                  <a:gd name="T5" fmla="*/ 25 h 88"/>
                  <a:gd name="T6" fmla="*/ 30 w 170"/>
                  <a:gd name="T7" fmla="*/ 37 h 88"/>
                  <a:gd name="T8" fmla="*/ 41 w 170"/>
                  <a:gd name="T9" fmla="*/ 50 h 88"/>
                  <a:gd name="T10" fmla="*/ 70 w 170"/>
                  <a:gd name="T11" fmla="*/ 74 h 88"/>
                  <a:gd name="T12" fmla="*/ 88 w 170"/>
                  <a:gd name="T13" fmla="*/ 83 h 88"/>
                  <a:gd name="T14" fmla="*/ 106 w 170"/>
                  <a:gd name="T15" fmla="*/ 87 h 88"/>
                  <a:gd name="T16" fmla="*/ 118 w 170"/>
                  <a:gd name="T17" fmla="*/ 88 h 88"/>
                  <a:gd name="T18" fmla="*/ 123 w 170"/>
                  <a:gd name="T19" fmla="*/ 88 h 88"/>
                  <a:gd name="T20" fmla="*/ 139 w 170"/>
                  <a:gd name="T21" fmla="*/ 88 h 88"/>
                  <a:gd name="T22" fmla="*/ 152 w 170"/>
                  <a:gd name="T23" fmla="*/ 86 h 88"/>
                  <a:gd name="T24" fmla="*/ 162 w 170"/>
                  <a:gd name="T25" fmla="*/ 85 h 88"/>
                  <a:gd name="T26" fmla="*/ 168 w 170"/>
                  <a:gd name="T27" fmla="*/ 83 h 88"/>
                  <a:gd name="T28" fmla="*/ 170 w 170"/>
                  <a:gd name="T29" fmla="*/ 82 h 88"/>
                  <a:gd name="T30" fmla="*/ 168 w 170"/>
                  <a:gd name="T31" fmla="*/ 83 h 88"/>
                  <a:gd name="T32" fmla="*/ 162 w 170"/>
                  <a:gd name="T33" fmla="*/ 84 h 88"/>
                  <a:gd name="T34" fmla="*/ 152 w 170"/>
                  <a:gd name="T35" fmla="*/ 85 h 88"/>
                  <a:gd name="T36" fmla="*/ 139 w 170"/>
                  <a:gd name="T37" fmla="*/ 85 h 88"/>
                  <a:gd name="T38" fmla="*/ 138 w 170"/>
                  <a:gd name="T39" fmla="*/ 85 h 88"/>
                  <a:gd name="T40" fmla="*/ 123 w 170"/>
                  <a:gd name="T41" fmla="*/ 85 h 88"/>
                  <a:gd name="T42" fmla="*/ 115 w 170"/>
                  <a:gd name="T43" fmla="*/ 85 h 88"/>
                  <a:gd name="T44" fmla="*/ 106 w 170"/>
                  <a:gd name="T45" fmla="*/ 84 h 88"/>
                  <a:gd name="T46" fmla="*/ 89 w 170"/>
                  <a:gd name="T47" fmla="*/ 79 h 88"/>
                  <a:gd name="T48" fmla="*/ 72 w 170"/>
                  <a:gd name="T49" fmla="*/ 71 h 88"/>
                  <a:gd name="T50" fmla="*/ 44 w 170"/>
                  <a:gd name="T51" fmla="*/ 48 h 88"/>
                  <a:gd name="T52" fmla="*/ 32 w 170"/>
                  <a:gd name="T53" fmla="*/ 35 h 88"/>
                  <a:gd name="T54" fmla="*/ 22 w 170"/>
                  <a:gd name="T55" fmla="*/ 24 h 88"/>
                  <a:gd name="T56" fmla="*/ 6 w 170"/>
                  <a:gd name="T57" fmla="*/ 7 h 88"/>
                  <a:gd name="T58" fmla="*/ 0 w 17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88">
                    <a:moveTo>
                      <a:pt x="0" y="0"/>
                    </a:moveTo>
                    <a:cubicBezTo>
                      <a:pt x="0" y="0"/>
                      <a:pt x="2" y="3"/>
                      <a:pt x="5" y="7"/>
                    </a:cubicBezTo>
                    <a:cubicBezTo>
                      <a:pt x="9" y="12"/>
                      <a:pt x="14" y="18"/>
                      <a:pt x="20" y="25"/>
                    </a:cubicBezTo>
                    <a:cubicBezTo>
                      <a:pt x="23" y="29"/>
                      <a:pt x="26" y="33"/>
                      <a:pt x="30" y="37"/>
                    </a:cubicBezTo>
                    <a:cubicBezTo>
                      <a:pt x="33" y="41"/>
                      <a:pt x="37" y="46"/>
                      <a:pt x="41" y="50"/>
                    </a:cubicBezTo>
                    <a:cubicBezTo>
                      <a:pt x="50" y="59"/>
                      <a:pt x="59" y="67"/>
                      <a:pt x="70" y="74"/>
                    </a:cubicBezTo>
                    <a:cubicBezTo>
                      <a:pt x="76" y="78"/>
                      <a:pt x="82" y="80"/>
                      <a:pt x="88" y="83"/>
                    </a:cubicBezTo>
                    <a:cubicBezTo>
                      <a:pt x="94" y="85"/>
                      <a:pt x="100" y="86"/>
                      <a:pt x="106" y="87"/>
                    </a:cubicBezTo>
                    <a:cubicBezTo>
                      <a:pt x="110" y="88"/>
                      <a:pt x="114" y="88"/>
                      <a:pt x="118" y="88"/>
                    </a:cubicBezTo>
                    <a:cubicBezTo>
                      <a:pt x="119" y="88"/>
                      <a:pt x="121" y="88"/>
                      <a:pt x="123" y="88"/>
                    </a:cubicBezTo>
                    <a:cubicBezTo>
                      <a:pt x="129" y="88"/>
                      <a:pt x="134" y="88"/>
                      <a:pt x="139" y="88"/>
                    </a:cubicBezTo>
                    <a:cubicBezTo>
                      <a:pt x="143" y="87"/>
                      <a:pt x="148" y="87"/>
                      <a:pt x="152" y="86"/>
                    </a:cubicBezTo>
                    <a:cubicBezTo>
                      <a:pt x="156" y="86"/>
                      <a:pt x="159" y="85"/>
                      <a:pt x="162" y="85"/>
                    </a:cubicBezTo>
                    <a:cubicBezTo>
                      <a:pt x="164" y="84"/>
                      <a:pt x="166" y="83"/>
                      <a:pt x="168" y="83"/>
                    </a:cubicBezTo>
                    <a:cubicBezTo>
                      <a:pt x="169" y="82"/>
                      <a:pt x="170" y="82"/>
                      <a:pt x="170" y="82"/>
                    </a:cubicBezTo>
                    <a:cubicBezTo>
                      <a:pt x="170" y="82"/>
                      <a:pt x="169" y="82"/>
                      <a:pt x="168" y="83"/>
                    </a:cubicBezTo>
                    <a:cubicBezTo>
                      <a:pt x="166" y="83"/>
                      <a:pt x="164" y="83"/>
                      <a:pt x="162" y="84"/>
                    </a:cubicBezTo>
                    <a:cubicBezTo>
                      <a:pt x="159" y="84"/>
                      <a:pt x="155" y="85"/>
                      <a:pt x="152" y="85"/>
                    </a:cubicBezTo>
                    <a:cubicBezTo>
                      <a:pt x="148" y="85"/>
                      <a:pt x="143" y="85"/>
                      <a:pt x="139" y="85"/>
                    </a:cubicBezTo>
                    <a:cubicBezTo>
                      <a:pt x="138" y="85"/>
                      <a:pt x="138" y="85"/>
                      <a:pt x="138" y="85"/>
                    </a:cubicBezTo>
                    <a:cubicBezTo>
                      <a:pt x="133" y="85"/>
                      <a:pt x="128" y="85"/>
                      <a:pt x="123" y="85"/>
                    </a:cubicBezTo>
                    <a:cubicBezTo>
                      <a:pt x="120" y="85"/>
                      <a:pt x="118" y="85"/>
                      <a:pt x="115" y="85"/>
                    </a:cubicBezTo>
                    <a:cubicBezTo>
                      <a:pt x="112" y="85"/>
                      <a:pt x="109" y="84"/>
                      <a:pt x="106" y="84"/>
                    </a:cubicBezTo>
                    <a:cubicBezTo>
                      <a:pt x="101" y="83"/>
                      <a:pt x="95" y="81"/>
                      <a:pt x="89" y="79"/>
                    </a:cubicBezTo>
                    <a:cubicBezTo>
                      <a:pt x="83" y="77"/>
                      <a:pt x="78" y="74"/>
                      <a:pt x="72" y="71"/>
                    </a:cubicBezTo>
                    <a:cubicBezTo>
                      <a:pt x="62" y="64"/>
                      <a:pt x="52" y="56"/>
                      <a:pt x="44" y="48"/>
                    </a:cubicBezTo>
                    <a:cubicBezTo>
                      <a:pt x="40" y="43"/>
                      <a:pt x="36" y="39"/>
                      <a:pt x="32" y="35"/>
                    </a:cubicBezTo>
                    <a:cubicBezTo>
                      <a:pt x="28" y="31"/>
                      <a:pt x="25" y="27"/>
                      <a:pt x="22" y="24"/>
                    </a:cubicBezTo>
                    <a:cubicBezTo>
                      <a:pt x="15" y="17"/>
                      <a:pt x="10" y="11"/>
                      <a:pt x="6" y="7"/>
                    </a:cubicBezTo>
                    <a:cubicBezTo>
                      <a:pt x="2" y="3"/>
                      <a:pt x="0" y="0"/>
                      <a:pt x="0" y="0"/>
                    </a:cubicBezTo>
                  </a:path>
                </a:pathLst>
              </a:custGeom>
              <a:solidFill>
                <a:srgbClr val="00B4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2" name="i$lîḓè">
                <a:extLst>
                  <a:ext uri="{FF2B5EF4-FFF2-40B4-BE49-F238E27FC236}">
                    <a16:creationId xmlns:a16="http://schemas.microsoft.com/office/drawing/2014/main" id="{1BF5D50C-1088-4B2A-9A60-F8D02898E311}"/>
                  </a:ext>
                </a:extLst>
              </p:cNvPr>
              <p:cNvSpPr/>
              <p:nvPr/>
            </p:nvSpPr>
            <p:spPr bwMode="auto">
              <a:xfrm>
                <a:off x="6334125" y="3248026"/>
                <a:ext cx="627063" cy="428625"/>
              </a:xfrm>
              <a:custGeom>
                <a:avLst/>
                <a:gdLst>
                  <a:gd name="T0" fmla="*/ 180 w 190"/>
                  <a:gd name="T1" fmla="*/ 0 h 130"/>
                  <a:gd name="T2" fmla="*/ 178 w 190"/>
                  <a:gd name="T3" fmla="*/ 0 h 130"/>
                  <a:gd name="T4" fmla="*/ 176 w 190"/>
                  <a:gd name="T5" fmla="*/ 1 h 130"/>
                  <a:gd name="T6" fmla="*/ 175 w 190"/>
                  <a:gd name="T7" fmla="*/ 1 h 130"/>
                  <a:gd name="T8" fmla="*/ 165 w 190"/>
                  <a:gd name="T9" fmla="*/ 12 h 130"/>
                  <a:gd name="T10" fmla="*/ 159 w 190"/>
                  <a:gd name="T11" fmla="*/ 25 h 130"/>
                  <a:gd name="T12" fmla="*/ 151 w 190"/>
                  <a:gd name="T13" fmla="*/ 55 h 130"/>
                  <a:gd name="T14" fmla="*/ 148 w 190"/>
                  <a:gd name="T15" fmla="*/ 70 h 130"/>
                  <a:gd name="T16" fmla="*/ 146 w 190"/>
                  <a:gd name="T17" fmla="*/ 77 h 130"/>
                  <a:gd name="T18" fmla="*/ 143 w 190"/>
                  <a:gd name="T19" fmla="*/ 84 h 130"/>
                  <a:gd name="T20" fmla="*/ 126 w 190"/>
                  <a:gd name="T21" fmla="*/ 109 h 130"/>
                  <a:gd name="T22" fmla="*/ 101 w 190"/>
                  <a:gd name="T23" fmla="*/ 124 h 130"/>
                  <a:gd name="T24" fmla="*/ 77 w 190"/>
                  <a:gd name="T25" fmla="*/ 127 h 130"/>
                  <a:gd name="T26" fmla="*/ 73 w 190"/>
                  <a:gd name="T27" fmla="*/ 127 h 130"/>
                  <a:gd name="T28" fmla="*/ 49 w 190"/>
                  <a:gd name="T29" fmla="*/ 123 h 130"/>
                  <a:gd name="T30" fmla="*/ 13 w 190"/>
                  <a:gd name="T31" fmla="*/ 111 h 130"/>
                  <a:gd name="T32" fmla="*/ 0 w 190"/>
                  <a:gd name="T33" fmla="*/ 104 h 130"/>
                  <a:gd name="T34" fmla="*/ 3 w 190"/>
                  <a:gd name="T35" fmla="*/ 106 h 130"/>
                  <a:gd name="T36" fmla="*/ 13 w 190"/>
                  <a:gd name="T37" fmla="*/ 111 h 130"/>
                  <a:gd name="T38" fmla="*/ 48 w 190"/>
                  <a:gd name="T39" fmla="*/ 125 h 130"/>
                  <a:gd name="T40" fmla="*/ 73 w 190"/>
                  <a:gd name="T41" fmla="*/ 130 h 130"/>
                  <a:gd name="T42" fmla="*/ 80 w 190"/>
                  <a:gd name="T43" fmla="*/ 130 h 130"/>
                  <a:gd name="T44" fmla="*/ 102 w 190"/>
                  <a:gd name="T45" fmla="*/ 127 h 130"/>
                  <a:gd name="T46" fmla="*/ 129 w 190"/>
                  <a:gd name="T47" fmla="*/ 112 h 130"/>
                  <a:gd name="T48" fmla="*/ 147 w 190"/>
                  <a:gd name="T49" fmla="*/ 86 h 130"/>
                  <a:gd name="T50" fmla="*/ 150 w 190"/>
                  <a:gd name="T51" fmla="*/ 79 h 130"/>
                  <a:gd name="T52" fmla="*/ 152 w 190"/>
                  <a:gd name="T53" fmla="*/ 71 h 130"/>
                  <a:gd name="T54" fmla="*/ 155 w 190"/>
                  <a:gd name="T55" fmla="*/ 56 h 130"/>
                  <a:gd name="T56" fmla="*/ 162 w 190"/>
                  <a:gd name="T57" fmla="*/ 27 h 130"/>
                  <a:gd name="T58" fmla="*/ 168 w 190"/>
                  <a:gd name="T59" fmla="*/ 14 h 130"/>
                  <a:gd name="T60" fmla="*/ 176 w 190"/>
                  <a:gd name="T61" fmla="*/ 4 h 130"/>
                  <a:gd name="T62" fmla="*/ 177 w 190"/>
                  <a:gd name="T63" fmla="*/ 3 h 130"/>
                  <a:gd name="T64" fmla="*/ 179 w 190"/>
                  <a:gd name="T65" fmla="*/ 3 h 130"/>
                  <a:gd name="T66" fmla="*/ 180 w 190"/>
                  <a:gd name="T67" fmla="*/ 3 h 130"/>
                  <a:gd name="T68" fmla="*/ 181 w 190"/>
                  <a:gd name="T69" fmla="*/ 3 h 130"/>
                  <a:gd name="T70" fmla="*/ 185 w 190"/>
                  <a:gd name="T71" fmla="*/ 6 h 130"/>
                  <a:gd name="T72" fmla="*/ 188 w 190"/>
                  <a:gd name="T73" fmla="*/ 17 h 130"/>
                  <a:gd name="T74" fmla="*/ 186 w 190"/>
                  <a:gd name="T75" fmla="*/ 28 h 130"/>
                  <a:gd name="T76" fmla="*/ 183 w 190"/>
                  <a:gd name="T77" fmla="*/ 32 h 130"/>
                  <a:gd name="T78" fmla="*/ 179 w 190"/>
                  <a:gd name="T79" fmla="*/ 33 h 130"/>
                  <a:gd name="T80" fmla="*/ 179 w 190"/>
                  <a:gd name="T81" fmla="*/ 33 h 130"/>
                  <a:gd name="T82" fmla="*/ 173 w 190"/>
                  <a:gd name="T83" fmla="*/ 29 h 130"/>
                  <a:gd name="T84" fmla="*/ 172 w 190"/>
                  <a:gd name="T85" fmla="*/ 21 h 130"/>
                  <a:gd name="T86" fmla="*/ 173 w 190"/>
                  <a:gd name="T87" fmla="*/ 18 h 130"/>
                  <a:gd name="T88" fmla="*/ 174 w 190"/>
                  <a:gd name="T89" fmla="*/ 17 h 130"/>
                  <a:gd name="T90" fmla="*/ 175 w 190"/>
                  <a:gd name="T91" fmla="*/ 17 h 130"/>
                  <a:gd name="T92" fmla="*/ 177 w 190"/>
                  <a:gd name="T93" fmla="*/ 20 h 130"/>
                  <a:gd name="T94" fmla="*/ 177 w 190"/>
                  <a:gd name="T95" fmla="*/ 24 h 130"/>
                  <a:gd name="T96" fmla="*/ 177 w 190"/>
                  <a:gd name="T97" fmla="*/ 24 h 130"/>
                  <a:gd name="T98" fmla="*/ 177 w 190"/>
                  <a:gd name="T99" fmla="*/ 20 h 130"/>
                  <a:gd name="T100" fmla="*/ 175 w 190"/>
                  <a:gd name="T101" fmla="*/ 17 h 130"/>
                  <a:gd name="T102" fmla="*/ 174 w 190"/>
                  <a:gd name="T103" fmla="*/ 17 h 130"/>
                  <a:gd name="T104" fmla="*/ 172 w 190"/>
                  <a:gd name="T105" fmla="*/ 18 h 130"/>
                  <a:gd name="T106" fmla="*/ 171 w 190"/>
                  <a:gd name="T107" fmla="*/ 21 h 130"/>
                  <a:gd name="T108" fmla="*/ 172 w 190"/>
                  <a:gd name="T109" fmla="*/ 29 h 130"/>
                  <a:gd name="T110" fmla="*/ 179 w 190"/>
                  <a:gd name="T111" fmla="*/ 34 h 130"/>
                  <a:gd name="T112" fmla="*/ 184 w 190"/>
                  <a:gd name="T113" fmla="*/ 33 h 130"/>
                  <a:gd name="T114" fmla="*/ 188 w 190"/>
                  <a:gd name="T115" fmla="*/ 29 h 130"/>
                  <a:gd name="T116" fmla="*/ 190 w 190"/>
                  <a:gd name="T117" fmla="*/ 17 h 130"/>
                  <a:gd name="T118" fmla="*/ 188 w 190"/>
                  <a:gd name="T119" fmla="*/ 5 h 130"/>
                  <a:gd name="T120" fmla="*/ 182 w 190"/>
                  <a:gd name="T121" fmla="*/ 0 h 130"/>
                  <a:gd name="T122" fmla="*/ 180 w 190"/>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 h="130">
                    <a:moveTo>
                      <a:pt x="180" y="0"/>
                    </a:moveTo>
                    <a:cubicBezTo>
                      <a:pt x="179" y="0"/>
                      <a:pt x="179" y="0"/>
                      <a:pt x="178" y="0"/>
                    </a:cubicBezTo>
                    <a:cubicBezTo>
                      <a:pt x="177" y="0"/>
                      <a:pt x="177" y="0"/>
                      <a:pt x="176" y="1"/>
                    </a:cubicBezTo>
                    <a:cubicBezTo>
                      <a:pt x="176" y="1"/>
                      <a:pt x="175" y="1"/>
                      <a:pt x="175" y="1"/>
                    </a:cubicBezTo>
                    <a:cubicBezTo>
                      <a:pt x="170" y="4"/>
                      <a:pt x="167" y="8"/>
                      <a:pt x="165" y="12"/>
                    </a:cubicBezTo>
                    <a:cubicBezTo>
                      <a:pt x="162" y="16"/>
                      <a:pt x="161" y="21"/>
                      <a:pt x="159" y="25"/>
                    </a:cubicBezTo>
                    <a:cubicBezTo>
                      <a:pt x="156" y="35"/>
                      <a:pt x="153" y="45"/>
                      <a:pt x="151" y="55"/>
                    </a:cubicBezTo>
                    <a:cubicBezTo>
                      <a:pt x="150" y="60"/>
                      <a:pt x="149" y="65"/>
                      <a:pt x="148" y="70"/>
                    </a:cubicBezTo>
                    <a:cubicBezTo>
                      <a:pt x="147" y="73"/>
                      <a:pt x="147" y="75"/>
                      <a:pt x="146" y="77"/>
                    </a:cubicBezTo>
                    <a:cubicBezTo>
                      <a:pt x="145" y="80"/>
                      <a:pt x="144" y="82"/>
                      <a:pt x="143" y="84"/>
                    </a:cubicBezTo>
                    <a:cubicBezTo>
                      <a:pt x="139" y="94"/>
                      <a:pt x="133" y="103"/>
                      <a:pt x="126" y="109"/>
                    </a:cubicBezTo>
                    <a:cubicBezTo>
                      <a:pt x="119" y="116"/>
                      <a:pt x="110" y="121"/>
                      <a:pt x="101" y="124"/>
                    </a:cubicBezTo>
                    <a:cubicBezTo>
                      <a:pt x="93" y="126"/>
                      <a:pt x="85" y="127"/>
                      <a:pt x="77" y="127"/>
                    </a:cubicBezTo>
                    <a:cubicBezTo>
                      <a:pt x="76" y="127"/>
                      <a:pt x="75" y="127"/>
                      <a:pt x="73" y="127"/>
                    </a:cubicBezTo>
                    <a:cubicBezTo>
                      <a:pt x="64" y="126"/>
                      <a:pt x="56" y="125"/>
                      <a:pt x="49" y="123"/>
                    </a:cubicBezTo>
                    <a:cubicBezTo>
                      <a:pt x="33" y="119"/>
                      <a:pt x="21" y="114"/>
                      <a:pt x="13" y="111"/>
                    </a:cubicBezTo>
                    <a:cubicBezTo>
                      <a:pt x="5" y="107"/>
                      <a:pt x="0" y="104"/>
                      <a:pt x="0" y="104"/>
                    </a:cubicBezTo>
                    <a:cubicBezTo>
                      <a:pt x="0" y="104"/>
                      <a:pt x="1" y="105"/>
                      <a:pt x="3" y="106"/>
                    </a:cubicBezTo>
                    <a:cubicBezTo>
                      <a:pt x="5" y="108"/>
                      <a:pt x="9" y="109"/>
                      <a:pt x="13" y="111"/>
                    </a:cubicBezTo>
                    <a:cubicBezTo>
                      <a:pt x="21" y="115"/>
                      <a:pt x="33" y="121"/>
                      <a:pt x="48" y="125"/>
                    </a:cubicBezTo>
                    <a:cubicBezTo>
                      <a:pt x="56" y="127"/>
                      <a:pt x="64" y="129"/>
                      <a:pt x="73" y="130"/>
                    </a:cubicBezTo>
                    <a:cubicBezTo>
                      <a:pt x="75" y="130"/>
                      <a:pt x="78" y="130"/>
                      <a:pt x="80" y="130"/>
                    </a:cubicBezTo>
                    <a:cubicBezTo>
                      <a:pt x="87" y="130"/>
                      <a:pt x="94" y="129"/>
                      <a:pt x="102" y="127"/>
                    </a:cubicBezTo>
                    <a:cubicBezTo>
                      <a:pt x="111" y="124"/>
                      <a:pt x="121" y="119"/>
                      <a:pt x="129" y="112"/>
                    </a:cubicBezTo>
                    <a:cubicBezTo>
                      <a:pt x="136" y="105"/>
                      <a:pt x="142" y="96"/>
                      <a:pt x="147" y="86"/>
                    </a:cubicBezTo>
                    <a:cubicBezTo>
                      <a:pt x="148" y="84"/>
                      <a:pt x="149" y="81"/>
                      <a:pt x="150" y="79"/>
                    </a:cubicBezTo>
                    <a:cubicBezTo>
                      <a:pt x="150" y="76"/>
                      <a:pt x="151" y="73"/>
                      <a:pt x="152" y="71"/>
                    </a:cubicBezTo>
                    <a:cubicBezTo>
                      <a:pt x="153" y="66"/>
                      <a:pt x="154" y="61"/>
                      <a:pt x="155" y="56"/>
                    </a:cubicBezTo>
                    <a:cubicBezTo>
                      <a:pt x="157" y="46"/>
                      <a:pt x="159" y="36"/>
                      <a:pt x="162" y="27"/>
                    </a:cubicBezTo>
                    <a:cubicBezTo>
                      <a:pt x="164" y="22"/>
                      <a:pt x="166" y="18"/>
                      <a:pt x="168" y="14"/>
                    </a:cubicBezTo>
                    <a:cubicBezTo>
                      <a:pt x="170" y="10"/>
                      <a:pt x="173" y="6"/>
                      <a:pt x="176" y="4"/>
                    </a:cubicBezTo>
                    <a:cubicBezTo>
                      <a:pt x="177" y="3"/>
                      <a:pt x="177" y="3"/>
                      <a:pt x="177" y="3"/>
                    </a:cubicBezTo>
                    <a:cubicBezTo>
                      <a:pt x="178" y="3"/>
                      <a:pt x="178" y="3"/>
                      <a:pt x="179" y="3"/>
                    </a:cubicBezTo>
                    <a:cubicBezTo>
                      <a:pt x="179" y="3"/>
                      <a:pt x="180" y="3"/>
                      <a:pt x="180" y="3"/>
                    </a:cubicBezTo>
                    <a:cubicBezTo>
                      <a:pt x="181" y="3"/>
                      <a:pt x="181" y="3"/>
                      <a:pt x="181" y="3"/>
                    </a:cubicBezTo>
                    <a:cubicBezTo>
                      <a:pt x="183" y="3"/>
                      <a:pt x="185" y="4"/>
                      <a:pt x="185" y="6"/>
                    </a:cubicBezTo>
                    <a:cubicBezTo>
                      <a:pt x="187" y="9"/>
                      <a:pt x="188" y="13"/>
                      <a:pt x="188" y="17"/>
                    </a:cubicBezTo>
                    <a:cubicBezTo>
                      <a:pt x="188" y="21"/>
                      <a:pt x="187" y="25"/>
                      <a:pt x="186" y="28"/>
                    </a:cubicBezTo>
                    <a:cubicBezTo>
                      <a:pt x="185" y="29"/>
                      <a:pt x="184" y="31"/>
                      <a:pt x="183" y="32"/>
                    </a:cubicBezTo>
                    <a:cubicBezTo>
                      <a:pt x="182" y="32"/>
                      <a:pt x="180" y="33"/>
                      <a:pt x="179" y="33"/>
                    </a:cubicBezTo>
                    <a:cubicBezTo>
                      <a:pt x="179" y="33"/>
                      <a:pt x="179" y="33"/>
                      <a:pt x="179" y="33"/>
                    </a:cubicBezTo>
                    <a:cubicBezTo>
                      <a:pt x="176" y="33"/>
                      <a:pt x="174" y="31"/>
                      <a:pt x="173" y="29"/>
                    </a:cubicBezTo>
                    <a:cubicBezTo>
                      <a:pt x="172" y="26"/>
                      <a:pt x="171" y="24"/>
                      <a:pt x="172" y="21"/>
                    </a:cubicBezTo>
                    <a:cubicBezTo>
                      <a:pt x="172" y="20"/>
                      <a:pt x="172" y="19"/>
                      <a:pt x="173" y="18"/>
                    </a:cubicBezTo>
                    <a:cubicBezTo>
                      <a:pt x="173" y="18"/>
                      <a:pt x="174" y="17"/>
                      <a:pt x="174" y="17"/>
                    </a:cubicBezTo>
                    <a:cubicBezTo>
                      <a:pt x="175" y="17"/>
                      <a:pt x="175" y="17"/>
                      <a:pt x="175" y="17"/>
                    </a:cubicBezTo>
                    <a:cubicBezTo>
                      <a:pt x="176" y="18"/>
                      <a:pt x="177" y="19"/>
                      <a:pt x="177" y="20"/>
                    </a:cubicBezTo>
                    <a:cubicBezTo>
                      <a:pt x="177" y="23"/>
                      <a:pt x="177" y="24"/>
                      <a:pt x="177" y="24"/>
                    </a:cubicBezTo>
                    <a:cubicBezTo>
                      <a:pt x="177" y="24"/>
                      <a:pt x="177" y="24"/>
                      <a:pt x="177" y="24"/>
                    </a:cubicBezTo>
                    <a:cubicBezTo>
                      <a:pt x="177" y="24"/>
                      <a:pt x="177" y="23"/>
                      <a:pt x="177" y="20"/>
                    </a:cubicBezTo>
                    <a:cubicBezTo>
                      <a:pt x="177" y="19"/>
                      <a:pt x="177" y="17"/>
                      <a:pt x="175" y="17"/>
                    </a:cubicBezTo>
                    <a:cubicBezTo>
                      <a:pt x="175" y="17"/>
                      <a:pt x="175" y="17"/>
                      <a:pt x="174" y="17"/>
                    </a:cubicBezTo>
                    <a:cubicBezTo>
                      <a:pt x="173" y="17"/>
                      <a:pt x="173" y="17"/>
                      <a:pt x="172" y="18"/>
                    </a:cubicBezTo>
                    <a:cubicBezTo>
                      <a:pt x="172" y="19"/>
                      <a:pt x="171" y="20"/>
                      <a:pt x="171" y="21"/>
                    </a:cubicBezTo>
                    <a:cubicBezTo>
                      <a:pt x="170" y="24"/>
                      <a:pt x="171" y="26"/>
                      <a:pt x="172" y="29"/>
                    </a:cubicBezTo>
                    <a:cubicBezTo>
                      <a:pt x="173" y="32"/>
                      <a:pt x="175" y="34"/>
                      <a:pt x="179" y="34"/>
                    </a:cubicBezTo>
                    <a:cubicBezTo>
                      <a:pt x="181" y="34"/>
                      <a:pt x="182" y="34"/>
                      <a:pt x="184" y="33"/>
                    </a:cubicBezTo>
                    <a:cubicBezTo>
                      <a:pt x="186" y="32"/>
                      <a:pt x="187" y="30"/>
                      <a:pt x="188" y="29"/>
                    </a:cubicBezTo>
                    <a:cubicBezTo>
                      <a:pt x="189" y="25"/>
                      <a:pt x="190" y="21"/>
                      <a:pt x="190" y="17"/>
                    </a:cubicBezTo>
                    <a:cubicBezTo>
                      <a:pt x="190" y="13"/>
                      <a:pt x="190" y="9"/>
                      <a:pt x="188" y="5"/>
                    </a:cubicBezTo>
                    <a:cubicBezTo>
                      <a:pt x="187" y="3"/>
                      <a:pt x="185" y="1"/>
                      <a:pt x="182" y="0"/>
                    </a:cubicBezTo>
                    <a:cubicBezTo>
                      <a:pt x="181" y="0"/>
                      <a:pt x="181" y="0"/>
                      <a:pt x="180" y="0"/>
                    </a:cubicBezTo>
                  </a:path>
                </a:pathLst>
              </a:custGeom>
              <a:solidFill>
                <a:srgbClr val="00B4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3" name="isḷîḋe">
                <a:extLst>
                  <a:ext uri="{FF2B5EF4-FFF2-40B4-BE49-F238E27FC236}">
                    <a16:creationId xmlns:a16="http://schemas.microsoft.com/office/drawing/2014/main" id="{6ACE3645-97CD-484F-AFC2-843C5593C788}"/>
                  </a:ext>
                </a:extLst>
              </p:cNvPr>
              <p:cNvSpPr/>
              <p:nvPr/>
            </p:nvSpPr>
            <p:spPr bwMode="auto">
              <a:xfrm>
                <a:off x="6442075" y="3409951"/>
                <a:ext cx="492125" cy="303213"/>
              </a:xfrm>
              <a:custGeom>
                <a:avLst/>
                <a:gdLst>
                  <a:gd name="T0" fmla="*/ 149 w 149"/>
                  <a:gd name="T1" fmla="*/ 0 h 92"/>
                  <a:gd name="T2" fmla="*/ 145 w 149"/>
                  <a:gd name="T3" fmla="*/ 7 h 92"/>
                  <a:gd name="T4" fmla="*/ 139 w 149"/>
                  <a:gd name="T5" fmla="*/ 16 h 92"/>
                  <a:gd name="T6" fmla="*/ 133 w 149"/>
                  <a:gd name="T7" fmla="*/ 26 h 92"/>
                  <a:gd name="T8" fmla="*/ 126 w 149"/>
                  <a:gd name="T9" fmla="*/ 39 h 92"/>
                  <a:gd name="T10" fmla="*/ 118 w 149"/>
                  <a:gd name="T11" fmla="*/ 53 h 92"/>
                  <a:gd name="T12" fmla="*/ 94 w 149"/>
                  <a:gd name="T13" fmla="*/ 78 h 92"/>
                  <a:gd name="T14" fmla="*/ 86 w 149"/>
                  <a:gd name="T15" fmla="*/ 82 h 92"/>
                  <a:gd name="T16" fmla="*/ 78 w 149"/>
                  <a:gd name="T17" fmla="*/ 85 h 92"/>
                  <a:gd name="T18" fmla="*/ 70 w 149"/>
                  <a:gd name="T19" fmla="*/ 88 h 92"/>
                  <a:gd name="T20" fmla="*/ 61 w 149"/>
                  <a:gd name="T21" fmla="*/ 89 h 92"/>
                  <a:gd name="T22" fmla="*/ 54 w 149"/>
                  <a:gd name="T23" fmla="*/ 89 h 92"/>
                  <a:gd name="T24" fmla="*/ 53 w 149"/>
                  <a:gd name="T25" fmla="*/ 89 h 92"/>
                  <a:gd name="T26" fmla="*/ 45 w 149"/>
                  <a:gd name="T27" fmla="*/ 88 h 92"/>
                  <a:gd name="T28" fmla="*/ 31 w 149"/>
                  <a:gd name="T29" fmla="*/ 86 h 92"/>
                  <a:gd name="T30" fmla="*/ 9 w 149"/>
                  <a:gd name="T31" fmla="*/ 83 h 92"/>
                  <a:gd name="T32" fmla="*/ 0 w 149"/>
                  <a:gd name="T33" fmla="*/ 82 h 92"/>
                  <a:gd name="T34" fmla="*/ 9 w 149"/>
                  <a:gd name="T35" fmla="*/ 84 h 92"/>
                  <a:gd name="T36" fmla="*/ 18 w 149"/>
                  <a:gd name="T37" fmla="*/ 86 h 92"/>
                  <a:gd name="T38" fmla="*/ 30 w 149"/>
                  <a:gd name="T39" fmla="*/ 89 h 92"/>
                  <a:gd name="T40" fmla="*/ 45 w 149"/>
                  <a:gd name="T41" fmla="*/ 91 h 92"/>
                  <a:gd name="T42" fmla="*/ 53 w 149"/>
                  <a:gd name="T43" fmla="*/ 92 h 92"/>
                  <a:gd name="T44" fmla="*/ 56 w 149"/>
                  <a:gd name="T45" fmla="*/ 92 h 92"/>
                  <a:gd name="T46" fmla="*/ 58 w 149"/>
                  <a:gd name="T47" fmla="*/ 92 h 92"/>
                  <a:gd name="T48" fmla="*/ 61 w 149"/>
                  <a:gd name="T49" fmla="*/ 92 h 92"/>
                  <a:gd name="T50" fmla="*/ 61 w 149"/>
                  <a:gd name="T51" fmla="*/ 92 h 92"/>
                  <a:gd name="T52" fmla="*/ 70 w 149"/>
                  <a:gd name="T53" fmla="*/ 91 h 92"/>
                  <a:gd name="T54" fmla="*/ 79 w 149"/>
                  <a:gd name="T55" fmla="*/ 89 h 92"/>
                  <a:gd name="T56" fmla="*/ 88 w 149"/>
                  <a:gd name="T57" fmla="*/ 86 h 92"/>
                  <a:gd name="T58" fmla="*/ 96 w 149"/>
                  <a:gd name="T59" fmla="*/ 81 h 92"/>
                  <a:gd name="T60" fmla="*/ 121 w 149"/>
                  <a:gd name="T61" fmla="*/ 55 h 92"/>
                  <a:gd name="T62" fmla="*/ 129 w 149"/>
                  <a:gd name="T63" fmla="*/ 41 h 92"/>
                  <a:gd name="T64" fmla="*/ 135 w 149"/>
                  <a:gd name="T65" fmla="*/ 28 h 92"/>
                  <a:gd name="T66" fmla="*/ 141 w 149"/>
                  <a:gd name="T67" fmla="*/ 16 h 92"/>
                  <a:gd name="T68" fmla="*/ 145 w 149"/>
                  <a:gd name="T69" fmla="*/ 8 h 92"/>
                  <a:gd name="T70" fmla="*/ 149 w 149"/>
                  <a:gd name="T7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9" h="92">
                    <a:moveTo>
                      <a:pt x="149" y="0"/>
                    </a:moveTo>
                    <a:cubicBezTo>
                      <a:pt x="149" y="0"/>
                      <a:pt x="147" y="3"/>
                      <a:pt x="145" y="7"/>
                    </a:cubicBezTo>
                    <a:cubicBezTo>
                      <a:pt x="143" y="10"/>
                      <a:pt x="141" y="12"/>
                      <a:pt x="139" y="16"/>
                    </a:cubicBezTo>
                    <a:cubicBezTo>
                      <a:pt x="138" y="19"/>
                      <a:pt x="136" y="22"/>
                      <a:pt x="133" y="26"/>
                    </a:cubicBezTo>
                    <a:cubicBezTo>
                      <a:pt x="131" y="30"/>
                      <a:pt x="129" y="35"/>
                      <a:pt x="126" y="39"/>
                    </a:cubicBezTo>
                    <a:cubicBezTo>
                      <a:pt x="124" y="44"/>
                      <a:pt x="121" y="49"/>
                      <a:pt x="118" y="53"/>
                    </a:cubicBezTo>
                    <a:cubicBezTo>
                      <a:pt x="112" y="63"/>
                      <a:pt x="104" y="72"/>
                      <a:pt x="94" y="78"/>
                    </a:cubicBezTo>
                    <a:cubicBezTo>
                      <a:pt x="91" y="80"/>
                      <a:pt x="89" y="81"/>
                      <a:pt x="86" y="82"/>
                    </a:cubicBezTo>
                    <a:cubicBezTo>
                      <a:pt x="83" y="83"/>
                      <a:pt x="81" y="85"/>
                      <a:pt x="78" y="85"/>
                    </a:cubicBezTo>
                    <a:cubicBezTo>
                      <a:pt x="75" y="86"/>
                      <a:pt x="72" y="87"/>
                      <a:pt x="70" y="88"/>
                    </a:cubicBezTo>
                    <a:cubicBezTo>
                      <a:pt x="67" y="88"/>
                      <a:pt x="64" y="88"/>
                      <a:pt x="61" y="89"/>
                    </a:cubicBezTo>
                    <a:cubicBezTo>
                      <a:pt x="59" y="89"/>
                      <a:pt x="56" y="89"/>
                      <a:pt x="54" y="89"/>
                    </a:cubicBezTo>
                    <a:cubicBezTo>
                      <a:pt x="53" y="89"/>
                      <a:pt x="53" y="89"/>
                      <a:pt x="53" y="89"/>
                    </a:cubicBezTo>
                    <a:cubicBezTo>
                      <a:pt x="50" y="89"/>
                      <a:pt x="48" y="89"/>
                      <a:pt x="45" y="88"/>
                    </a:cubicBezTo>
                    <a:cubicBezTo>
                      <a:pt x="40" y="88"/>
                      <a:pt x="35" y="87"/>
                      <a:pt x="31" y="86"/>
                    </a:cubicBezTo>
                    <a:cubicBezTo>
                      <a:pt x="22" y="85"/>
                      <a:pt x="14" y="84"/>
                      <a:pt x="9" y="83"/>
                    </a:cubicBezTo>
                    <a:cubicBezTo>
                      <a:pt x="3" y="82"/>
                      <a:pt x="0" y="82"/>
                      <a:pt x="0" y="82"/>
                    </a:cubicBezTo>
                    <a:cubicBezTo>
                      <a:pt x="0" y="82"/>
                      <a:pt x="3" y="83"/>
                      <a:pt x="9" y="84"/>
                    </a:cubicBezTo>
                    <a:cubicBezTo>
                      <a:pt x="11" y="84"/>
                      <a:pt x="14" y="85"/>
                      <a:pt x="18" y="86"/>
                    </a:cubicBezTo>
                    <a:cubicBezTo>
                      <a:pt x="22" y="87"/>
                      <a:pt x="26" y="88"/>
                      <a:pt x="30" y="89"/>
                    </a:cubicBezTo>
                    <a:cubicBezTo>
                      <a:pt x="35" y="90"/>
                      <a:pt x="39" y="91"/>
                      <a:pt x="45" y="91"/>
                    </a:cubicBezTo>
                    <a:cubicBezTo>
                      <a:pt x="47" y="92"/>
                      <a:pt x="50" y="92"/>
                      <a:pt x="53" y="92"/>
                    </a:cubicBezTo>
                    <a:cubicBezTo>
                      <a:pt x="54" y="92"/>
                      <a:pt x="55" y="92"/>
                      <a:pt x="56" y="92"/>
                    </a:cubicBezTo>
                    <a:cubicBezTo>
                      <a:pt x="57" y="92"/>
                      <a:pt x="57" y="92"/>
                      <a:pt x="58" y="92"/>
                    </a:cubicBezTo>
                    <a:cubicBezTo>
                      <a:pt x="59" y="92"/>
                      <a:pt x="60" y="92"/>
                      <a:pt x="61" y="92"/>
                    </a:cubicBezTo>
                    <a:cubicBezTo>
                      <a:pt x="61" y="92"/>
                      <a:pt x="61" y="92"/>
                      <a:pt x="61" y="92"/>
                    </a:cubicBezTo>
                    <a:cubicBezTo>
                      <a:pt x="64" y="92"/>
                      <a:pt x="67" y="92"/>
                      <a:pt x="70" y="91"/>
                    </a:cubicBezTo>
                    <a:cubicBezTo>
                      <a:pt x="73" y="91"/>
                      <a:pt x="76" y="90"/>
                      <a:pt x="79" y="89"/>
                    </a:cubicBezTo>
                    <a:cubicBezTo>
                      <a:pt x="82" y="88"/>
                      <a:pt x="85" y="87"/>
                      <a:pt x="88" y="86"/>
                    </a:cubicBezTo>
                    <a:cubicBezTo>
                      <a:pt x="90" y="84"/>
                      <a:pt x="93" y="83"/>
                      <a:pt x="96" y="81"/>
                    </a:cubicBezTo>
                    <a:cubicBezTo>
                      <a:pt x="106" y="74"/>
                      <a:pt x="115" y="65"/>
                      <a:pt x="121" y="55"/>
                    </a:cubicBezTo>
                    <a:cubicBezTo>
                      <a:pt x="124" y="50"/>
                      <a:pt x="127" y="46"/>
                      <a:pt x="129" y="41"/>
                    </a:cubicBezTo>
                    <a:cubicBezTo>
                      <a:pt x="131" y="36"/>
                      <a:pt x="133" y="32"/>
                      <a:pt x="135" y="28"/>
                    </a:cubicBezTo>
                    <a:cubicBezTo>
                      <a:pt x="137" y="23"/>
                      <a:pt x="139" y="20"/>
                      <a:pt x="141" y="16"/>
                    </a:cubicBezTo>
                    <a:cubicBezTo>
                      <a:pt x="142" y="13"/>
                      <a:pt x="144" y="10"/>
                      <a:pt x="145" y="8"/>
                    </a:cubicBezTo>
                    <a:cubicBezTo>
                      <a:pt x="148" y="3"/>
                      <a:pt x="149" y="0"/>
                      <a:pt x="149" y="0"/>
                    </a:cubicBezTo>
                  </a:path>
                </a:pathLst>
              </a:custGeom>
              <a:solidFill>
                <a:srgbClr val="00B4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4" name="íŝ1îďè">
                <a:extLst>
                  <a:ext uri="{FF2B5EF4-FFF2-40B4-BE49-F238E27FC236}">
                    <a16:creationId xmlns:a16="http://schemas.microsoft.com/office/drawing/2014/main" id="{B26FC9F5-F6A9-4ADD-9273-2B2698B31F65}"/>
                  </a:ext>
                </a:extLst>
              </p:cNvPr>
              <p:cNvSpPr/>
              <p:nvPr/>
            </p:nvSpPr>
            <p:spPr bwMode="auto">
              <a:xfrm>
                <a:off x="6481763" y="3382963"/>
                <a:ext cx="338138" cy="273050"/>
              </a:xfrm>
              <a:custGeom>
                <a:avLst/>
                <a:gdLst>
                  <a:gd name="T0" fmla="*/ 102 w 102"/>
                  <a:gd name="T1" fmla="*/ 0 h 83"/>
                  <a:gd name="T2" fmla="*/ 100 w 102"/>
                  <a:gd name="T3" fmla="*/ 6 h 83"/>
                  <a:gd name="T4" fmla="*/ 94 w 102"/>
                  <a:gd name="T5" fmla="*/ 22 h 83"/>
                  <a:gd name="T6" fmla="*/ 90 w 102"/>
                  <a:gd name="T7" fmla="*/ 32 h 83"/>
                  <a:gd name="T8" fmla="*/ 84 w 102"/>
                  <a:gd name="T9" fmla="*/ 43 h 83"/>
                  <a:gd name="T10" fmla="*/ 80 w 102"/>
                  <a:gd name="T11" fmla="*/ 48 h 83"/>
                  <a:gd name="T12" fmla="*/ 76 w 102"/>
                  <a:gd name="T13" fmla="*/ 53 h 83"/>
                  <a:gd name="T14" fmla="*/ 72 w 102"/>
                  <a:gd name="T15" fmla="*/ 58 h 83"/>
                  <a:gd name="T16" fmla="*/ 67 w 102"/>
                  <a:gd name="T17" fmla="*/ 63 h 83"/>
                  <a:gd name="T18" fmla="*/ 62 w 102"/>
                  <a:gd name="T19" fmla="*/ 68 h 83"/>
                  <a:gd name="T20" fmla="*/ 57 w 102"/>
                  <a:gd name="T21" fmla="*/ 71 h 83"/>
                  <a:gd name="T22" fmla="*/ 45 w 102"/>
                  <a:gd name="T23" fmla="*/ 77 h 83"/>
                  <a:gd name="T24" fmla="*/ 39 w 102"/>
                  <a:gd name="T25" fmla="*/ 79 h 83"/>
                  <a:gd name="T26" fmla="*/ 33 w 102"/>
                  <a:gd name="T27" fmla="*/ 80 h 83"/>
                  <a:gd name="T28" fmla="*/ 22 w 102"/>
                  <a:gd name="T29" fmla="*/ 81 h 83"/>
                  <a:gd name="T30" fmla="*/ 17 w 102"/>
                  <a:gd name="T31" fmla="*/ 81 h 83"/>
                  <a:gd name="T32" fmla="*/ 13 w 102"/>
                  <a:gd name="T33" fmla="*/ 81 h 83"/>
                  <a:gd name="T34" fmla="*/ 6 w 102"/>
                  <a:gd name="T35" fmla="*/ 80 h 83"/>
                  <a:gd name="T36" fmla="*/ 2 w 102"/>
                  <a:gd name="T37" fmla="*/ 78 h 83"/>
                  <a:gd name="T38" fmla="*/ 0 w 102"/>
                  <a:gd name="T39" fmla="*/ 78 h 83"/>
                  <a:gd name="T40" fmla="*/ 2 w 102"/>
                  <a:gd name="T41" fmla="*/ 79 h 83"/>
                  <a:gd name="T42" fmla="*/ 6 w 102"/>
                  <a:gd name="T43" fmla="*/ 81 h 83"/>
                  <a:gd name="T44" fmla="*/ 22 w 102"/>
                  <a:gd name="T45" fmla="*/ 83 h 83"/>
                  <a:gd name="T46" fmla="*/ 22 w 102"/>
                  <a:gd name="T47" fmla="*/ 83 h 83"/>
                  <a:gd name="T48" fmla="*/ 23 w 102"/>
                  <a:gd name="T49" fmla="*/ 83 h 83"/>
                  <a:gd name="T50" fmla="*/ 34 w 102"/>
                  <a:gd name="T51" fmla="*/ 83 h 83"/>
                  <a:gd name="T52" fmla="*/ 40 w 102"/>
                  <a:gd name="T53" fmla="*/ 82 h 83"/>
                  <a:gd name="T54" fmla="*/ 46 w 102"/>
                  <a:gd name="T55" fmla="*/ 80 h 83"/>
                  <a:gd name="T56" fmla="*/ 59 w 102"/>
                  <a:gd name="T57" fmla="*/ 75 h 83"/>
                  <a:gd name="T58" fmla="*/ 65 w 102"/>
                  <a:gd name="T59" fmla="*/ 71 h 83"/>
                  <a:gd name="T60" fmla="*/ 70 w 102"/>
                  <a:gd name="T61" fmla="*/ 66 h 83"/>
                  <a:gd name="T62" fmla="*/ 75 w 102"/>
                  <a:gd name="T63" fmla="*/ 61 h 83"/>
                  <a:gd name="T64" fmla="*/ 79 w 102"/>
                  <a:gd name="T65" fmla="*/ 56 h 83"/>
                  <a:gd name="T66" fmla="*/ 83 w 102"/>
                  <a:gd name="T67" fmla="*/ 50 h 83"/>
                  <a:gd name="T68" fmla="*/ 87 w 102"/>
                  <a:gd name="T69" fmla="*/ 44 h 83"/>
                  <a:gd name="T70" fmla="*/ 92 w 102"/>
                  <a:gd name="T71" fmla="*/ 33 h 83"/>
                  <a:gd name="T72" fmla="*/ 96 w 102"/>
                  <a:gd name="T73" fmla="*/ 23 h 83"/>
                  <a:gd name="T74" fmla="*/ 99 w 102"/>
                  <a:gd name="T75" fmla="*/ 14 h 83"/>
                  <a:gd name="T76" fmla="*/ 101 w 102"/>
                  <a:gd name="T77" fmla="*/ 7 h 83"/>
                  <a:gd name="T78" fmla="*/ 102 w 102"/>
                  <a:gd name="T7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 h="83">
                    <a:moveTo>
                      <a:pt x="102" y="0"/>
                    </a:moveTo>
                    <a:cubicBezTo>
                      <a:pt x="102" y="0"/>
                      <a:pt x="101" y="2"/>
                      <a:pt x="100" y="6"/>
                    </a:cubicBezTo>
                    <a:cubicBezTo>
                      <a:pt x="99" y="10"/>
                      <a:pt x="97" y="16"/>
                      <a:pt x="94" y="22"/>
                    </a:cubicBezTo>
                    <a:cubicBezTo>
                      <a:pt x="93" y="25"/>
                      <a:pt x="91" y="28"/>
                      <a:pt x="90" y="32"/>
                    </a:cubicBezTo>
                    <a:cubicBezTo>
                      <a:pt x="88" y="35"/>
                      <a:pt x="86" y="39"/>
                      <a:pt x="84" y="43"/>
                    </a:cubicBezTo>
                    <a:cubicBezTo>
                      <a:pt x="82" y="44"/>
                      <a:pt x="81" y="46"/>
                      <a:pt x="80" y="48"/>
                    </a:cubicBezTo>
                    <a:cubicBezTo>
                      <a:pt x="79" y="50"/>
                      <a:pt x="78" y="52"/>
                      <a:pt x="76" y="53"/>
                    </a:cubicBezTo>
                    <a:cubicBezTo>
                      <a:pt x="75" y="55"/>
                      <a:pt x="73" y="57"/>
                      <a:pt x="72" y="58"/>
                    </a:cubicBezTo>
                    <a:cubicBezTo>
                      <a:pt x="70" y="60"/>
                      <a:pt x="69" y="62"/>
                      <a:pt x="67" y="63"/>
                    </a:cubicBezTo>
                    <a:cubicBezTo>
                      <a:pt x="66" y="65"/>
                      <a:pt x="64" y="66"/>
                      <a:pt x="62" y="68"/>
                    </a:cubicBezTo>
                    <a:cubicBezTo>
                      <a:pt x="60" y="69"/>
                      <a:pt x="59" y="70"/>
                      <a:pt x="57" y="71"/>
                    </a:cubicBezTo>
                    <a:cubicBezTo>
                      <a:pt x="53" y="74"/>
                      <a:pt x="49" y="76"/>
                      <a:pt x="45" y="77"/>
                    </a:cubicBezTo>
                    <a:cubicBezTo>
                      <a:pt x="43" y="77"/>
                      <a:pt x="41" y="78"/>
                      <a:pt x="39" y="79"/>
                    </a:cubicBezTo>
                    <a:cubicBezTo>
                      <a:pt x="37" y="79"/>
                      <a:pt x="35" y="79"/>
                      <a:pt x="33" y="80"/>
                    </a:cubicBezTo>
                    <a:cubicBezTo>
                      <a:pt x="30" y="80"/>
                      <a:pt x="26" y="81"/>
                      <a:pt x="22" y="81"/>
                    </a:cubicBezTo>
                    <a:cubicBezTo>
                      <a:pt x="20" y="81"/>
                      <a:pt x="18" y="81"/>
                      <a:pt x="17" y="81"/>
                    </a:cubicBezTo>
                    <a:cubicBezTo>
                      <a:pt x="15" y="81"/>
                      <a:pt x="14" y="81"/>
                      <a:pt x="13" y="81"/>
                    </a:cubicBezTo>
                    <a:cubicBezTo>
                      <a:pt x="10" y="81"/>
                      <a:pt x="8" y="80"/>
                      <a:pt x="6" y="80"/>
                    </a:cubicBezTo>
                    <a:cubicBezTo>
                      <a:pt x="4" y="80"/>
                      <a:pt x="3" y="79"/>
                      <a:pt x="2" y="78"/>
                    </a:cubicBezTo>
                    <a:cubicBezTo>
                      <a:pt x="1" y="78"/>
                      <a:pt x="0" y="78"/>
                      <a:pt x="0" y="78"/>
                    </a:cubicBezTo>
                    <a:cubicBezTo>
                      <a:pt x="0" y="78"/>
                      <a:pt x="1" y="78"/>
                      <a:pt x="2" y="79"/>
                    </a:cubicBezTo>
                    <a:cubicBezTo>
                      <a:pt x="2" y="79"/>
                      <a:pt x="4" y="80"/>
                      <a:pt x="6" y="81"/>
                    </a:cubicBezTo>
                    <a:cubicBezTo>
                      <a:pt x="10" y="82"/>
                      <a:pt x="15" y="83"/>
                      <a:pt x="22" y="83"/>
                    </a:cubicBezTo>
                    <a:cubicBezTo>
                      <a:pt x="22" y="83"/>
                      <a:pt x="22" y="83"/>
                      <a:pt x="22" y="83"/>
                    </a:cubicBezTo>
                    <a:cubicBezTo>
                      <a:pt x="23" y="83"/>
                      <a:pt x="23" y="83"/>
                      <a:pt x="23" y="83"/>
                    </a:cubicBezTo>
                    <a:cubicBezTo>
                      <a:pt x="26" y="83"/>
                      <a:pt x="30" y="83"/>
                      <a:pt x="34" y="83"/>
                    </a:cubicBezTo>
                    <a:cubicBezTo>
                      <a:pt x="36" y="82"/>
                      <a:pt x="38" y="82"/>
                      <a:pt x="40" y="82"/>
                    </a:cubicBezTo>
                    <a:cubicBezTo>
                      <a:pt x="42" y="81"/>
                      <a:pt x="44" y="81"/>
                      <a:pt x="46" y="80"/>
                    </a:cubicBezTo>
                    <a:cubicBezTo>
                      <a:pt x="50" y="79"/>
                      <a:pt x="55" y="77"/>
                      <a:pt x="59" y="75"/>
                    </a:cubicBezTo>
                    <a:cubicBezTo>
                      <a:pt x="61" y="74"/>
                      <a:pt x="63" y="72"/>
                      <a:pt x="65" y="71"/>
                    </a:cubicBezTo>
                    <a:cubicBezTo>
                      <a:pt x="66" y="69"/>
                      <a:pt x="68" y="68"/>
                      <a:pt x="70" y="66"/>
                    </a:cubicBezTo>
                    <a:cubicBezTo>
                      <a:pt x="72" y="64"/>
                      <a:pt x="73" y="63"/>
                      <a:pt x="75" y="61"/>
                    </a:cubicBezTo>
                    <a:cubicBezTo>
                      <a:pt x="76" y="59"/>
                      <a:pt x="78" y="57"/>
                      <a:pt x="79" y="56"/>
                    </a:cubicBezTo>
                    <a:cubicBezTo>
                      <a:pt x="81" y="54"/>
                      <a:pt x="82" y="52"/>
                      <a:pt x="83" y="50"/>
                    </a:cubicBezTo>
                    <a:cubicBezTo>
                      <a:pt x="84" y="48"/>
                      <a:pt x="86" y="46"/>
                      <a:pt x="87" y="44"/>
                    </a:cubicBezTo>
                    <a:cubicBezTo>
                      <a:pt x="89" y="41"/>
                      <a:pt x="91" y="37"/>
                      <a:pt x="92" y="33"/>
                    </a:cubicBezTo>
                    <a:cubicBezTo>
                      <a:pt x="94" y="29"/>
                      <a:pt x="95" y="26"/>
                      <a:pt x="96" y="23"/>
                    </a:cubicBezTo>
                    <a:cubicBezTo>
                      <a:pt x="98" y="19"/>
                      <a:pt x="98" y="16"/>
                      <a:pt x="99" y="14"/>
                    </a:cubicBezTo>
                    <a:cubicBezTo>
                      <a:pt x="100" y="11"/>
                      <a:pt x="100" y="8"/>
                      <a:pt x="101" y="7"/>
                    </a:cubicBezTo>
                    <a:cubicBezTo>
                      <a:pt x="102" y="3"/>
                      <a:pt x="102" y="0"/>
                      <a:pt x="102" y="0"/>
                    </a:cubicBezTo>
                  </a:path>
                </a:pathLst>
              </a:custGeom>
              <a:solidFill>
                <a:srgbClr val="00B4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5" name="išļîḓe">
                <a:extLst>
                  <a:ext uri="{FF2B5EF4-FFF2-40B4-BE49-F238E27FC236}">
                    <a16:creationId xmlns:a16="http://schemas.microsoft.com/office/drawing/2014/main" id="{45CB548B-3D4A-4A63-9353-C2439629AB90}"/>
                  </a:ext>
                </a:extLst>
              </p:cNvPr>
              <p:cNvSpPr/>
              <p:nvPr/>
            </p:nvSpPr>
            <p:spPr bwMode="auto">
              <a:xfrm>
                <a:off x="7224713" y="4200526"/>
                <a:ext cx="198438" cy="187325"/>
              </a:xfrm>
              <a:custGeom>
                <a:avLst/>
                <a:gdLst>
                  <a:gd name="T0" fmla="*/ 0 w 60"/>
                  <a:gd name="T1" fmla="*/ 2 h 57"/>
                  <a:gd name="T2" fmla="*/ 55 w 60"/>
                  <a:gd name="T3" fmla="*/ 57 h 57"/>
                  <a:gd name="T4" fmla="*/ 58 w 60"/>
                  <a:gd name="T5" fmla="*/ 56 h 57"/>
                  <a:gd name="T6" fmla="*/ 4 w 60"/>
                  <a:gd name="T7" fmla="*/ 2 h 57"/>
                  <a:gd name="T8" fmla="*/ 0 w 60"/>
                  <a:gd name="T9" fmla="*/ 2 h 57"/>
                </a:gdLst>
                <a:ahLst/>
                <a:cxnLst>
                  <a:cxn ang="0">
                    <a:pos x="T0" y="T1"/>
                  </a:cxn>
                  <a:cxn ang="0">
                    <a:pos x="T2" y="T3"/>
                  </a:cxn>
                  <a:cxn ang="0">
                    <a:pos x="T4" y="T5"/>
                  </a:cxn>
                  <a:cxn ang="0">
                    <a:pos x="T6" y="T7"/>
                  </a:cxn>
                  <a:cxn ang="0">
                    <a:pos x="T8" y="T9"/>
                  </a:cxn>
                </a:cxnLst>
                <a:rect l="0" t="0" r="r" b="b"/>
                <a:pathLst>
                  <a:path w="60" h="57">
                    <a:moveTo>
                      <a:pt x="0" y="2"/>
                    </a:moveTo>
                    <a:cubicBezTo>
                      <a:pt x="7" y="28"/>
                      <a:pt x="30" y="49"/>
                      <a:pt x="55" y="57"/>
                    </a:cubicBezTo>
                    <a:cubicBezTo>
                      <a:pt x="57" y="57"/>
                      <a:pt x="60" y="56"/>
                      <a:pt x="58" y="56"/>
                    </a:cubicBezTo>
                    <a:cubicBezTo>
                      <a:pt x="33" y="48"/>
                      <a:pt x="10" y="27"/>
                      <a:pt x="4" y="2"/>
                    </a:cubicBezTo>
                    <a:cubicBezTo>
                      <a:pt x="4" y="1"/>
                      <a:pt x="0" y="0"/>
                      <a:pt x="0" y="2"/>
                    </a:cubicBezTo>
                    <a:close/>
                  </a:path>
                </a:pathLst>
              </a:custGeom>
              <a:solidFill>
                <a:srgbClr val="2B96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6" name="íŝḷîḋè">
                <a:extLst>
                  <a:ext uri="{FF2B5EF4-FFF2-40B4-BE49-F238E27FC236}">
                    <a16:creationId xmlns:a16="http://schemas.microsoft.com/office/drawing/2014/main" id="{F3CDCD30-B4CB-4690-B408-4FD5A0756762}"/>
                  </a:ext>
                </a:extLst>
              </p:cNvPr>
              <p:cNvSpPr/>
              <p:nvPr/>
            </p:nvSpPr>
            <p:spPr bwMode="auto">
              <a:xfrm>
                <a:off x="6089650" y="4932363"/>
                <a:ext cx="95250" cy="334963"/>
              </a:xfrm>
              <a:custGeom>
                <a:avLst/>
                <a:gdLst>
                  <a:gd name="T0" fmla="*/ 9 w 29"/>
                  <a:gd name="T1" fmla="*/ 2 h 102"/>
                  <a:gd name="T2" fmla="*/ 13 w 29"/>
                  <a:gd name="T3" fmla="*/ 70 h 102"/>
                  <a:gd name="T4" fmla="*/ 28 w 29"/>
                  <a:gd name="T5" fmla="*/ 97 h 102"/>
                  <a:gd name="T6" fmla="*/ 25 w 29"/>
                  <a:gd name="T7" fmla="*/ 96 h 102"/>
                  <a:gd name="T8" fmla="*/ 26 w 29"/>
                  <a:gd name="T9" fmla="*/ 95 h 102"/>
                  <a:gd name="T10" fmla="*/ 25 w 29"/>
                  <a:gd name="T11" fmla="*/ 92 h 102"/>
                  <a:gd name="T12" fmla="*/ 21 w 29"/>
                  <a:gd name="T13" fmla="*/ 82 h 102"/>
                  <a:gd name="T14" fmla="*/ 13 w 29"/>
                  <a:gd name="T15" fmla="*/ 58 h 102"/>
                  <a:gd name="T16" fmla="*/ 13 w 29"/>
                  <a:gd name="T17" fmla="*/ 2 h 102"/>
                  <a:gd name="T18" fmla="*/ 9 w 29"/>
                  <a:gd name="T19"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02">
                    <a:moveTo>
                      <a:pt x="9" y="2"/>
                    </a:moveTo>
                    <a:cubicBezTo>
                      <a:pt x="0" y="24"/>
                      <a:pt x="5" y="48"/>
                      <a:pt x="13" y="70"/>
                    </a:cubicBezTo>
                    <a:cubicBezTo>
                      <a:pt x="14" y="73"/>
                      <a:pt x="21" y="102"/>
                      <a:pt x="28" y="97"/>
                    </a:cubicBezTo>
                    <a:cubicBezTo>
                      <a:pt x="29" y="97"/>
                      <a:pt x="26" y="95"/>
                      <a:pt x="25" y="96"/>
                    </a:cubicBezTo>
                    <a:cubicBezTo>
                      <a:pt x="27" y="97"/>
                      <a:pt x="28" y="96"/>
                      <a:pt x="26" y="95"/>
                    </a:cubicBezTo>
                    <a:cubicBezTo>
                      <a:pt x="26" y="94"/>
                      <a:pt x="25" y="93"/>
                      <a:pt x="25" y="92"/>
                    </a:cubicBezTo>
                    <a:cubicBezTo>
                      <a:pt x="23" y="89"/>
                      <a:pt x="22" y="85"/>
                      <a:pt x="21" y="82"/>
                    </a:cubicBezTo>
                    <a:cubicBezTo>
                      <a:pt x="18" y="74"/>
                      <a:pt x="15" y="66"/>
                      <a:pt x="13" y="58"/>
                    </a:cubicBezTo>
                    <a:cubicBezTo>
                      <a:pt x="7" y="41"/>
                      <a:pt x="6" y="20"/>
                      <a:pt x="13" y="2"/>
                    </a:cubicBezTo>
                    <a:cubicBezTo>
                      <a:pt x="14" y="1"/>
                      <a:pt x="10" y="0"/>
                      <a:pt x="9" y="2"/>
                    </a:cubicBezTo>
                    <a:close/>
                  </a:path>
                </a:pathLst>
              </a:custGeom>
              <a:solidFill>
                <a:srgbClr val="8EC6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7" name="îšľîďè">
                <a:extLst>
                  <a:ext uri="{FF2B5EF4-FFF2-40B4-BE49-F238E27FC236}">
                    <a16:creationId xmlns:a16="http://schemas.microsoft.com/office/drawing/2014/main" id="{D2FE1D94-8D40-47F5-B4C9-A8B12E3C08E6}"/>
                  </a:ext>
                </a:extLst>
              </p:cNvPr>
              <p:cNvSpPr/>
              <p:nvPr/>
            </p:nvSpPr>
            <p:spPr bwMode="auto">
              <a:xfrm>
                <a:off x="6353175" y="4770438"/>
                <a:ext cx="222250" cy="55563"/>
              </a:xfrm>
              <a:custGeom>
                <a:avLst/>
                <a:gdLst>
                  <a:gd name="T0" fmla="*/ 67 w 67"/>
                  <a:gd name="T1" fmla="*/ 17 h 17"/>
                  <a:gd name="T2" fmla="*/ 65 w 67"/>
                  <a:gd name="T3" fmla="*/ 14 h 17"/>
                  <a:gd name="T4" fmla="*/ 58 w 67"/>
                  <a:gd name="T5" fmla="*/ 9 h 17"/>
                  <a:gd name="T6" fmla="*/ 53 w 67"/>
                  <a:gd name="T7" fmla="*/ 6 h 17"/>
                  <a:gd name="T8" fmla="*/ 48 w 67"/>
                  <a:gd name="T9" fmla="*/ 5 h 17"/>
                  <a:gd name="T10" fmla="*/ 34 w 67"/>
                  <a:gd name="T11" fmla="*/ 4 h 17"/>
                  <a:gd name="T12" fmla="*/ 9 w 67"/>
                  <a:gd name="T13" fmla="*/ 8 h 17"/>
                  <a:gd name="T14" fmla="*/ 2 w 67"/>
                  <a:gd name="T15" fmla="*/ 12 h 17"/>
                  <a:gd name="T16" fmla="*/ 0 w 67"/>
                  <a:gd name="T17" fmla="*/ 15 h 17"/>
                  <a:gd name="T18" fmla="*/ 0 w 67"/>
                  <a:gd name="T19" fmla="*/ 14 h 17"/>
                  <a:gd name="T20" fmla="*/ 2 w 67"/>
                  <a:gd name="T21" fmla="*/ 12 h 17"/>
                  <a:gd name="T22" fmla="*/ 8 w 67"/>
                  <a:gd name="T23" fmla="*/ 6 h 17"/>
                  <a:gd name="T24" fmla="*/ 34 w 67"/>
                  <a:gd name="T25" fmla="*/ 0 h 17"/>
                  <a:gd name="T26" fmla="*/ 48 w 67"/>
                  <a:gd name="T27" fmla="*/ 1 h 17"/>
                  <a:gd name="T28" fmla="*/ 55 w 67"/>
                  <a:gd name="T29" fmla="*/ 4 h 17"/>
                  <a:gd name="T30" fmla="*/ 60 w 67"/>
                  <a:gd name="T31" fmla="*/ 7 h 17"/>
                  <a:gd name="T32" fmla="*/ 65 w 67"/>
                  <a:gd name="T33" fmla="*/ 14 h 17"/>
                  <a:gd name="T34" fmla="*/ 67 w 67"/>
                  <a:gd name="T35"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7">
                    <a:moveTo>
                      <a:pt x="67" y="17"/>
                    </a:moveTo>
                    <a:cubicBezTo>
                      <a:pt x="67" y="17"/>
                      <a:pt x="66" y="16"/>
                      <a:pt x="65" y="14"/>
                    </a:cubicBezTo>
                    <a:cubicBezTo>
                      <a:pt x="63" y="13"/>
                      <a:pt x="61" y="11"/>
                      <a:pt x="58" y="9"/>
                    </a:cubicBezTo>
                    <a:cubicBezTo>
                      <a:pt x="57" y="8"/>
                      <a:pt x="55" y="7"/>
                      <a:pt x="53" y="6"/>
                    </a:cubicBezTo>
                    <a:cubicBezTo>
                      <a:pt x="52" y="6"/>
                      <a:pt x="50" y="5"/>
                      <a:pt x="48" y="5"/>
                    </a:cubicBezTo>
                    <a:cubicBezTo>
                      <a:pt x="43" y="4"/>
                      <a:pt x="39" y="4"/>
                      <a:pt x="34" y="4"/>
                    </a:cubicBezTo>
                    <a:cubicBezTo>
                      <a:pt x="25" y="4"/>
                      <a:pt x="16" y="5"/>
                      <a:pt x="9" y="8"/>
                    </a:cubicBezTo>
                    <a:cubicBezTo>
                      <a:pt x="6" y="9"/>
                      <a:pt x="4" y="11"/>
                      <a:pt x="2" y="12"/>
                    </a:cubicBezTo>
                    <a:cubicBezTo>
                      <a:pt x="1" y="14"/>
                      <a:pt x="0" y="15"/>
                      <a:pt x="0" y="15"/>
                    </a:cubicBezTo>
                    <a:cubicBezTo>
                      <a:pt x="0" y="15"/>
                      <a:pt x="0" y="14"/>
                      <a:pt x="0" y="14"/>
                    </a:cubicBezTo>
                    <a:cubicBezTo>
                      <a:pt x="1" y="13"/>
                      <a:pt x="1" y="13"/>
                      <a:pt x="2" y="12"/>
                    </a:cubicBezTo>
                    <a:cubicBezTo>
                      <a:pt x="3" y="10"/>
                      <a:pt x="5" y="8"/>
                      <a:pt x="8" y="6"/>
                    </a:cubicBezTo>
                    <a:cubicBezTo>
                      <a:pt x="15" y="2"/>
                      <a:pt x="24" y="0"/>
                      <a:pt x="34" y="0"/>
                    </a:cubicBezTo>
                    <a:cubicBezTo>
                      <a:pt x="39" y="0"/>
                      <a:pt x="44" y="0"/>
                      <a:pt x="48" y="1"/>
                    </a:cubicBezTo>
                    <a:cubicBezTo>
                      <a:pt x="51" y="2"/>
                      <a:pt x="53" y="3"/>
                      <a:pt x="55" y="4"/>
                    </a:cubicBezTo>
                    <a:cubicBezTo>
                      <a:pt x="57" y="5"/>
                      <a:pt x="58" y="6"/>
                      <a:pt x="60" y="7"/>
                    </a:cubicBezTo>
                    <a:cubicBezTo>
                      <a:pt x="63" y="9"/>
                      <a:pt x="64" y="12"/>
                      <a:pt x="65" y="14"/>
                    </a:cubicBezTo>
                    <a:cubicBezTo>
                      <a:pt x="66" y="16"/>
                      <a:pt x="67" y="17"/>
                      <a:pt x="67" y="17"/>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8" name="ïṡḻîḍè">
                <a:extLst>
                  <a:ext uri="{FF2B5EF4-FFF2-40B4-BE49-F238E27FC236}">
                    <a16:creationId xmlns:a16="http://schemas.microsoft.com/office/drawing/2014/main" id="{214BFA3B-D299-473A-9BB1-768207AF4CE3}"/>
                  </a:ext>
                </a:extLst>
              </p:cNvPr>
              <p:cNvSpPr/>
              <p:nvPr/>
            </p:nvSpPr>
            <p:spPr bwMode="auto">
              <a:xfrm>
                <a:off x="6389688" y="4872038"/>
                <a:ext cx="195263" cy="36513"/>
              </a:xfrm>
              <a:custGeom>
                <a:avLst/>
                <a:gdLst>
                  <a:gd name="T0" fmla="*/ 59 w 59"/>
                  <a:gd name="T1" fmla="*/ 11 h 11"/>
                  <a:gd name="T2" fmla="*/ 59 w 59"/>
                  <a:gd name="T3" fmla="*/ 10 h 11"/>
                  <a:gd name="T4" fmla="*/ 58 w 59"/>
                  <a:gd name="T5" fmla="*/ 8 h 11"/>
                  <a:gd name="T6" fmla="*/ 52 w 59"/>
                  <a:gd name="T7" fmla="*/ 5 h 11"/>
                  <a:gd name="T8" fmla="*/ 42 w 59"/>
                  <a:gd name="T9" fmla="*/ 4 h 11"/>
                  <a:gd name="T10" fmla="*/ 31 w 59"/>
                  <a:gd name="T11" fmla="*/ 4 h 11"/>
                  <a:gd name="T12" fmla="*/ 10 w 59"/>
                  <a:gd name="T13" fmla="*/ 7 h 11"/>
                  <a:gd name="T14" fmla="*/ 3 w 59"/>
                  <a:gd name="T15" fmla="*/ 8 h 11"/>
                  <a:gd name="T16" fmla="*/ 0 w 59"/>
                  <a:gd name="T17" fmla="*/ 9 h 11"/>
                  <a:gd name="T18" fmla="*/ 1 w 59"/>
                  <a:gd name="T19" fmla="*/ 9 h 11"/>
                  <a:gd name="T20" fmla="*/ 3 w 59"/>
                  <a:gd name="T21" fmla="*/ 8 h 11"/>
                  <a:gd name="T22" fmla="*/ 9 w 59"/>
                  <a:gd name="T23" fmla="*/ 5 h 11"/>
                  <a:gd name="T24" fmla="*/ 31 w 59"/>
                  <a:gd name="T25" fmla="*/ 0 h 11"/>
                  <a:gd name="T26" fmla="*/ 53 w 59"/>
                  <a:gd name="T27" fmla="*/ 3 h 11"/>
                  <a:gd name="T28" fmla="*/ 59 w 59"/>
                  <a:gd name="T29" fmla="*/ 8 h 11"/>
                  <a:gd name="T30" fmla="*/ 59 w 59"/>
                  <a:gd name="T31" fmla="*/ 10 h 11"/>
                  <a:gd name="T32" fmla="*/ 59 w 59"/>
                  <a:gd name="T3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11">
                    <a:moveTo>
                      <a:pt x="59" y="11"/>
                    </a:moveTo>
                    <a:cubicBezTo>
                      <a:pt x="59" y="11"/>
                      <a:pt x="59" y="10"/>
                      <a:pt x="59" y="10"/>
                    </a:cubicBezTo>
                    <a:cubicBezTo>
                      <a:pt x="59" y="9"/>
                      <a:pt x="58" y="9"/>
                      <a:pt x="58" y="8"/>
                    </a:cubicBezTo>
                    <a:cubicBezTo>
                      <a:pt x="57" y="7"/>
                      <a:pt x="55" y="6"/>
                      <a:pt x="52" y="5"/>
                    </a:cubicBezTo>
                    <a:cubicBezTo>
                      <a:pt x="49" y="5"/>
                      <a:pt x="46" y="4"/>
                      <a:pt x="42" y="4"/>
                    </a:cubicBezTo>
                    <a:cubicBezTo>
                      <a:pt x="39" y="4"/>
                      <a:pt x="35" y="4"/>
                      <a:pt x="31" y="4"/>
                    </a:cubicBezTo>
                    <a:cubicBezTo>
                      <a:pt x="23" y="5"/>
                      <a:pt x="16" y="6"/>
                      <a:pt x="10" y="7"/>
                    </a:cubicBezTo>
                    <a:cubicBezTo>
                      <a:pt x="7" y="7"/>
                      <a:pt x="5" y="8"/>
                      <a:pt x="3" y="8"/>
                    </a:cubicBezTo>
                    <a:cubicBezTo>
                      <a:pt x="1" y="9"/>
                      <a:pt x="0" y="9"/>
                      <a:pt x="0" y="9"/>
                    </a:cubicBezTo>
                    <a:cubicBezTo>
                      <a:pt x="0" y="9"/>
                      <a:pt x="1" y="9"/>
                      <a:pt x="1" y="9"/>
                    </a:cubicBezTo>
                    <a:cubicBezTo>
                      <a:pt x="1" y="9"/>
                      <a:pt x="2" y="8"/>
                      <a:pt x="3" y="8"/>
                    </a:cubicBezTo>
                    <a:cubicBezTo>
                      <a:pt x="4" y="7"/>
                      <a:pt x="6" y="6"/>
                      <a:pt x="9" y="5"/>
                    </a:cubicBezTo>
                    <a:cubicBezTo>
                      <a:pt x="15" y="3"/>
                      <a:pt x="23" y="1"/>
                      <a:pt x="31" y="0"/>
                    </a:cubicBezTo>
                    <a:cubicBezTo>
                      <a:pt x="39" y="0"/>
                      <a:pt x="47" y="1"/>
                      <a:pt x="53" y="3"/>
                    </a:cubicBezTo>
                    <a:cubicBezTo>
                      <a:pt x="56" y="4"/>
                      <a:pt x="58" y="6"/>
                      <a:pt x="59" y="8"/>
                    </a:cubicBezTo>
                    <a:cubicBezTo>
                      <a:pt x="59" y="9"/>
                      <a:pt x="59" y="9"/>
                      <a:pt x="59" y="10"/>
                    </a:cubicBezTo>
                    <a:cubicBezTo>
                      <a:pt x="59" y="10"/>
                      <a:pt x="59" y="11"/>
                      <a:pt x="59" y="11"/>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9" name="iślîde">
                <a:extLst>
                  <a:ext uri="{FF2B5EF4-FFF2-40B4-BE49-F238E27FC236}">
                    <a16:creationId xmlns:a16="http://schemas.microsoft.com/office/drawing/2014/main" id="{8C79B961-4BBD-46DA-AFAD-036907663633}"/>
                  </a:ext>
                </a:extLst>
              </p:cNvPr>
              <p:cNvSpPr/>
              <p:nvPr/>
            </p:nvSpPr>
            <p:spPr bwMode="auto">
              <a:xfrm>
                <a:off x="6423025" y="4932363"/>
                <a:ext cx="144463" cy="42863"/>
              </a:xfrm>
              <a:custGeom>
                <a:avLst/>
                <a:gdLst>
                  <a:gd name="T0" fmla="*/ 44 w 44"/>
                  <a:gd name="T1" fmla="*/ 12 h 13"/>
                  <a:gd name="T2" fmla="*/ 42 w 44"/>
                  <a:gd name="T3" fmla="*/ 11 h 13"/>
                  <a:gd name="T4" fmla="*/ 41 w 44"/>
                  <a:gd name="T5" fmla="*/ 9 h 13"/>
                  <a:gd name="T6" fmla="*/ 40 w 44"/>
                  <a:gd name="T7" fmla="*/ 8 h 13"/>
                  <a:gd name="T8" fmla="*/ 38 w 44"/>
                  <a:gd name="T9" fmla="*/ 7 h 13"/>
                  <a:gd name="T10" fmla="*/ 35 w 44"/>
                  <a:gd name="T11" fmla="*/ 6 h 13"/>
                  <a:gd name="T12" fmla="*/ 31 w 44"/>
                  <a:gd name="T13" fmla="*/ 5 h 13"/>
                  <a:gd name="T14" fmla="*/ 27 w 44"/>
                  <a:gd name="T15" fmla="*/ 4 h 13"/>
                  <a:gd name="T16" fmla="*/ 23 w 44"/>
                  <a:gd name="T17" fmla="*/ 5 h 13"/>
                  <a:gd name="T18" fmla="*/ 18 w 44"/>
                  <a:gd name="T19" fmla="*/ 5 h 13"/>
                  <a:gd name="T20" fmla="*/ 14 w 44"/>
                  <a:gd name="T21" fmla="*/ 7 h 13"/>
                  <a:gd name="T22" fmla="*/ 10 w 44"/>
                  <a:gd name="T23" fmla="*/ 8 h 13"/>
                  <a:gd name="T24" fmla="*/ 7 w 44"/>
                  <a:gd name="T25" fmla="*/ 9 h 13"/>
                  <a:gd name="T26" fmla="*/ 2 w 44"/>
                  <a:gd name="T27" fmla="*/ 12 h 13"/>
                  <a:gd name="T28" fmla="*/ 0 w 44"/>
                  <a:gd name="T29" fmla="*/ 13 h 13"/>
                  <a:gd name="T30" fmla="*/ 1 w 44"/>
                  <a:gd name="T31" fmla="*/ 11 h 13"/>
                  <a:gd name="T32" fmla="*/ 6 w 44"/>
                  <a:gd name="T33" fmla="*/ 7 h 13"/>
                  <a:gd name="T34" fmla="*/ 22 w 44"/>
                  <a:gd name="T35" fmla="*/ 1 h 13"/>
                  <a:gd name="T36" fmla="*/ 27 w 44"/>
                  <a:gd name="T37" fmla="*/ 1 h 13"/>
                  <a:gd name="T38" fmla="*/ 32 w 44"/>
                  <a:gd name="T39" fmla="*/ 1 h 13"/>
                  <a:gd name="T40" fmla="*/ 36 w 44"/>
                  <a:gd name="T41" fmla="*/ 3 h 13"/>
                  <a:gd name="T42" fmla="*/ 40 w 44"/>
                  <a:gd name="T43" fmla="*/ 5 h 13"/>
                  <a:gd name="T44" fmla="*/ 41 w 44"/>
                  <a:gd name="T45" fmla="*/ 7 h 13"/>
                  <a:gd name="T46" fmla="*/ 42 w 44"/>
                  <a:gd name="T47" fmla="*/ 8 h 13"/>
                  <a:gd name="T48" fmla="*/ 43 w 44"/>
                  <a:gd name="T49" fmla="*/ 10 h 13"/>
                  <a:gd name="T50" fmla="*/ 44 w 44"/>
                  <a:gd name="T5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13">
                    <a:moveTo>
                      <a:pt x="44" y="12"/>
                    </a:moveTo>
                    <a:cubicBezTo>
                      <a:pt x="44" y="12"/>
                      <a:pt x="43" y="12"/>
                      <a:pt x="42" y="11"/>
                    </a:cubicBezTo>
                    <a:cubicBezTo>
                      <a:pt x="42" y="10"/>
                      <a:pt x="41" y="10"/>
                      <a:pt x="41" y="9"/>
                    </a:cubicBezTo>
                    <a:cubicBezTo>
                      <a:pt x="40" y="9"/>
                      <a:pt x="40" y="8"/>
                      <a:pt x="40" y="8"/>
                    </a:cubicBezTo>
                    <a:cubicBezTo>
                      <a:pt x="39" y="8"/>
                      <a:pt x="39" y="7"/>
                      <a:pt x="38" y="7"/>
                    </a:cubicBezTo>
                    <a:cubicBezTo>
                      <a:pt x="37" y="6"/>
                      <a:pt x="36" y="6"/>
                      <a:pt x="35" y="6"/>
                    </a:cubicBezTo>
                    <a:cubicBezTo>
                      <a:pt x="34" y="5"/>
                      <a:pt x="33" y="5"/>
                      <a:pt x="31" y="5"/>
                    </a:cubicBezTo>
                    <a:cubicBezTo>
                      <a:pt x="30" y="4"/>
                      <a:pt x="29" y="4"/>
                      <a:pt x="27" y="4"/>
                    </a:cubicBezTo>
                    <a:cubicBezTo>
                      <a:pt x="26" y="4"/>
                      <a:pt x="24" y="4"/>
                      <a:pt x="23" y="5"/>
                    </a:cubicBezTo>
                    <a:cubicBezTo>
                      <a:pt x="21" y="5"/>
                      <a:pt x="20" y="5"/>
                      <a:pt x="18" y="5"/>
                    </a:cubicBezTo>
                    <a:cubicBezTo>
                      <a:pt x="17" y="6"/>
                      <a:pt x="15" y="6"/>
                      <a:pt x="14" y="7"/>
                    </a:cubicBezTo>
                    <a:cubicBezTo>
                      <a:pt x="13" y="7"/>
                      <a:pt x="11" y="7"/>
                      <a:pt x="10" y="8"/>
                    </a:cubicBezTo>
                    <a:cubicBezTo>
                      <a:pt x="9" y="8"/>
                      <a:pt x="8" y="9"/>
                      <a:pt x="7" y="9"/>
                    </a:cubicBezTo>
                    <a:cubicBezTo>
                      <a:pt x="5" y="10"/>
                      <a:pt x="3" y="11"/>
                      <a:pt x="2" y="12"/>
                    </a:cubicBezTo>
                    <a:cubicBezTo>
                      <a:pt x="1" y="13"/>
                      <a:pt x="0" y="13"/>
                      <a:pt x="0" y="13"/>
                    </a:cubicBezTo>
                    <a:cubicBezTo>
                      <a:pt x="0" y="13"/>
                      <a:pt x="0" y="13"/>
                      <a:pt x="1" y="11"/>
                    </a:cubicBezTo>
                    <a:cubicBezTo>
                      <a:pt x="2" y="10"/>
                      <a:pt x="4" y="9"/>
                      <a:pt x="6" y="7"/>
                    </a:cubicBezTo>
                    <a:cubicBezTo>
                      <a:pt x="9" y="4"/>
                      <a:pt x="16" y="2"/>
                      <a:pt x="22" y="1"/>
                    </a:cubicBezTo>
                    <a:cubicBezTo>
                      <a:pt x="24" y="1"/>
                      <a:pt x="25" y="0"/>
                      <a:pt x="27" y="1"/>
                    </a:cubicBezTo>
                    <a:cubicBezTo>
                      <a:pt x="29" y="1"/>
                      <a:pt x="30" y="1"/>
                      <a:pt x="32" y="1"/>
                    </a:cubicBezTo>
                    <a:cubicBezTo>
                      <a:pt x="34" y="1"/>
                      <a:pt x="35" y="2"/>
                      <a:pt x="36" y="3"/>
                    </a:cubicBezTo>
                    <a:cubicBezTo>
                      <a:pt x="38" y="4"/>
                      <a:pt x="39" y="4"/>
                      <a:pt x="40" y="5"/>
                    </a:cubicBezTo>
                    <a:cubicBezTo>
                      <a:pt x="40" y="6"/>
                      <a:pt x="41" y="6"/>
                      <a:pt x="41" y="7"/>
                    </a:cubicBezTo>
                    <a:cubicBezTo>
                      <a:pt x="41" y="7"/>
                      <a:pt x="42" y="8"/>
                      <a:pt x="42" y="8"/>
                    </a:cubicBezTo>
                    <a:cubicBezTo>
                      <a:pt x="42" y="9"/>
                      <a:pt x="43" y="10"/>
                      <a:pt x="43" y="10"/>
                    </a:cubicBezTo>
                    <a:cubicBezTo>
                      <a:pt x="43" y="12"/>
                      <a:pt x="44" y="12"/>
                      <a:pt x="44" y="12"/>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0" name="ïṧḷïḍe">
                <a:extLst>
                  <a:ext uri="{FF2B5EF4-FFF2-40B4-BE49-F238E27FC236}">
                    <a16:creationId xmlns:a16="http://schemas.microsoft.com/office/drawing/2014/main" id="{98BF0E75-B344-4E2B-97EF-F94C426EDF00}"/>
                  </a:ext>
                </a:extLst>
              </p:cNvPr>
              <p:cNvSpPr/>
              <p:nvPr/>
            </p:nvSpPr>
            <p:spPr bwMode="auto">
              <a:xfrm>
                <a:off x="6453188" y="4994276"/>
                <a:ext cx="49213" cy="79375"/>
              </a:xfrm>
              <a:custGeom>
                <a:avLst/>
                <a:gdLst>
                  <a:gd name="T0" fmla="*/ 7 w 15"/>
                  <a:gd name="T1" fmla="*/ 0 h 24"/>
                  <a:gd name="T2" fmla="*/ 8 w 15"/>
                  <a:gd name="T3" fmla="*/ 5 h 24"/>
                  <a:gd name="T4" fmla="*/ 8 w 15"/>
                  <a:gd name="T5" fmla="*/ 10 h 24"/>
                  <a:gd name="T6" fmla="*/ 6 w 15"/>
                  <a:gd name="T7" fmla="*/ 20 h 24"/>
                  <a:gd name="T8" fmla="*/ 3 w 15"/>
                  <a:gd name="T9" fmla="*/ 17 h 24"/>
                  <a:gd name="T10" fmla="*/ 5 w 15"/>
                  <a:gd name="T11" fmla="*/ 16 h 24"/>
                  <a:gd name="T12" fmla="*/ 6 w 15"/>
                  <a:gd name="T13" fmla="*/ 15 h 24"/>
                  <a:gd name="T14" fmla="*/ 10 w 15"/>
                  <a:gd name="T15" fmla="*/ 12 h 24"/>
                  <a:gd name="T16" fmla="*/ 12 w 15"/>
                  <a:gd name="T17" fmla="*/ 8 h 24"/>
                  <a:gd name="T18" fmla="*/ 15 w 15"/>
                  <a:gd name="T19" fmla="*/ 4 h 24"/>
                  <a:gd name="T20" fmla="*/ 15 w 15"/>
                  <a:gd name="T21" fmla="*/ 6 h 24"/>
                  <a:gd name="T22" fmla="*/ 14 w 15"/>
                  <a:gd name="T23" fmla="*/ 9 h 24"/>
                  <a:gd name="T24" fmla="*/ 12 w 15"/>
                  <a:gd name="T25" fmla="*/ 13 h 24"/>
                  <a:gd name="T26" fmla="*/ 9 w 15"/>
                  <a:gd name="T27" fmla="*/ 18 h 24"/>
                  <a:gd name="T28" fmla="*/ 7 w 15"/>
                  <a:gd name="T29" fmla="*/ 20 h 24"/>
                  <a:gd name="T30" fmla="*/ 5 w 15"/>
                  <a:gd name="T31" fmla="*/ 21 h 24"/>
                  <a:gd name="T32" fmla="*/ 0 w 15"/>
                  <a:gd name="T33" fmla="*/ 24 h 24"/>
                  <a:gd name="T34" fmla="*/ 2 w 15"/>
                  <a:gd name="T35" fmla="*/ 19 h 24"/>
                  <a:gd name="T36" fmla="*/ 3 w 15"/>
                  <a:gd name="T37" fmla="*/ 14 h 24"/>
                  <a:gd name="T38" fmla="*/ 5 w 15"/>
                  <a:gd name="T39" fmla="*/ 9 h 24"/>
                  <a:gd name="T40" fmla="*/ 6 w 15"/>
                  <a:gd name="T41" fmla="*/ 5 h 24"/>
                  <a:gd name="T42" fmla="*/ 7 w 15"/>
                  <a:gd name="T4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4">
                    <a:moveTo>
                      <a:pt x="7" y="0"/>
                    </a:moveTo>
                    <a:cubicBezTo>
                      <a:pt x="8" y="2"/>
                      <a:pt x="8" y="3"/>
                      <a:pt x="8" y="5"/>
                    </a:cubicBezTo>
                    <a:cubicBezTo>
                      <a:pt x="8" y="7"/>
                      <a:pt x="8" y="8"/>
                      <a:pt x="8" y="10"/>
                    </a:cubicBezTo>
                    <a:cubicBezTo>
                      <a:pt x="7" y="13"/>
                      <a:pt x="6" y="17"/>
                      <a:pt x="6" y="20"/>
                    </a:cubicBezTo>
                    <a:cubicBezTo>
                      <a:pt x="3" y="17"/>
                      <a:pt x="3" y="17"/>
                      <a:pt x="3" y="17"/>
                    </a:cubicBezTo>
                    <a:cubicBezTo>
                      <a:pt x="3" y="17"/>
                      <a:pt x="4" y="17"/>
                      <a:pt x="5" y="16"/>
                    </a:cubicBezTo>
                    <a:cubicBezTo>
                      <a:pt x="5" y="16"/>
                      <a:pt x="6" y="16"/>
                      <a:pt x="6" y="15"/>
                    </a:cubicBezTo>
                    <a:cubicBezTo>
                      <a:pt x="7" y="14"/>
                      <a:pt x="8" y="13"/>
                      <a:pt x="10" y="12"/>
                    </a:cubicBezTo>
                    <a:cubicBezTo>
                      <a:pt x="11" y="10"/>
                      <a:pt x="12" y="9"/>
                      <a:pt x="12" y="8"/>
                    </a:cubicBezTo>
                    <a:cubicBezTo>
                      <a:pt x="13" y="7"/>
                      <a:pt x="14" y="5"/>
                      <a:pt x="15" y="4"/>
                    </a:cubicBezTo>
                    <a:cubicBezTo>
                      <a:pt x="15" y="4"/>
                      <a:pt x="15" y="5"/>
                      <a:pt x="15" y="6"/>
                    </a:cubicBezTo>
                    <a:cubicBezTo>
                      <a:pt x="15" y="7"/>
                      <a:pt x="14" y="8"/>
                      <a:pt x="14" y="9"/>
                    </a:cubicBezTo>
                    <a:cubicBezTo>
                      <a:pt x="14" y="10"/>
                      <a:pt x="13" y="12"/>
                      <a:pt x="12" y="13"/>
                    </a:cubicBezTo>
                    <a:cubicBezTo>
                      <a:pt x="11" y="15"/>
                      <a:pt x="10" y="16"/>
                      <a:pt x="9" y="18"/>
                    </a:cubicBezTo>
                    <a:cubicBezTo>
                      <a:pt x="8" y="18"/>
                      <a:pt x="8" y="19"/>
                      <a:pt x="7" y="20"/>
                    </a:cubicBezTo>
                    <a:cubicBezTo>
                      <a:pt x="6" y="20"/>
                      <a:pt x="5" y="21"/>
                      <a:pt x="5" y="21"/>
                    </a:cubicBezTo>
                    <a:cubicBezTo>
                      <a:pt x="0" y="24"/>
                      <a:pt x="0" y="24"/>
                      <a:pt x="0" y="24"/>
                    </a:cubicBezTo>
                    <a:cubicBezTo>
                      <a:pt x="2" y="19"/>
                      <a:pt x="2" y="19"/>
                      <a:pt x="2" y="19"/>
                    </a:cubicBezTo>
                    <a:cubicBezTo>
                      <a:pt x="2" y="17"/>
                      <a:pt x="3" y="16"/>
                      <a:pt x="3" y="14"/>
                    </a:cubicBezTo>
                    <a:cubicBezTo>
                      <a:pt x="4" y="12"/>
                      <a:pt x="4" y="11"/>
                      <a:pt x="5" y="9"/>
                    </a:cubicBezTo>
                    <a:cubicBezTo>
                      <a:pt x="5" y="8"/>
                      <a:pt x="6" y="6"/>
                      <a:pt x="6" y="5"/>
                    </a:cubicBezTo>
                    <a:cubicBezTo>
                      <a:pt x="7" y="3"/>
                      <a:pt x="7" y="2"/>
                      <a:pt x="7" y="0"/>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grpSp>
        <p:nvGrpSpPr>
          <p:cNvPr id="402" name="52d15870-ebac-4eef-b986-8c009be3a1fa" descr="swcAAB+LCAAAAAAABAC1VE1v2kAQ/S/b9OZW/sBJ4AalVJWaFiWol4rDxh7MtPYa7a4lUMR/73gx9SQQt0UgLuybebvz5s34SVxhKgYiEJ64spsV0P+HQmo7RplpWdyVKeQUm+pyBdoiGDH48dSQQkb6LvMKmqwN4XeosKgKB4uB/94nSK4ZFPgOHEOChczHmKGluwn5bKagE1C2SbS6Ak/sWXFN+qTLakWP+mLr7YuJuAKrUWWsmoYt/LfiOLvH2KOyzEGqQ/qukmP0mNE/lHmpD8n71GuW+m2xwATuoVbraBS7zx7FIIrjsB/1PDFziYEnRroyS6K8mUyG1xH96HVeypxSUKUkmzt0wx4bpj8rYwt6qklsbd248jQsnKl08VSS92BBGxc5uIHFyTCVwloMQo/6TpPT6H3Xd/5+VGkDhDcOeFjKFXwldl3nrjkOEvPt4Zi1Jf3bYd5acsuHEw0+Yo520ym997p0V6J5JvuIkBmsbYeOHq+288B09JmO+v5WwYspb3VEYvu/1p5F30k+Bf7L3en0KH5dw27xuITd9ogJ5vU3bJjUe0Y7Z8C6L81IY7a0Coz5A9YTOkNlhyol/Sk8C5wwujEX3nngLQku3hLn5GVa8pchOa0j4cU78gUVnL8jI5n8ckhwppbMt78BiYQArLMHAAA=">
            <a:extLst>
              <a:ext uri="{FF2B5EF4-FFF2-40B4-BE49-F238E27FC236}">
                <a16:creationId xmlns:a16="http://schemas.microsoft.com/office/drawing/2014/main" id="{1AAADB03-260D-4858-B9BC-373D84A6036B}"/>
              </a:ext>
            </a:extLst>
          </p:cNvPr>
          <p:cNvGrpSpPr>
            <a:grpSpLocks noChangeAspect="1"/>
          </p:cNvGrpSpPr>
          <p:nvPr/>
        </p:nvGrpSpPr>
        <p:grpSpPr>
          <a:xfrm>
            <a:off x="1591638" y="3897479"/>
            <a:ext cx="1538726" cy="1538736"/>
            <a:chOff x="4739349" y="2072356"/>
            <a:chExt cx="2713309" cy="2713325"/>
          </a:xfrm>
        </p:grpSpPr>
        <p:sp>
          <p:nvSpPr>
            <p:cNvPr id="403" name="BackShape">
              <a:extLst>
                <a:ext uri="{FF2B5EF4-FFF2-40B4-BE49-F238E27FC236}">
                  <a16:creationId xmlns:a16="http://schemas.microsoft.com/office/drawing/2014/main" id="{95FD0A2D-D6C7-461C-83FB-397217F9E493}"/>
                </a:ext>
              </a:extLst>
            </p:cNvPr>
            <p:cNvSpPr/>
            <p:nvPr/>
          </p:nvSpPr>
          <p:spPr>
            <a:xfrm>
              <a:off x="4978402" y="2311403"/>
              <a:ext cx="2235198" cy="2235196"/>
            </a:xfrm>
            <a:prstGeom prst="donut">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04" name="ValueShape">
              <a:extLst>
                <a:ext uri="{FF2B5EF4-FFF2-40B4-BE49-F238E27FC236}">
                  <a16:creationId xmlns:a16="http://schemas.microsoft.com/office/drawing/2014/main" id="{0C80080A-CEFA-4134-9142-1B0F1326F331}"/>
                </a:ext>
              </a:extLst>
            </p:cNvPr>
            <p:cNvSpPr/>
            <p:nvPr/>
          </p:nvSpPr>
          <p:spPr>
            <a:xfrm>
              <a:off x="4746657" y="2079657"/>
              <a:ext cx="2698687" cy="2698687"/>
            </a:xfrm>
            <a:prstGeom prst="blockArc">
              <a:avLst>
                <a:gd name="adj1" fmla="val 16200000"/>
                <a:gd name="adj2" fmla="val 19440000"/>
                <a:gd name="adj3" fmla="val 14704"/>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grpSp>
          <p:nvGrpSpPr>
            <p:cNvPr id="405" name="BackShape">
              <a:extLst>
                <a:ext uri="{FF2B5EF4-FFF2-40B4-BE49-F238E27FC236}">
                  <a16:creationId xmlns:a16="http://schemas.microsoft.com/office/drawing/2014/main" id="{22397EED-681C-451F-B460-70B5B124CD36}"/>
                </a:ext>
              </a:extLst>
            </p:cNvPr>
            <p:cNvGrpSpPr/>
            <p:nvPr/>
          </p:nvGrpSpPr>
          <p:grpSpPr>
            <a:xfrm>
              <a:off x="4739349" y="2072356"/>
              <a:ext cx="2713309" cy="2713325"/>
              <a:chOff x="4603750" y="1936750"/>
              <a:chExt cx="2984500" cy="2984500"/>
            </a:xfrm>
            <a:solidFill>
              <a:schemeClr val="accent1">
                <a:lumMod val="20000"/>
                <a:lumOff val="80000"/>
              </a:schemeClr>
            </a:solidFill>
          </p:grpSpPr>
          <p:sp>
            <p:nvSpPr>
              <p:cNvPr id="407" name="BackShape">
                <a:extLst>
                  <a:ext uri="{FF2B5EF4-FFF2-40B4-BE49-F238E27FC236}">
                    <a16:creationId xmlns:a16="http://schemas.microsoft.com/office/drawing/2014/main" id="{D8613014-DEC3-4BB7-97D9-2B6A1DEB21A3}"/>
                  </a:ext>
                </a:extLst>
              </p:cNvPr>
              <p:cNvSpPr/>
              <p:nvPr/>
            </p:nvSpPr>
            <p:spPr>
              <a:xfrm rot="-5400000">
                <a:off x="480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08" name="BackShape">
                <a:extLst>
                  <a:ext uri="{FF2B5EF4-FFF2-40B4-BE49-F238E27FC236}">
                    <a16:creationId xmlns:a16="http://schemas.microsoft.com/office/drawing/2014/main" id="{8E201A65-61C5-46CF-BF9C-BBA2ABEB8391}"/>
                  </a:ext>
                </a:extLst>
              </p:cNvPr>
              <p:cNvSpPr/>
              <p:nvPr/>
            </p:nvSpPr>
            <p:spPr>
              <a:xfrm rot="-4320000">
                <a:off x="4870158"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09" name="BackShape">
                <a:extLst>
                  <a:ext uri="{FF2B5EF4-FFF2-40B4-BE49-F238E27FC236}">
                    <a16:creationId xmlns:a16="http://schemas.microsoft.com/office/drawing/2014/main" id="{C6F0344B-C5BA-4325-A53F-ED1C30840990}"/>
                  </a:ext>
                </a:extLst>
              </p:cNvPr>
              <p:cNvSpPr/>
              <p:nvPr/>
            </p:nvSpPr>
            <p:spPr>
              <a:xfrm rot="-3240000">
                <a:off x="5050548"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10" name="BackShape">
                <a:extLst>
                  <a:ext uri="{FF2B5EF4-FFF2-40B4-BE49-F238E27FC236}">
                    <a16:creationId xmlns:a16="http://schemas.microsoft.com/office/drawing/2014/main" id="{125521F4-3153-4748-B60B-B4A8E2C72120}"/>
                  </a:ext>
                </a:extLst>
              </p:cNvPr>
              <p:cNvSpPr/>
              <p:nvPr/>
            </p:nvSpPr>
            <p:spPr>
              <a:xfrm rot="-2160000">
                <a:off x="5331513"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11" name="BackShape">
                <a:extLst>
                  <a:ext uri="{FF2B5EF4-FFF2-40B4-BE49-F238E27FC236}">
                    <a16:creationId xmlns:a16="http://schemas.microsoft.com/office/drawing/2014/main" id="{0F056DA4-EB0C-4899-A788-24A50139F01A}"/>
                  </a:ext>
                </a:extLst>
              </p:cNvPr>
              <p:cNvSpPr/>
              <p:nvPr/>
            </p:nvSpPr>
            <p:spPr>
              <a:xfrm rot="-1080000">
                <a:off x="5685548"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12" name="BackShape">
                <a:extLst>
                  <a:ext uri="{FF2B5EF4-FFF2-40B4-BE49-F238E27FC236}">
                    <a16:creationId xmlns:a16="http://schemas.microsoft.com/office/drawing/2014/main" id="{E7965533-511A-4DEE-BA0F-E355C582DCD1}"/>
                  </a:ext>
                </a:extLst>
              </p:cNvPr>
              <p:cNvSpPr/>
              <p:nvPr/>
            </p:nvSpPr>
            <p:spPr>
              <a:xfrm>
                <a:off x="6078000" y="193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13" name="BackShape">
                <a:extLst>
                  <a:ext uri="{FF2B5EF4-FFF2-40B4-BE49-F238E27FC236}">
                    <a16:creationId xmlns:a16="http://schemas.microsoft.com/office/drawing/2014/main" id="{786230E4-AE29-415C-AA29-A2C88ACEAD2D}"/>
                  </a:ext>
                </a:extLst>
              </p:cNvPr>
              <p:cNvSpPr/>
              <p:nvPr/>
            </p:nvSpPr>
            <p:spPr>
              <a:xfrm rot="1080000">
                <a:off x="6470452"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14" name="BackShape">
                <a:extLst>
                  <a:ext uri="{FF2B5EF4-FFF2-40B4-BE49-F238E27FC236}">
                    <a16:creationId xmlns:a16="http://schemas.microsoft.com/office/drawing/2014/main" id="{20897559-5883-4B01-A443-0E5A50C2F2EC}"/>
                  </a:ext>
                </a:extLst>
              </p:cNvPr>
              <p:cNvSpPr/>
              <p:nvPr/>
            </p:nvSpPr>
            <p:spPr>
              <a:xfrm rot="2160000">
                <a:off x="6824487"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15" name="BackShape">
                <a:extLst>
                  <a:ext uri="{FF2B5EF4-FFF2-40B4-BE49-F238E27FC236}">
                    <a16:creationId xmlns:a16="http://schemas.microsoft.com/office/drawing/2014/main" id="{A78228DE-50D9-4EF1-82BA-302669A06BF9}"/>
                  </a:ext>
                </a:extLst>
              </p:cNvPr>
              <p:cNvSpPr/>
              <p:nvPr/>
            </p:nvSpPr>
            <p:spPr>
              <a:xfrm rot="3240000">
                <a:off x="7105452"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16" name="BackShape">
                <a:extLst>
                  <a:ext uri="{FF2B5EF4-FFF2-40B4-BE49-F238E27FC236}">
                    <a16:creationId xmlns:a16="http://schemas.microsoft.com/office/drawing/2014/main" id="{B460940F-94A7-4A2C-9A14-E891EE8F26CB}"/>
                  </a:ext>
                </a:extLst>
              </p:cNvPr>
              <p:cNvSpPr/>
              <p:nvPr/>
            </p:nvSpPr>
            <p:spPr>
              <a:xfrm rot="4320000">
                <a:off x="7285842"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17" name="BackShape">
                <a:extLst>
                  <a:ext uri="{FF2B5EF4-FFF2-40B4-BE49-F238E27FC236}">
                    <a16:creationId xmlns:a16="http://schemas.microsoft.com/office/drawing/2014/main" id="{09A25561-08BE-4E13-87DD-218FBD4F600F}"/>
                  </a:ext>
                </a:extLst>
              </p:cNvPr>
              <p:cNvSpPr/>
              <p:nvPr/>
            </p:nvSpPr>
            <p:spPr>
              <a:xfrm rot="5400000">
                <a:off x="734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18" name="BackShape">
                <a:extLst>
                  <a:ext uri="{FF2B5EF4-FFF2-40B4-BE49-F238E27FC236}">
                    <a16:creationId xmlns:a16="http://schemas.microsoft.com/office/drawing/2014/main" id="{7CF97A9B-0152-4C88-8B3B-43CEA1F9BC2B}"/>
                  </a:ext>
                </a:extLst>
              </p:cNvPr>
              <p:cNvSpPr/>
              <p:nvPr/>
            </p:nvSpPr>
            <p:spPr>
              <a:xfrm rot="6480000">
                <a:off x="7285842"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19" name="BackShape">
                <a:extLst>
                  <a:ext uri="{FF2B5EF4-FFF2-40B4-BE49-F238E27FC236}">
                    <a16:creationId xmlns:a16="http://schemas.microsoft.com/office/drawing/2014/main" id="{EC28B2E9-02B4-4623-B359-4E91B359108A}"/>
                  </a:ext>
                </a:extLst>
              </p:cNvPr>
              <p:cNvSpPr/>
              <p:nvPr/>
            </p:nvSpPr>
            <p:spPr>
              <a:xfrm rot="7560000">
                <a:off x="7105452"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20" name="BackShape">
                <a:extLst>
                  <a:ext uri="{FF2B5EF4-FFF2-40B4-BE49-F238E27FC236}">
                    <a16:creationId xmlns:a16="http://schemas.microsoft.com/office/drawing/2014/main" id="{A168C430-AE62-43ED-97A5-8BBEA75AFAEE}"/>
                  </a:ext>
                </a:extLst>
              </p:cNvPr>
              <p:cNvSpPr/>
              <p:nvPr/>
            </p:nvSpPr>
            <p:spPr>
              <a:xfrm rot="8640000">
                <a:off x="6824487"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21" name="BackShape">
                <a:extLst>
                  <a:ext uri="{FF2B5EF4-FFF2-40B4-BE49-F238E27FC236}">
                    <a16:creationId xmlns:a16="http://schemas.microsoft.com/office/drawing/2014/main" id="{3DD73C4C-05DF-4E7D-8435-51D5DB438525}"/>
                  </a:ext>
                </a:extLst>
              </p:cNvPr>
              <p:cNvSpPr/>
              <p:nvPr/>
            </p:nvSpPr>
            <p:spPr>
              <a:xfrm rot="9720000">
                <a:off x="6470452"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22" name="BackShape">
                <a:extLst>
                  <a:ext uri="{FF2B5EF4-FFF2-40B4-BE49-F238E27FC236}">
                    <a16:creationId xmlns:a16="http://schemas.microsoft.com/office/drawing/2014/main" id="{9326C4B0-EFDD-4341-BB7F-84BACE12BF1C}"/>
                  </a:ext>
                </a:extLst>
              </p:cNvPr>
              <p:cNvSpPr/>
              <p:nvPr/>
            </p:nvSpPr>
            <p:spPr>
              <a:xfrm rot="10800000">
                <a:off x="6078000" y="447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23" name="BackShape">
                <a:extLst>
                  <a:ext uri="{FF2B5EF4-FFF2-40B4-BE49-F238E27FC236}">
                    <a16:creationId xmlns:a16="http://schemas.microsoft.com/office/drawing/2014/main" id="{8AA0DBC6-FE37-46D6-8A5C-FDEC42360C36}"/>
                  </a:ext>
                </a:extLst>
              </p:cNvPr>
              <p:cNvSpPr/>
              <p:nvPr/>
            </p:nvSpPr>
            <p:spPr>
              <a:xfrm rot="11880000">
                <a:off x="5685548"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24" name="BackShape">
                <a:extLst>
                  <a:ext uri="{FF2B5EF4-FFF2-40B4-BE49-F238E27FC236}">
                    <a16:creationId xmlns:a16="http://schemas.microsoft.com/office/drawing/2014/main" id="{7B315CCE-E086-4F06-B0EA-5D64F624A5A7}"/>
                  </a:ext>
                </a:extLst>
              </p:cNvPr>
              <p:cNvSpPr/>
              <p:nvPr/>
            </p:nvSpPr>
            <p:spPr>
              <a:xfrm rot="12960000">
                <a:off x="5331513"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25" name="BackShape">
                <a:extLst>
                  <a:ext uri="{FF2B5EF4-FFF2-40B4-BE49-F238E27FC236}">
                    <a16:creationId xmlns:a16="http://schemas.microsoft.com/office/drawing/2014/main" id="{4F317814-6ED7-4B9F-85F6-6664C231EE6D}"/>
                  </a:ext>
                </a:extLst>
              </p:cNvPr>
              <p:cNvSpPr/>
              <p:nvPr/>
            </p:nvSpPr>
            <p:spPr>
              <a:xfrm rot="14040000">
                <a:off x="5050548"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26" name="BackShape">
                <a:extLst>
                  <a:ext uri="{FF2B5EF4-FFF2-40B4-BE49-F238E27FC236}">
                    <a16:creationId xmlns:a16="http://schemas.microsoft.com/office/drawing/2014/main" id="{7091073D-84B2-48E0-B1EC-2EE48E906BCA}"/>
                  </a:ext>
                </a:extLst>
              </p:cNvPr>
              <p:cNvSpPr/>
              <p:nvPr/>
            </p:nvSpPr>
            <p:spPr>
              <a:xfrm rot="15120000">
                <a:off x="4870158"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grpSp>
        <p:sp>
          <p:nvSpPr>
            <p:cNvPr id="406" name="ValueText">
              <a:extLst>
                <a:ext uri="{FF2B5EF4-FFF2-40B4-BE49-F238E27FC236}">
                  <a16:creationId xmlns:a16="http://schemas.microsoft.com/office/drawing/2014/main" id="{B419AF83-F217-4045-9347-166125E3A7EF}"/>
                </a:ext>
              </a:extLst>
            </p:cNvPr>
            <p:cNvSpPr txBox="1"/>
            <p:nvPr/>
          </p:nvSpPr>
          <p:spPr>
            <a:xfrm>
              <a:off x="5831209" y="3230407"/>
              <a:ext cx="529582" cy="397186"/>
            </a:xfrm>
            <a:prstGeom prst="rect">
              <a:avLst/>
            </a:prstGeom>
          </p:spPr>
          <p:txBody>
            <a:bodyPr wrap="none" lIns="0" tIns="0" rIns="0" bIns="0">
              <a:prstTxWarp prst="textPlain">
                <a:avLst/>
              </a:prstTxWarp>
              <a:normAutofit fontScale="92500" lnSpcReduction="20000"/>
            </a:bodyPr>
            <a:lstStyle/>
            <a:p>
              <a:r>
                <a:rPr lang="en-US" altLang="zh-CN">
                  <a:solidFill>
                    <a:srgbClr val="A63636"/>
                  </a:solidFill>
                  <a:latin typeface="Impact" panose="020B0806030902050204" pitchFamily="34" charset="0"/>
                </a:rPr>
                <a:t>15%</a:t>
              </a:r>
              <a:endParaRPr lang="en-US" altLang="zh-CN" dirty="0">
                <a:solidFill>
                  <a:srgbClr val="A63636"/>
                </a:solidFill>
                <a:latin typeface="Impact" panose="020B0806030902050204" pitchFamily="34" charset="0"/>
              </a:endParaRPr>
            </a:p>
          </p:txBody>
        </p:sp>
      </p:grpSp>
      <p:grpSp>
        <p:nvGrpSpPr>
          <p:cNvPr id="427" name="52d15870-ebac-4eef-b986-8c009be3a1fa" descr="swcAAB+LCAAAAAAABAC1VE1v2kAQ/S/b9OZW/sAkcINSqkpNixLUS8VhYw9mWnuNdtcSKOK/d7w49SQQt0UgLuybebvz5s34UVxhKoYiEJ64sts10P/7Qmo7QZlpWdyWKeQUm+lyDdoiGDH88diQQkb6LvMKmqwt4beosKgKB4uh/94nSG4YFPgOnECChcwnmKGluwn5bGagE1C2SbS6Ak80h6hfkz7pslrTo77YeU/FRFyB1agyVk3DFv5bcZzdY+xxWeYg1SF9X8kxeszoH8q81Ifkp9Q+S/22XGICd1CrdTSK3WUPJDOOw0HU88TcJQaeGOvKrIjyZjod9SP60eu8lAWloEpJNnfomj02Sn9Wxhb0VJPY2rp15WlYOlPp4pkk78GCNi5ycAOLk2EqhY0Yhh71nSan0ftu4Pz9qNIGCK8dcL+Sa/hK7LrOfXMcJBa7wzFrS/q3w6K15IYPJxp8wBzttlN673XprkTzTPYRIXPY2A4dPV5t54HpGDAd9f2tghdT3uqIxO5/rT2LvpN8CvyXu9PpUfy6hv3icQn77RFTzOtv2Cip94x2zoB1X5qxxmxlFRjzB6wndI7KjlRK+lN4FjhhdGMuvPPAWxJcvCXOycu05C9DclpHwot35AsqOH9HxjL55ZDgTC1Z7H4DCe1jBLMHAAA=">
            <a:extLst>
              <a:ext uri="{FF2B5EF4-FFF2-40B4-BE49-F238E27FC236}">
                <a16:creationId xmlns:a16="http://schemas.microsoft.com/office/drawing/2014/main" id="{C33BF32E-96F4-4CBB-84FC-E0515F060AD9}"/>
              </a:ext>
            </a:extLst>
          </p:cNvPr>
          <p:cNvGrpSpPr>
            <a:grpSpLocks noChangeAspect="1"/>
          </p:cNvGrpSpPr>
          <p:nvPr/>
        </p:nvGrpSpPr>
        <p:grpSpPr>
          <a:xfrm>
            <a:off x="4042159" y="3929376"/>
            <a:ext cx="1538726" cy="1538736"/>
            <a:chOff x="4739349" y="2072356"/>
            <a:chExt cx="2713309" cy="2713325"/>
          </a:xfrm>
        </p:grpSpPr>
        <p:sp>
          <p:nvSpPr>
            <p:cNvPr id="428" name="BackShape">
              <a:extLst>
                <a:ext uri="{FF2B5EF4-FFF2-40B4-BE49-F238E27FC236}">
                  <a16:creationId xmlns:a16="http://schemas.microsoft.com/office/drawing/2014/main" id="{77310E98-5805-4EE8-98D9-57FD7DC529E0}"/>
                </a:ext>
              </a:extLst>
            </p:cNvPr>
            <p:cNvSpPr/>
            <p:nvPr/>
          </p:nvSpPr>
          <p:spPr>
            <a:xfrm>
              <a:off x="4978402" y="2311403"/>
              <a:ext cx="2235198" cy="2235196"/>
            </a:xfrm>
            <a:prstGeom prst="donut">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29" name="ValueShape">
              <a:extLst>
                <a:ext uri="{FF2B5EF4-FFF2-40B4-BE49-F238E27FC236}">
                  <a16:creationId xmlns:a16="http://schemas.microsoft.com/office/drawing/2014/main" id="{D294FD6E-86CB-42A0-8F25-EEF4C28D04E3}"/>
                </a:ext>
              </a:extLst>
            </p:cNvPr>
            <p:cNvSpPr/>
            <p:nvPr/>
          </p:nvSpPr>
          <p:spPr>
            <a:xfrm>
              <a:off x="4746657" y="2079657"/>
              <a:ext cx="2698687" cy="2698687"/>
            </a:xfrm>
            <a:prstGeom prst="blockArc">
              <a:avLst>
                <a:gd name="adj1" fmla="val 16200000"/>
                <a:gd name="adj2" fmla="val 2376000"/>
                <a:gd name="adj3" fmla="val 14704"/>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grpSp>
          <p:nvGrpSpPr>
            <p:cNvPr id="430" name="BackShape">
              <a:extLst>
                <a:ext uri="{FF2B5EF4-FFF2-40B4-BE49-F238E27FC236}">
                  <a16:creationId xmlns:a16="http://schemas.microsoft.com/office/drawing/2014/main" id="{E83244EE-EE06-482C-B93A-4387826F4DE9}"/>
                </a:ext>
              </a:extLst>
            </p:cNvPr>
            <p:cNvGrpSpPr/>
            <p:nvPr/>
          </p:nvGrpSpPr>
          <p:grpSpPr>
            <a:xfrm>
              <a:off x="4739349" y="2072356"/>
              <a:ext cx="2713309" cy="2713325"/>
              <a:chOff x="4603750" y="1936750"/>
              <a:chExt cx="2984500" cy="2984500"/>
            </a:xfrm>
            <a:solidFill>
              <a:schemeClr val="accent1">
                <a:lumMod val="20000"/>
                <a:lumOff val="80000"/>
              </a:schemeClr>
            </a:solidFill>
          </p:grpSpPr>
          <p:sp>
            <p:nvSpPr>
              <p:cNvPr id="432" name="BackShape">
                <a:extLst>
                  <a:ext uri="{FF2B5EF4-FFF2-40B4-BE49-F238E27FC236}">
                    <a16:creationId xmlns:a16="http://schemas.microsoft.com/office/drawing/2014/main" id="{21E0EE68-094E-4E0B-9453-8EBD4CE991ED}"/>
                  </a:ext>
                </a:extLst>
              </p:cNvPr>
              <p:cNvSpPr/>
              <p:nvPr/>
            </p:nvSpPr>
            <p:spPr>
              <a:xfrm rot="-5400000">
                <a:off x="480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33" name="BackShape">
                <a:extLst>
                  <a:ext uri="{FF2B5EF4-FFF2-40B4-BE49-F238E27FC236}">
                    <a16:creationId xmlns:a16="http://schemas.microsoft.com/office/drawing/2014/main" id="{69D38986-F9F6-4B13-BA13-3C3AFCD55D7E}"/>
                  </a:ext>
                </a:extLst>
              </p:cNvPr>
              <p:cNvSpPr/>
              <p:nvPr/>
            </p:nvSpPr>
            <p:spPr>
              <a:xfrm rot="-4320000">
                <a:off x="4870158"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34" name="BackShape">
                <a:extLst>
                  <a:ext uri="{FF2B5EF4-FFF2-40B4-BE49-F238E27FC236}">
                    <a16:creationId xmlns:a16="http://schemas.microsoft.com/office/drawing/2014/main" id="{68F96FAF-3837-4D7F-B767-63414B1BB2B0}"/>
                  </a:ext>
                </a:extLst>
              </p:cNvPr>
              <p:cNvSpPr/>
              <p:nvPr/>
            </p:nvSpPr>
            <p:spPr>
              <a:xfrm rot="-3240000">
                <a:off x="5050548"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35" name="BackShape">
                <a:extLst>
                  <a:ext uri="{FF2B5EF4-FFF2-40B4-BE49-F238E27FC236}">
                    <a16:creationId xmlns:a16="http://schemas.microsoft.com/office/drawing/2014/main" id="{2BD0AE6A-0A8A-4BD1-A9D9-2D28541F22BE}"/>
                  </a:ext>
                </a:extLst>
              </p:cNvPr>
              <p:cNvSpPr/>
              <p:nvPr/>
            </p:nvSpPr>
            <p:spPr>
              <a:xfrm rot="-2160000">
                <a:off x="5331513"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36" name="BackShape">
                <a:extLst>
                  <a:ext uri="{FF2B5EF4-FFF2-40B4-BE49-F238E27FC236}">
                    <a16:creationId xmlns:a16="http://schemas.microsoft.com/office/drawing/2014/main" id="{A61855F1-E267-41AF-AA10-0FC59DB132F3}"/>
                  </a:ext>
                </a:extLst>
              </p:cNvPr>
              <p:cNvSpPr/>
              <p:nvPr/>
            </p:nvSpPr>
            <p:spPr>
              <a:xfrm rot="-1080000">
                <a:off x="5685548"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37" name="BackShape">
                <a:extLst>
                  <a:ext uri="{FF2B5EF4-FFF2-40B4-BE49-F238E27FC236}">
                    <a16:creationId xmlns:a16="http://schemas.microsoft.com/office/drawing/2014/main" id="{D1C11ED1-94E3-4D35-9BF4-98075334E137}"/>
                  </a:ext>
                </a:extLst>
              </p:cNvPr>
              <p:cNvSpPr/>
              <p:nvPr/>
            </p:nvSpPr>
            <p:spPr>
              <a:xfrm>
                <a:off x="6078000" y="193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38" name="BackShape">
                <a:extLst>
                  <a:ext uri="{FF2B5EF4-FFF2-40B4-BE49-F238E27FC236}">
                    <a16:creationId xmlns:a16="http://schemas.microsoft.com/office/drawing/2014/main" id="{40C2B7FD-DF5E-469A-ADF9-127D775C35D7}"/>
                  </a:ext>
                </a:extLst>
              </p:cNvPr>
              <p:cNvSpPr/>
              <p:nvPr/>
            </p:nvSpPr>
            <p:spPr>
              <a:xfrm rot="1080000">
                <a:off x="6470452"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39" name="BackShape">
                <a:extLst>
                  <a:ext uri="{FF2B5EF4-FFF2-40B4-BE49-F238E27FC236}">
                    <a16:creationId xmlns:a16="http://schemas.microsoft.com/office/drawing/2014/main" id="{97C96B85-4619-415C-88CD-97C760C5A40A}"/>
                  </a:ext>
                </a:extLst>
              </p:cNvPr>
              <p:cNvSpPr/>
              <p:nvPr/>
            </p:nvSpPr>
            <p:spPr>
              <a:xfrm rot="2160000">
                <a:off x="6824487"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40" name="BackShape">
                <a:extLst>
                  <a:ext uri="{FF2B5EF4-FFF2-40B4-BE49-F238E27FC236}">
                    <a16:creationId xmlns:a16="http://schemas.microsoft.com/office/drawing/2014/main" id="{EFD7EE60-0078-4A93-B7AE-B3C816CEED40}"/>
                  </a:ext>
                </a:extLst>
              </p:cNvPr>
              <p:cNvSpPr/>
              <p:nvPr/>
            </p:nvSpPr>
            <p:spPr>
              <a:xfrm rot="3240000">
                <a:off x="7105452"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41" name="BackShape">
                <a:extLst>
                  <a:ext uri="{FF2B5EF4-FFF2-40B4-BE49-F238E27FC236}">
                    <a16:creationId xmlns:a16="http://schemas.microsoft.com/office/drawing/2014/main" id="{36AB130C-903B-4383-8E0C-2091421D7248}"/>
                  </a:ext>
                </a:extLst>
              </p:cNvPr>
              <p:cNvSpPr/>
              <p:nvPr/>
            </p:nvSpPr>
            <p:spPr>
              <a:xfrm rot="4320000">
                <a:off x="7285842"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42" name="BackShape">
                <a:extLst>
                  <a:ext uri="{FF2B5EF4-FFF2-40B4-BE49-F238E27FC236}">
                    <a16:creationId xmlns:a16="http://schemas.microsoft.com/office/drawing/2014/main" id="{9EAC62E6-822A-431C-80F4-87DBB43D2A36}"/>
                  </a:ext>
                </a:extLst>
              </p:cNvPr>
              <p:cNvSpPr/>
              <p:nvPr/>
            </p:nvSpPr>
            <p:spPr>
              <a:xfrm rot="5400000">
                <a:off x="734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43" name="BackShape">
                <a:extLst>
                  <a:ext uri="{FF2B5EF4-FFF2-40B4-BE49-F238E27FC236}">
                    <a16:creationId xmlns:a16="http://schemas.microsoft.com/office/drawing/2014/main" id="{DE515B57-5203-4971-A602-192C996531CC}"/>
                  </a:ext>
                </a:extLst>
              </p:cNvPr>
              <p:cNvSpPr/>
              <p:nvPr/>
            </p:nvSpPr>
            <p:spPr>
              <a:xfrm rot="6480000">
                <a:off x="7285842"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44" name="BackShape">
                <a:extLst>
                  <a:ext uri="{FF2B5EF4-FFF2-40B4-BE49-F238E27FC236}">
                    <a16:creationId xmlns:a16="http://schemas.microsoft.com/office/drawing/2014/main" id="{E1B7282E-503D-4C24-9157-50DF0AD526EE}"/>
                  </a:ext>
                </a:extLst>
              </p:cNvPr>
              <p:cNvSpPr/>
              <p:nvPr/>
            </p:nvSpPr>
            <p:spPr>
              <a:xfrm rot="7560000">
                <a:off x="7105452"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45" name="BackShape">
                <a:extLst>
                  <a:ext uri="{FF2B5EF4-FFF2-40B4-BE49-F238E27FC236}">
                    <a16:creationId xmlns:a16="http://schemas.microsoft.com/office/drawing/2014/main" id="{87F7D424-D023-4BF9-8ACA-7272EDD7D48D}"/>
                  </a:ext>
                </a:extLst>
              </p:cNvPr>
              <p:cNvSpPr/>
              <p:nvPr/>
            </p:nvSpPr>
            <p:spPr>
              <a:xfrm rot="8640000">
                <a:off x="6824487"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46" name="BackShape">
                <a:extLst>
                  <a:ext uri="{FF2B5EF4-FFF2-40B4-BE49-F238E27FC236}">
                    <a16:creationId xmlns:a16="http://schemas.microsoft.com/office/drawing/2014/main" id="{62116892-3680-4295-A7BF-561912081E0A}"/>
                  </a:ext>
                </a:extLst>
              </p:cNvPr>
              <p:cNvSpPr/>
              <p:nvPr/>
            </p:nvSpPr>
            <p:spPr>
              <a:xfrm rot="9720000">
                <a:off x="6470452"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47" name="BackShape">
                <a:extLst>
                  <a:ext uri="{FF2B5EF4-FFF2-40B4-BE49-F238E27FC236}">
                    <a16:creationId xmlns:a16="http://schemas.microsoft.com/office/drawing/2014/main" id="{A0661212-D4E6-467D-A59D-0FC18B665D5A}"/>
                  </a:ext>
                </a:extLst>
              </p:cNvPr>
              <p:cNvSpPr/>
              <p:nvPr/>
            </p:nvSpPr>
            <p:spPr>
              <a:xfrm rot="10800000">
                <a:off x="6078000" y="447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48" name="BackShape">
                <a:extLst>
                  <a:ext uri="{FF2B5EF4-FFF2-40B4-BE49-F238E27FC236}">
                    <a16:creationId xmlns:a16="http://schemas.microsoft.com/office/drawing/2014/main" id="{49D414C4-BD0A-4587-B034-3A2E9355BFDB}"/>
                  </a:ext>
                </a:extLst>
              </p:cNvPr>
              <p:cNvSpPr/>
              <p:nvPr/>
            </p:nvSpPr>
            <p:spPr>
              <a:xfrm rot="11880000">
                <a:off x="5685548"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49" name="BackShape">
                <a:extLst>
                  <a:ext uri="{FF2B5EF4-FFF2-40B4-BE49-F238E27FC236}">
                    <a16:creationId xmlns:a16="http://schemas.microsoft.com/office/drawing/2014/main" id="{32F080B8-85F5-4862-9C47-DB26A884A65A}"/>
                  </a:ext>
                </a:extLst>
              </p:cNvPr>
              <p:cNvSpPr/>
              <p:nvPr/>
            </p:nvSpPr>
            <p:spPr>
              <a:xfrm rot="12960000">
                <a:off x="5331513"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50" name="BackShape">
                <a:extLst>
                  <a:ext uri="{FF2B5EF4-FFF2-40B4-BE49-F238E27FC236}">
                    <a16:creationId xmlns:a16="http://schemas.microsoft.com/office/drawing/2014/main" id="{9320ED95-FFFD-4D2F-B648-177E10A5582E}"/>
                  </a:ext>
                </a:extLst>
              </p:cNvPr>
              <p:cNvSpPr/>
              <p:nvPr/>
            </p:nvSpPr>
            <p:spPr>
              <a:xfrm rot="14040000">
                <a:off x="5050548"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51" name="BackShape">
                <a:extLst>
                  <a:ext uri="{FF2B5EF4-FFF2-40B4-BE49-F238E27FC236}">
                    <a16:creationId xmlns:a16="http://schemas.microsoft.com/office/drawing/2014/main" id="{C1923B47-31ED-4D33-9AFE-AC7374CF0744}"/>
                  </a:ext>
                </a:extLst>
              </p:cNvPr>
              <p:cNvSpPr/>
              <p:nvPr/>
            </p:nvSpPr>
            <p:spPr>
              <a:xfrm rot="15120000">
                <a:off x="4870158"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grpSp>
        <p:sp>
          <p:nvSpPr>
            <p:cNvPr id="431" name="ValueText">
              <a:extLst>
                <a:ext uri="{FF2B5EF4-FFF2-40B4-BE49-F238E27FC236}">
                  <a16:creationId xmlns:a16="http://schemas.microsoft.com/office/drawing/2014/main" id="{EF7C8CC1-3B7C-41E7-889E-C6E304B0B582}"/>
                </a:ext>
              </a:extLst>
            </p:cNvPr>
            <p:cNvSpPr txBox="1"/>
            <p:nvPr/>
          </p:nvSpPr>
          <p:spPr>
            <a:xfrm>
              <a:off x="5831209" y="3230407"/>
              <a:ext cx="529582" cy="397186"/>
            </a:xfrm>
            <a:prstGeom prst="rect">
              <a:avLst/>
            </a:prstGeom>
          </p:spPr>
          <p:txBody>
            <a:bodyPr wrap="none" lIns="0" tIns="0" rIns="0" bIns="0">
              <a:prstTxWarp prst="textPlain">
                <a:avLst/>
              </a:prstTxWarp>
              <a:normAutofit fontScale="92500" lnSpcReduction="20000"/>
            </a:bodyPr>
            <a:lstStyle/>
            <a:p>
              <a:r>
                <a:rPr lang="en-US" altLang="zh-CN">
                  <a:solidFill>
                    <a:srgbClr val="A63636"/>
                  </a:solidFill>
                  <a:latin typeface="Impact" panose="020B0806030902050204" pitchFamily="34" charset="0"/>
                </a:rPr>
                <a:t>36%</a:t>
              </a:r>
              <a:endParaRPr lang="en-US" altLang="zh-CN" dirty="0">
                <a:solidFill>
                  <a:srgbClr val="A63636"/>
                </a:solidFill>
                <a:latin typeface="Impact" panose="020B0806030902050204" pitchFamily="34" charset="0"/>
              </a:endParaRPr>
            </a:p>
          </p:txBody>
        </p:sp>
      </p:grpSp>
      <p:grpSp>
        <p:nvGrpSpPr>
          <p:cNvPr id="452" name="52d15870-ebac-4eef-b986-8c009be3a1fa" descr="nQgAAB+LCAAAAAAABAC9VE1v2kAQ/S/T9OZW/oBQfINSqkpNixLUS8VhYw9mWnuNdtcSKOK/d7w49SYQqlZ2xYV9M2933psZP8AVpRBDAB5cmf0W+f9dIZSZkciUKG7KFHOOLVS5RWUINcTfHxpS6JC+ibzCJmvP+A1JKqrCwhD7b32GxM6BAt+CM0yoEPmMMjJ8NyOf9AJVgtI0iUZV6EFzGIU16aMqqy0/6sPBeywmchUYRTJzqmnY4L+G8+yBw56WZY5CntKPlZyjDx36+zIv1Sn5MfXaSf26XlOCt1irtTSO3Wb3EEfDYTiOBh4sbWLgwVRVesOUV/P55DriH7/ulrLiFJIpy3Y7NHIem6Q/Km0KfqpJbNu6t+UpXNum8sULwb1Hg0rbyMkNTpwbJlPcQRx67DtPTqP3zdj294NMGyAcWeBuI7b4hdl1nUdzLASrw+mYtSV1eli1nXvnzjBpuqeczP6iQ4OXHbJK9BN3zuhd4s5ckDtwq+3i4MgdO3LrMlqhz3amlRvB4W8HpRMb+ux64D9f2IsdH74s9bjtrtLjysKc8vrDOUnq5eZF12js522qKNsYiVr/Buu1WJI0E5myTSk+CfzDvgxd4V0cXOeC3p2zc9GPc38YuV6NC3s37jNJ7N64qUh+WiT4v86tDr8AMBSo1Z0IAAA=">
            <a:extLst>
              <a:ext uri="{FF2B5EF4-FFF2-40B4-BE49-F238E27FC236}">
                <a16:creationId xmlns:a16="http://schemas.microsoft.com/office/drawing/2014/main" id="{B1CF5272-924D-4371-8E58-5C1A22EFFA05}"/>
              </a:ext>
            </a:extLst>
          </p:cNvPr>
          <p:cNvGrpSpPr>
            <a:grpSpLocks noChangeAspect="1"/>
          </p:cNvGrpSpPr>
          <p:nvPr/>
        </p:nvGrpSpPr>
        <p:grpSpPr>
          <a:xfrm>
            <a:off x="6471415" y="3929376"/>
            <a:ext cx="1538726" cy="1538736"/>
            <a:chOff x="4739349" y="2072356"/>
            <a:chExt cx="2713309" cy="2713325"/>
          </a:xfrm>
        </p:grpSpPr>
        <p:sp>
          <p:nvSpPr>
            <p:cNvPr id="453" name="BackShape">
              <a:extLst>
                <a:ext uri="{FF2B5EF4-FFF2-40B4-BE49-F238E27FC236}">
                  <a16:creationId xmlns:a16="http://schemas.microsoft.com/office/drawing/2014/main" id="{DBD06D44-B0CC-47DB-92B9-57651F7C7145}"/>
                </a:ext>
              </a:extLst>
            </p:cNvPr>
            <p:cNvSpPr/>
            <p:nvPr/>
          </p:nvSpPr>
          <p:spPr>
            <a:xfrm>
              <a:off x="4978402" y="2311403"/>
              <a:ext cx="2235198" cy="2235196"/>
            </a:xfrm>
            <a:prstGeom prst="donut">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54" name="ValueShape">
              <a:extLst>
                <a:ext uri="{FF2B5EF4-FFF2-40B4-BE49-F238E27FC236}">
                  <a16:creationId xmlns:a16="http://schemas.microsoft.com/office/drawing/2014/main" id="{B7E34E3F-784E-4465-ABD9-7DB60A88484C}"/>
                </a:ext>
              </a:extLst>
            </p:cNvPr>
            <p:cNvSpPr/>
            <p:nvPr/>
          </p:nvSpPr>
          <p:spPr>
            <a:xfrm>
              <a:off x="4746657" y="2079657"/>
              <a:ext cx="2698687" cy="2698687"/>
            </a:xfrm>
            <a:prstGeom prst="blockArc">
              <a:avLst>
                <a:gd name="adj1" fmla="val 16200000"/>
                <a:gd name="adj2" fmla="val 10152000"/>
                <a:gd name="adj3" fmla="val 14704"/>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grpSp>
          <p:nvGrpSpPr>
            <p:cNvPr id="455" name="BackShape">
              <a:extLst>
                <a:ext uri="{FF2B5EF4-FFF2-40B4-BE49-F238E27FC236}">
                  <a16:creationId xmlns:a16="http://schemas.microsoft.com/office/drawing/2014/main" id="{162168FA-7D76-44CE-B0A4-1FE884D55B7E}"/>
                </a:ext>
              </a:extLst>
            </p:cNvPr>
            <p:cNvGrpSpPr/>
            <p:nvPr/>
          </p:nvGrpSpPr>
          <p:grpSpPr>
            <a:xfrm>
              <a:off x="4739349" y="2072356"/>
              <a:ext cx="2713309" cy="2713325"/>
              <a:chOff x="4603750" y="1936750"/>
              <a:chExt cx="2984500" cy="2984500"/>
            </a:xfrm>
            <a:solidFill>
              <a:schemeClr val="accent1">
                <a:lumMod val="20000"/>
                <a:lumOff val="80000"/>
              </a:schemeClr>
            </a:solidFill>
          </p:grpSpPr>
          <p:sp>
            <p:nvSpPr>
              <p:cNvPr id="457" name="BackShape">
                <a:extLst>
                  <a:ext uri="{FF2B5EF4-FFF2-40B4-BE49-F238E27FC236}">
                    <a16:creationId xmlns:a16="http://schemas.microsoft.com/office/drawing/2014/main" id="{02B00D9D-302D-45D1-A81B-9F21D88B49E4}"/>
                  </a:ext>
                </a:extLst>
              </p:cNvPr>
              <p:cNvSpPr/>
              <p:nvPr/>
            </p:nvSpPr>
            <p:spPr>
              <a:xfrm rot="-5400000">
                <a:off x="480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58" name="BackShape">
                <a:extLst>
                  <a:ext uri="{FF2B5EF4-FFF2-40B4-BE49-F238E27FC236}">
                    <a16:creationId xmlns:a16="http://schemas.microsoft.com/office/drawing/2014/main" id="{CB94F892-F290-4A68-8FF3-29EF8F1069CC}"/>
                  </a:ext>
                </a:extLst>
              </p:cNvPr>
              <p:cNvSpPr/>
              <p:nvPr/>
            </p:nvSpPr>
            <p:spPr>
              <a:xfrm rot="-4320000">
                <a:off x="4870158"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59" name="BackShape">
                <a:extLst>
                  <a:ext uri="{FF2B5EF4-FFF2-40B4-BE49-F238E27FC236}">
                    <a16:creationId xmlns:a16="http://schemas.microsoft.com/office/drawing/2014/main" id="{8A15EEC2-2410-4503-B82C-128A89040FC3}"/>
                  </a:ext>
                </a:extLst>
              </p:cNvPr>
              <p:cNvSpPr/>
              <p:nvPr/>
            </p:nvSpPr>
            <p:spPr>
              <a:xfrm rot="-3240000">
                <a:off x="5050548"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60" name="BackShape">
                <a:extLst>
                  <a:ext uri="{FF2B5EF4-FFF2-40B4-BE49-F238E27FC236}">
                    <a16:creationId xmlns:a16="http://schemas.microsoft.com/office/drawing/2014/main" id="{9A5DA674-1953-4954-AC89-8F14BC10D38C}"/>
                  </a:ext>
                </a:extLst>
              </p:cNvPr>
              <p:cNvSpPr/>
              <p:nvPr/>
            </p:nvSpPr>
            <p:spPr>
              <a:xfrm rot="-2160000">
                <a:off x="5331513"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61" name="BackShape">
                <a:extLst>
                  <a:ext uri="{FF2B5EF4-FFF2-40B4-BE49-F238E27FC236}">
                    <a16:creationId xmlns:a16="http://schemas.microsoft.com/office/drawing/2014/main" id="{043DBC8B-4DB1-42C0-AC99-5B13C8542D6A}"/>
                  </a:ext>
                </a:extLst>
              </p:cNvPr>
              <p:cNvSpPr/>
              <p:nvPr/>
            </p:nvSpPr>
            <p:spPr>
              <a:xfrm rot="-1080000">
                <a:off x="5685548"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62" name="BackShape">
                <a:extLst>
                  <a:ext uri="{FF2B5EF4-FFF2-40B4-BE49-F238E27FC236}">
                    <a16:creationId xmlns:a16="http://schemas.microsoft.com/office/drawing/2014/main" id="{ABD6BB24-B789-41C8-8F0B-1D7F757437C1}"/>
                  </a:ext>
                </a:extLst>
              </p:cNvPr>
              <p:cNvSpPr/>
              <p:nvPr/>
            </p:nvSpPr>
            <p:spPr>
              <a:xfrm>
                <a:off x="6078000" y="193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63" name="BackShape">
                <a:extLst>
                  <a:ext uri="{FF2B5EF4-FFF2-40B4-BE49-F238E27FC236}">
                    <a16:creationId xmlns:a16="http://schemas.microsoft.com/office/drawing/2014/main" id="{06400122-D588-4FED-BF0D-00800C6E236C}"/>
                  </a:ext>
                </a:extLst>
              </p:cNvPr>
              <p:cNvSpPr/>
              <p:nvPr/>
            </p:nvSpPr>
            <p:spPr>
              <a:xfrm rot="1080000">
                <a:off x="6470452"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64" name="BackShape">
                <a:extLst>
                  <a:ext uri="{FF2B5EF4-FFF2-40B4-BE49-F238E27FC236}">
                    <a16:creationId xmlns:a16="http://schemas.microsoft.com/office/drawing/2014/main" id="{CC3FC49E-A6FD-4AAF-B2CB-87F8380701EE}"/>
                  </a:ext>
                </a:extLst>
              </p:cNvPr>
              <p:cNvSpPr/>
              <p:nvPr/>
            </p:nvSpPr>
            <p:spPr>
              <a:xfrm rot="2160000">
                <a:off x="6824487"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65" name="BackShape">
                <a:extLst>
                  <a:ext uri="{FF2B5EF4-FFF2-40B4-BE49-F238E27FC236}">
                    <a16:creationId xmlns:a16="http://schemas.microsoft.com/office/drawing/2014/main" id="{BBA6886E-4682-402B-BE37-291DD4582C97}"/>
                  </a:ext>
                </a:extLst>
              </p:cNvPr>
              <p:cNvSpPr/>
              <p:nvPr/>
            </p:nvSpPr>
            <p:spPr>
              <a:xfrm rot="3240000">
                <a:off x="7105452"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66" name="BackShape">
                <a:extLst>
                  <a:ext uri="{FF2B5EF4-FFF2-40B4-BE49-F238E27FC236}">
                    <a16:creationId xmlns:a16="http://schemas.microsoft.com/office/drawing/2014/main" id="{C3A18021-AF28-4A20-8814-6E8A092A5992}"/>
                  </a:ext>
                </a:extLst>
              </p:cNvPr>
              <p:cNvSpPr/>
              <p:nvPr/>
            </p:nvSpPr>
            <p:spPr>
              <a:xfrm rot="4320000">
                <a:off x="7285842"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67" name="BackShape">
                <a:extLst>
                  <a:ext uri="{FF2B5EF4-FFF2-40B4-BE49-F238E27FC236}">
                    <a16:creationId xmlns:a16="http://schemas.microsoft.com/office/drawing/2014/main" id="{8E5A8989-19B6-41B1-9025-E9398406725F}"/>
                  </a:ext>
                </a:extLst>
              </p:cNvPr>
              <p:cNvSpPr/>
              <p:nvPr/>
            </p:nvSpPr>
            <p:spPr>
              <a:xfrm rot="5400000">
                <a:off x="734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68" name="BackShape">
                <a:extLst>
                  <a:ext uri="{FF2B5EF4-FFF2-40B4-BE49-F238E27FC236}">
                    <a16:creationId xmlns:a16="http://schemas.microsoft.com/office/drawing/2014/main" id="{31C2A0DE-2DAB-471D-B2D7-31F4B4B4F33E}"/>
                  </a:ext>
                </a:extLst>
              </p:cNvPr>
              <p:cNvSpPr/>
              <p:nvPr/>
            </p:nvSpPr>
            <p:spPr>
              <a:xfrm rot="6480000">
                <a:off x="7285842"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69" name="BackShape">
                <a:extLst>
                  <a:ext uri="{FF2B5EF4-FFF2-40B4-BE49-F238E27FC236}">
                    <a16:creationId xmlns:a16="http://schemas.microsoft.com/office/drawing/2014/main" id="{71FDB3E8-6372-4F38-91FA-463C534546F5}"/>
                  </a:ext>
                </a:extLst>
              </p:cNvPr>
              <p:cNvSpPr/>
              <p:nvPr/>
            </p:nvSpPr>
            <p:spPr>
              <a:xfrm rot="7560000">
                <a:off x="7105452"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70" name="BackShape">
                <a:extLst>
                  <a:ext uri="{FF2B5EF4-FFF2-40B4-BE49-F238E27FC236}">
                    <a16:creationId xmlns:a16="http://schemas.microsoft.com/office/drawing/2014/main" id="{9E55E7A0-32A6-4A8F-B897-A383D5F1C6FF}"/>
                  </a:ext>
                </a:extLst>
              </p:cNvPr>
              <p:cNvSpPr/>
              <p:nvPr/>
            </p:nvSpPr>
            <p:spPr>
              <a:xfrm rot="8640000">
                <a:off x="6824487"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71" name="BackShape">
                <a:extLst>
                  <a:ext uri="{FF2B5EF4-FFF2-40B4-BE49-F238E27FC236}">
                    <a16:creationId xmlns:a16="http://schemas.microsoft.com/office/drawing/2014/main" id="{D678C39A-634E-4DFB-9766-8569A8D8037A}"/>
                  </a:ext>
                </a:extLst>
              </p:cNvPr>
              <p:cNvSpPr/>
              <p:nvPr/>
            </p:nvSpPr>
            <p:spPr>
              <a:xfrm rot="9720000">
                <a:off x="6470452"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72" name="BackShape">
                <a:extLst>
                  <a:ext uri="{FF2B5EF4-FFF2-40B4-BE49-F238E27FC236}">
                    <a16:creationId xmlns:a16="http://schemas.microsoft.com/office/drawing/2014/main" id="{F0DD8EBA-F060-4786-B1D1-0677641AFEB8}"/>
                  </a:ext>
                </a:extLst>
              </p:cNvPr>
              <p:cNvSpPr/>
              <p:nvPr/>
            </p:nvSpPr>
            <p:spPr>
              <a:xfrm rot="10800000">
                <a:off x="6078000" y="447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73" name="BackShape">
                <a:extLst>
                  <a:ext uri="{FF2B5EF4-FFF2-40B4-BE49-F238E27FC236}">
                    <a16:creationId xmlns:a16="http://schemas.microsoft.com/office/drawing/2014/main" id="{A49C8AA2-A8E6-4BCF-8B13-25115AA29B33}"/>
                  </a:ext>
                </a:extLst>
              </p:cNvPr>
              <p:cNvSpPr/>
              <p:nvPr/>
            </p:nvSpPr>
            <p:spPr>
              <a:xfrm rot="11880000">
                <a:off x="5685548"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74" name="BackShape">
                <a:extLst>
                  <a:ext uri="{FF2B5EF4-FFF2-40B4-BE49-F238E27FC236}">
                    <a16:creationId xmlns:a16="http://schemas.microsoft.com/office/drawing/2014/main" id="{885C7454-9C12-4A5F-B7BD-6E4F175024F7}"/>
                  </a:ext>
                </a:extLst>
              </p:cNvPr>
              <p:cNvSpPr/>
              <p:nvPr/>
            </p:nvSpPr>
            <p:spPr>
              <a:xfrm rot="12960000">
                <a:off x="5331513"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75" name="BackShape">
                <a:extLst>
                  <a:ext uri="{FF2B5EF4-FFF2-40B4-BE49-F238E27FC236}">
                    <a16:creationId xmlns:a16="http://schemas.microsoft.com/office/drawing/2014/main" id="{B9A59CDC-42CF-4B73-8884-B591AE893465}"/>
                  </a:ext>
                </a:extLst>
              </p:cNvPr>
              <p:cNvSpPr/>
              <p:nvPr/>
            </p:nvSpPr>
            <p:spPr>
              <a:xfrm rot="14040000">
                <a:off x="5050548"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76" name="BackShape">
                <a:extLst>
                  <a:ext uri="{FF2B5EF4-FFF2-40B4-BE49-F238E27FC236}">
                    <a16:creationId xmlns:a16="http://schemas.microsoft.com/office/drawing/2014/main" id="{01E945C5-0F0F-48A0-8386-00930F139FB8}"/>
                  </a:ext>
                </a:extLst>
              </p:cNvPr>
              <p:cNvSpPr/>
              <p:nvPr/>
            </p:nvSpPr>
            <p:spPr>
              <a:xfrm rot="15120000">
                <a:off x="4870158"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grpSp>
        <p:sp>
          <p:nvSpPr>
            <p:cNvPr id="456" name="ValueText">
              <a:extLst>
                <a:ext uri="{FF2B5EF4-FFF2-40B4-BE49-F238E27FC236}">
                  <a16:creationId xmlns:a16="http://schemas.microsoft.com/office/drawing/2014/main" id="{347FD42B-20F3-483A-9080-35F09D628383}"/>
                </a:ext>
              </a:extLst>
            </p:cNvPr>
            <p:cNvSpPr txBox="1"/>
            <p:nvPr/>
          </p:nvSpPr>
          <p:spPr>
            <a:xfrm>
              <a:off x="5831209" y="3230407"/>
              <a:ext cx="529582" cy="397186"/>
            </a:xfrm>
            <a:prstGeom prst="rect">
              <a:avLst/>
            </a:prstGeom>
          </p:spPr>
          <p:txBody>
            <a:bodyPr wrap="none" lIns="0" tIns="0" rIns="0" bIns="0">
              <a:prstTxWarp prst="textPlain">
                <a:avLst/>
              </a:prstTxWarp>
              <a:normAutofit fontScale="92500" lnSpcReduction="20000"/>
            </a:bodyPr>
            <a:lstStyle/>
            <a:p>
              <a:r>
                <a:rPr lang="en-US" altLang="zh-CN">
                  <a:solidFill>
                    <a:srgbClr val="A63636"/>
                  </a:solidFill>
                  <a:latin typeface="Impact" panose="020B0806030902050204" pitchFamily="34" charset="0"/>
                </a:rPr>
                <a:t>72%</a:t>
              </a:r>
              <a:endParaRPr lang="en-US" altLang="zh-CN" dirty="0">
                <a:solidFill>
                  <a:srgbClr val="A63636"/>
                </a:solidFill>
                <a:latin typeface="Impact" panose="020B0806030902050204" pitchFamily="34" charset="0"/>
              </a:endParaRPr>
            </a:p>
          </p:txBody>
        </p:sp>
      </p:grpSp>
      <p:grpSp>
        <p:nvGrpSpPr>
          <p:cNvPr id="477" name="52d15870-ebac-4eef-b986-8c009be3a1fa" descr="nQgAAB+LCAAAAAAABAC9VE1v2kAQ/S/T9OZW/sBJ4AalVJWaFiWol4rDxh7MtPYa7a4lUMR/73hx4k0gVK3sigv7Zt7uvDczfoALSmEEAXhwYXYb5P93hVBmSiJTorgpU8w5NlflBpUh1DD68dCQQof0XeQVNlk7xm9IUlEVFoaR/95nSGwdKPAtOMWECpFPKSPDdzPyWc9RJShNk2hUhR40h+ugJn1SZbXhR33Ye4/FRK4Co0hmTjUNG/y3cJo9cNiTssxRyGP6oZJT9NihfyjzUh2TH1MvndRvqxUleIu1Wkvj2G12D6MojsNhNPBgYRMDDyaq0mumvJnNxpcR//h1t5Qlp5BMWbbboSvnsXH6s9Km4KeaxLatO1uewpVtKl88F9x7NKi0jRzd4MS5YTLFLYxCj33nyWn0vhva/n6UaQOEVxa4W4sNfmV2XefBHAvBcn88Zm1JnR6Wbeeu3RkmTfeUk9mddWjwukNWiX7mzgm9C9yaM3IHbrVdHBy5Q0duXUYr9MXOtHIj2P/toHRiQ59dD/yXC3u24/HrUg/b7io9rCzMKK8/nOOkXm5edI3Gft4mirK1kaj1E1ivxYKkGcuUbUrxWeAf9iV2hXdxcJ0LenfOzkU/zv1h5Ho1LuzduC8ksXvjJiL5ZZHg/zq33P8GwPSIm50IAAA=">
            <a:extLst>
              <a:ext uri="{FF2B5EF4-FFF2-40B4-BE49-F238E27FC236}">
                <a16:creationId xmlns:a16="http://schemas.microsoft.com/office/drawing/2014/main" id="{BC718A1F-7BD9-4F59-A39F-67AF75C0E44F}"/>
              </a:ext>
            </a:extLst>
          </p:cNvPr>
          <p:cNvGrpSpPr>
            <a:grpSpLocks noChangeAspect="1"/>
          </p:cNvGrpSpPr>
          <p:nvPr/>
        </p:nvGrpSpPr>
        <p:grpSpPr>
          <a:xfrm>
            <a:off x="8900671" y="3929376"/>
            <a:ext cx="1538726" cy="1538736"/>
            <a:chOff x="4739349" y="2072356"/>
            <a:chExt cx="2713309" cy="2713325"/>
          </a:xfrm>
        </p:grpSpPr>
        <p:sp>
          <p:nvSpPr>
            <p:cNvPr id="478" name="BackShape">
              <a:extLst>
                <a:ext uri="{FF2B5EF4-FFF2-40B4-BE49-F238E27FC236}">
                  <a16:creationId xmlns:a16="http://schemas.microsoft.com/office/drawing/2014/main" id="{7D7BAC33-E2C2-4B59-A087-61DD6842CF2A}"/>
                </a:ext>
              </a:extLst>
            </p:cNvPr>
            <p:cNvSpPr/>
            <p:nvPr/>
          </p:nvSpPr>
          <p:spPr>
            <a:xfrm>
              <a:off x="4978402" y="2311403"/>
              <a:ext cx="2235198" cy="2235196"/>
            </a:xfrm>
            <a:prstGeom prst="donut">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79" name="ValueShape">
              <a:extLst>
                <a:ext uri="{FF2B5EF4-FFF2-40B4-BE49-F238E27FC236}">
                  <a16:creationId xmlns:a16="http://schemas.microsoft.com/office/drawing/2014/main" id="{BA1EE4E7-E894-4A16-8BBC-ACFB947E18F0}"/>
                </a:ext>
              </a:extLst>
            </p:cNvPr>
            <p:cNvSpPr/>
            <p:nvPr/>
          </p:nvSpPr>
          <p:spPr>
            <a:xfrm>
              <a:off x="4746657" y="2079657"/>
              <a:ext cx="2698687" cy="2698687"/>
            </a:xfrm>
            <a:prstGeom prst="blockArc">
              <a:avLst>
                <a:gd name="adj1" fmla="val 16200000"/>
                <a:gd name="adj2" fmla="val 12096000"/>
                <a:gd name="adj3" fmla="val 14704"/>
              </a:avLst>
            </a:prstGeom>
            <a:solidFill>
              <a:srgbClr val="A636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grpSp>
          <p:nvGrpSpPr>
            <p:cNvPr id="480" name="BackShape">
              <a:extLst>
                <a:ext uri="{FF2B5EF4-FFF2-40B4-BE49-F238E27FC236}">
                  <a16:creationId xmlns:a16="http://schemas.microsoft.com/office/drawing/2014/main" id="{6AB7B322-C1D0-411F-8DA4-84546D6D54BE}"/>
                </a:ext>
              </a:extLst>
            </p:cNvPr>
            <p:cNvGrpSpPr/>
            <p:nvPr/>
          </p:nvGrpSpPr>
          <p:grpSpPr>
            <a:xfrm>
              <a:off x="4739349" y="2072356"/>
              <a:ext cx="2713309" cy="2713325"/>
              <a:chOff x="4603750" y="1936750"/>
              <a:chExt cx="2984500" cy="2984500"/>
            </a:xfrm>
            <a:solidFill>
              <a:schemeClr val="accent1">
                <a:lumMod val="20000"/>
                <a:lumOff val="80000"/>
              </a:schemeClr>
            </a:solidFill>
          </p:grpSpPr>
          <p:sp>
            <p:nvSpPr>
              <p:cNvPr id="482" name="BackShape">
                <a:extLst>
                  <a:ext uri="{FF2B5EF4-FFF2-40B4-BE49-F238E27FC236}">
                    <a16:creationId xmlns:a16="http://schemas.microsoft.com/office/drawing/2014/main" id="{DCB1C999-F5B1-4F74-95C6-0355D93CC193}"/>
                  </a:ext>
                </a:extLst>
              </p:cNvPr>
              <p:cNvSpPr/>
              <p:nvPr/>
            </p:nvSpPr>
            <p:spPr>
              <a:xfrm rot="-5400000">
                <a:off x="480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83" name="BackShape">
                <a:extLst>
                  <a:ext uri="{FF2B5EF4-FFF2-40B4-BE49-F238E27FC236}">
                    <a16:creationId xmlns:a16="http://schemas.microsoft.com/office/drawing/2014/main" id="{E567F7DD-6F31-4979-89BD-027A780654DC}"/>
                  </a:ext>
                </a:extLst>
              </p:cNvPr>
              <p:cNvSpPr/>
              <p:nvPr/>
            </p:nvSpPr>
            <p:spPr>
              <a:xfrm rot="-4320000">
                <a:off x="4870158"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84" name="BackShape">
                <a:extLst>
                  <a:ext uri="{FF2B5EF4-FFF2-40B4-BE49-F238E27FC236}">
                    <a16:creationId xmlns:a16="http://schemas.microsoft.com/office/drawing/2014/main" id="{F7607D14-AA30-44C0-BCE5-5F1FAF4BA61C}"/>
                  </a:ext>
                </a:extLst>
              </p:cNvPr>
              <p:cNvSpPr/>
              <p:nvPr/>
            </p:nvSpPr>
            <p:spPr>
              <a:xfrm rot="-3240000">
                <a:off x="5050548"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85" name="BackShape">
                <a:extLst>
                  <a:ext uri="{FF2B5EF4-FFF2-40B4-BE49-F238E27FC236}">
                    <a16:creationId xmlns:a16="http://schemas.microsoft.com/office/drawing/2014/main" id="{8255DFBB-37C8-4172-9010-12768800555B}"/>
                  </a:ext>
                </a:extLst>
              </p:cNvPr>
              <p:cNvSpPr/>
              <p:nvPr/>
            </p:nvSpPr>
            <p:spPr>
              <a:xfrm rot="-2160000">
                <a:off x="5331513"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86" name="BackShape">
                <a:extLst>
                  <a:ext uri="{FF2B5EF4-FFF2-40B4-BE49-F238E27FC236}">
                    <a16:creationId xmlns:a16="http://schemas.microsoft.com/office/drawing/2014/main" id="{C07F3689-76A8-4968-AEB6-518753587C96}"/>
                  </a:ext>
                </a:extLst>
              </p:cNvPr>
              <p:cNvSpPr/>
              <p:nvPr/>
            </p:nvSpPr>
            <p:spPr>
              <a:xfrm rot="-1080000">
                <a:off x="5685548"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87" name="BackShape">
                <a:extLst>
                  <a:ext uri="{FF2B5EF4-FFF2-40B4-BE49-F238E27FC236}">
                    <a16:creationId xmlns:a16="http://schemas.microsoft.com/office/drawing/2014/main" id="{0BA82063-1608-45D9-8EDE-12D0B8DB2DC2}"/>
                  </a:ext>
                </a:extLst>
              </p:cNvPr>
              <p:cNvSpPr/>
              <p:nvPr/>
            </p:nvSpPr>
            <p:spPr>
              <a:xfrm>
                <a:off x="6078000" y="193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88" name="BackShape">
                <a:extLst>
                  <a:ext uri="{FF2B5EF4-FFF2-40B4-BE49-F238E27FC236}">
                    <a16:creationId xmlns:a16="http://schemas.microsoft.com/office/drawing/2014/main" id="{2AE28143-F094-4D2B-BCB7-1477126B7F47}"/>
                  </a:ext>
                </a:extLst>
              </p:cNvPr>
              <p:cNvSpPr/>
              <p:nvPr/>
            </p:nvSpPr>
            <p:spPr>
              <a:xfrm rot="1080000">
                <a:off x="6470452" y="199890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89" name="BackShape">
                <a:extLst>
                  <a:ext uri="{FF2B5EF4-FFF2-40B4-BE49-F238E27FC236}">
                    <a16:creationId xmlns:a16="http://schemas.microsoft.com/office/drawing/2014/main" id="{6E9B9B61-081D-4651-8DC1-347FCEE01EEC}"/>
                  </a:ext>
                </a:extLst>
              </p:cNvPr>
              <p:cNvSpPr/>
              <p:nvPr/>
            </p:nvSpPr>
            <p:spPr>
              <a:xfrm rot="2160000">
                <a:off x="6824487" y="2179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90" name="BackShape">
                <a:extLst>
                  <a:ext uri="{FF2B5EF4-FFF2-40B4-BE49-F238E27FC236}">
                    <a16:creationId xmlns:a16="http://schemas.microsoft.com/office/drawing/2014/main" id="{4F8236DD-1DD2-4F93-BB55-BC7AC065E19F}"/>
                  </a:ext>
                </a:extLst>
              </p:cNvPr>
              <p:cNvSpPr/>
              <p:nvPr/>
            </p:nvSpPr>
            <p:spPr>
              <a:xfrm rot="3240000">
                <a:off x="7105452" y="2460263"/>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91" name="BackShape">
                <a:extLst>
                  <a:ext uri="{FF2B5EF4-FFF2-40B4-BE49-F238E27FC236}">
                    <a16:creationId xmlns:a16="http://schemas.microsoft.com/office/drawing/2014/main" id="{FEEBC6F1-4730-40B9-B067-B897A485D60F}"/>
                  </a:ext>
                </a:extLst>
              </p:cNvPr>
              <p:cNvSpPr/>
              <p:nvPr/>
            </p:nvSpPr>
            <p:spPr>
              <a:xfrm rot="4320000">
                <a:off x="7285842" y="2814298"/>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92" name="BackShape">
                <a:extLst>
                  <a:ext uri="{FF2B5EF4-FFF2-40B4-BE49-F238E27FC236}">
                    <a16:creationId xmlns:a16="http://schemas.microsoft.com/office/drawing/2014/main" id="{9C50EF34-991B-4547-AEB0-FA82A5606FF0}"/>
                  </a:ext>
                </a:extLst>
              </p:cNvPr>
              <p:cNvSpPr/>
              <p:nvPr/>
            </p:nvSpPr>
            <p:spPr>
              <a:xfrm rot="5400000">
                <a:off x="7348000" y="320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93" name="BackShape">
                <a:extLst>
                  <a:ext uri="{FF2B5EF4-FFF2-40B4-BE49-F238E27FC236}">
                    <a16:creationId xmlns:a16="http://schemas.microsoft.com/office/drawing/2014/main" id="{C80912B1-FBFB-4EDD-B951-3D4594B48357}"/>
                  </a:ext>
                </a:extLst>
              </p:cNvPr>
              <p:cNvSpPr/>
              <p:nvPr/>
            </p:nvSpPr>
            <p:spPr>
              <a:xfrm rot="6480000">
                <a:off x="7285842"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94" name="BackShape">
                <a:extLst>
                  <a:ext uri="{FF2B5EF4-FFF2-40B4-BE49-F238E27FC236}">
                    <a16:creationId xmlns:a16="http://schemas.microsoft.com/office/drawing/2014/main" id="{11AAFC09-4C5E-4FAF-817B-888A58084283}"/>
                  </a:ext>
                </a:extLst>
              </p:cNvPr>
              <p:cNvSpPr/>
              <p:nvPr/>
            </p:nvSpPr>
            <p:spPr>
              <a:xfrm rot="7560000">
                <a:off x="7105452"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95" name="BackShape">
                <a:extLst>
                  <a:ext uri="{FF2B5EF4-FFF2-40B4-BE49-F238E27FC236}">
                    <a16:creationId xmlns:a16="http://schemas.microsoft.com/office/drawing/2014/main" id="{D24F1026-9DC7-4DDB-9ED5-7DE67A85D713}"/>
                  </a:ext>
                </a:extLst>
              </p:cNvPr>
              <p:cNvSpPr/>
              <p:nvPr/>
            </p:nvSpPr>
            <p:spPr>
              <a:xfrm rot="8640000">
                <a:off x="6824487"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96" name="BackShape">
                <a:extLst>
                  <a:ext uri="{FF2B5EF4-FFF2-40B4-BE49-F238E27FC236}">
                    <a16:creationId xmlns:a16="http://schemas.microsoft.com/office/drawing/2014/main" id="{6847CC49-ACE1-49EC-BD7B-F192EB0BD78A}"/>
                  </a:ext>
                </a:extLst>
              </p:cNvPr>
              <p:cNvSpPr/>
              <p:nvPr/>
            </p:nvSpPr>
            <p:spPr>
              <a:xfrm rot="9720000">
                <a:off x="6470452"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97" name="BackShape">
                <a:extLst>
                  <a:ext uri="{FF2B5EF4-FFF2-40B4-BE49-F238E27FC236}">
                    <a16:creationId xmlns:a16="http://schemas.microsoft.com/office/drawing/2014/main" id="{ADEA15E8-98F3-4ADD-9418-0427D6996A3D}"/>
                  </a:ext>
                </a:extLst>
              </p:cNvPr>
              <p:cNvSpPr/>
              <p:nvPr/>
            </p:nvSpPr>
            <p:spPr>
              <a:xfrm rot="10800000">
                <a:off x="6078000" y="4476750"/>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98" name="BackShape">
                <a:extLst>
                  <a:ext uri="{FF2B5EF4-FFF2-40B4-BE49-F238E27FC236}">
                    <a16:creationId xmlns:a16="http://schemas.microsoft.com/office/drawing/2014/main" id="{6F89F743-33BE-427E-BFBA-9148A118F114}"/>
                  </a:ext>
                </a:extLst>
              </p:cNvPr>
              <p:cNvSpPr/>
              <p:nvPr/>
            </p:nvSpPr>
            <p:spPr>
              <a:xfrm rot="11880000">
                <a:off x="5685548" y="441459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499" name="BackShape">
                <a:extLst>
                  <a:ext uri="{FF2B5EF4-FFF2-40B4-BE49-F238E27FC236}">
                    <a16:creationId xmlns:a16="http://schemas.microsoft.com/office/drawing/2014/main" id="{30AD5927-A445-4976-A6F0-5DC2DF1C030A}"/>
                  </a:ext>
                </a:extLst>
              </p:cNvPr>
              <p:cNvSpPr/>
              <p:nvPr/>
            </p:nvSpPr>
            <p:spPr>
              <a:xfrm rot="12960000">
                <a:off x="5331513" y="4234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500" name="BackShape">
                <a:extLst>
                  <a:ext uri="{FF2B5EF4-FFF2-40B4-BE49-F238E27FC236}">
                    <a16:creationId xmlns:a16="http://schemas.microsoft.com/office/drawing/2014/main" id="{1AC349B0-4EC6-4EE6-8A7F-C268BAFADF0A}"/>
                  </a:ext>
                </a:extLst>
              </p:cNvPr>
              <p:cNvSpPr/>
              <p:nvPr/>
            </p:nvSpPr>
            <p:spPr>
              <a:xfrm rot="14040000">
                <a:off x="5050548" y="3953237"/>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501" name="BackShape">
                <a:extLst>
                  <a:ext uri="{FF2B5EF4-FFF2-40B4-BE49-F238E27FC236}">
                    <a16:creationId xmlns:a16="http://schemas.microsoft.com/office/drawing/2014/main" id="{6815E220-78AA-44F3-95C6-709D5D72E63B}"/>
                  </a:ext>
                </a:extLst>
              </p:cNvPr>
              <p:cNvSpPr/>
              <p:nvPr/>
            </p:nvSpPr>
            <p:spPr>
              <a:xfrm rot="15120000">
                <a:off x="4870158" y="3599202"/>
                <a:ext cx="360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grpSp>
        <p:sp>
          <p:nvSpPr>
            <p:cNvPr id="481" name="ValueText">
              <a:extLst>
                <a:ext uri="{FF2B5EF4-FFF2-40B4-BE49-F238E27FC236}">
                  <a16:creationId xmlns:a16="http://schemas.microsoft.com/office/drawing/2014/main" id="{0ACE469C-82E0-46E1-B06F-633DF393875E}"/>
                </a:ext>
              </a:extLst>
            </p:cNvPr>
            <p:cNvSpPr txBox="1"/>
            <p:nvPr/>
          </p:nvSpPr>
          <p:spPr>
            <a:xfrm>
              <a:off x="5831209" y="3230407"/>
              <a:ext cx="529582" cy="397186"/>
            </a:xfrm>
            <a:prstGeom prst="rect">
              <a:avLst/>
            </a:prstGeom>
          </p:spPr>
          <p:txBody>
            <a:bodyPr wrap="none" lIns="0" tIns="0" rIns="0" bIns="0">
              <a:prstTxWarp prst="textPlain">
                <a:avLst/>
              </a:prstTxWarp>
              <a:normAutofit fontScale="92500" lnSpcReduction="20000"/>
            </a:bodyPr>
            <a:lstStyle/>
            <a:p>
              <a:r>
                <a:rPr lang="en-US" altLang="zh-CN">
                  <a:solidFill>
                    <a:srgbClr val="A63636"/>
                  </a:solidFill>
                  <a:latin typeface="Impact" panose="020B0806030902050204" pitchFamily="34" charset="0"/>
                </a:rPr>
                <a:t>81%</a:t>
              </a:r>
              <a:endParaRPr lang="en-US" altLang="zh-CN" dirty="0">
                <a:solidFill>
                  <a:srgbClr val="A63636"/>
                </a:solidFill>
                <a:latin typeface="Impact" panose="020B0806030902050204" pitchFamily="34" charset="0"/>
              </a:endParaRPr>
            </a:p>
          </p:txBody>
        </p:sp>
      </p:grpSp>
      <p:sp>
        <p:nvSpPr>
          <p:cNvPr id="503" name="矩形 502">
            <a:extLst>
              <a:ext uri="{FF2B5EF4-FFF2-40B4-BE49-F238E27FC236}">
                <a16:creationId xmlns:a16="http://schemas.microsoft.com/office/drawing/2014/main" id="{99322FBC-B559-4FCA-84B6-9FD8BC8FA3D0}"/>
              </a:ext>
            </a:extLst>
          </p:cNvPr>
          <p:cNvSpPr/>
          <p:nvPr/>
        </p:nvSpPr>
        <p:spPr>
          <a:xfrm>
            <a:off x="2721969" y="5724085"/>
            <a:ext cx="6748062" cy="420683"/>
          </a:xfrm>
          <a:prstGeom prst="rect">
            <a:avLst/>
          </a:prstGeom>
          <a:solidFill>
            <a:schemeClr val="bg1">
              <a:lumMod val="6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latin typeface="微软雅黑" panose="020B0503020204020204" pitchFamily="34" charset="-122"/>
                <a:ea typeface="微软雅黑" panose="020B0503020204020204" pitchFamily="34" charset="-122"/>
              </a:rPr>
              <a:t>2018</a:t>
            </a:r>
            <a:r>
              <a:rPr lang="zh-CN" altLang="en-US" sz="1600" b="1" dirty="0">
                <a:solidFill>
                  <a:schemeClr val="bg1"/>
                </a:solidFill>
                <a:latin typeface="微软雅黑" panose="020B0503020204020204" pitchFamily="34" charset="-122"/>
                <a:ea typeface="微软雅黑" panose="020B0503020204020204" pitchFamily="34" charset="-122"/>
              </a:rPr>
              <a:t>年</a:t>
            </a:r>
            <a:r>
              <a:rPr lang="en-US" altLang="zh-CN" sz="1600" b="1" dirty="0">
                <a:solidFill>
                  <a:schemeClr val="bg1"/>
                </a:solidFill>
                <a:latin typeface="微软雅黑" panose="020B0503020204020204" pitchFamily="34" charset="-122"/>
                <a:ea typeface="微软雅黑" panose="020B0503020204020204" pitchFamily="34" charset="-122"/>
              </a:rPr>
              <a:t>12</a:t>
            </a:r>
            <a:r>
              <a:rPr lang="zh-CN" altLang="en-US" sz="1600" b="1" dirty="0">
                <a:solidFill>
                  <a:schemeClr val="bg1"/>
                </a:solidFill>
                <a:latin typeface="微软雅黑" panose="020B0503020204020204" pitchFamily="34" charset="-122"/>
                <a:ea typeface="微软雅黑" panose="020B0503020204020204" pitchFamily="34" charset="-122"/>
              </a:rPr>
              <a:t>月全国近视抽查</a:t>
            </a:r>
            <a:r>
              <a:rPr lang="zh-CN" altLang="en-US" sz="1600" b="1" dirty="0">
                <a:solidFill>
                  <a:srgbClr val="A63636"/>
                </a:solidFill>
                <a:latin typeface="微软雅黑" panose="020B0503020204020204" pitchFamily="34" charset="-122"/>
                <a:ea typeface="微软雅黑" panose="020B0503020204020204" pitchFamily="34" charset="-122"/>
              </a:rPr>
              <a:t>总体近视率</a:t>
            </a:r>
            <a:r>
              <a:rPr lang="en-US" altLang="zh-CN" sz="1600" b="1" dirty="0">
                <a:solidFill>
                  <a:srgbClr val="A63636"/>
                </a:solidFill>
                <a:latin typeface="微软雅黑" panose="020B0503020204020204" pitchFamily="34" charset="-122"/>
                <a:ea typeface="微软雅黑" panose="020B0503020204020204" pitchFamily="34" charset="-122"/>
              </a:rPr>
              <a:t>53.6%</a:t>
            </a:r>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高三学生高度近视率近</a:t>
            </a:r>
            <a:r>
              <a:rPr lang="en-US" altLang="zh-CN" sz="1600" b="1" dirty="0">
                <a:solidFill>
                  <a:schemeClr val="bg1"/>
                </a:solidFill>
                <a:latin typeface="微软雅黑" panose="020B0503020204020204" pitchFamily="34" charset="-122"/>
                <a:ea typeface="微软雅黑" panose="020B0503020204020204" pitchFamily="34" charset="-122"/>
              </a:rPr>
              <a:t>20%</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141840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30EA97E-4FEB-42D4-87F0-6C1201B10487}"/>
              </a:ext>
            </a:extLst>
          </p:cNvPr>
          <p:cNvGrpSpPr/>
          <p:nvPr/>
        </p:nvGrpSpPr>
        <p:grpSpPr>
          <a:xfrm>
            <a:off x="2675810" y="645862"/>
            <a:ext cx="6840380" cy="707450"/>
            <a:chOff x="2229841" y="538218"/>
            <a:chExt cx="5700318" cy="589542"/>
          </a:xfrm>
        </p:grpSpPr>
        <p:sp>
          <p:nvSpPr>
            <p:cNvPr id="3" name="Text Box 6">
              <a:extLst>
                <a:ext uri="{FF2B5EF4-FFF2-40B4-BE49-F238E27FC236}">
                  <a16:creationId xmlns:a16="http://schemas.microsoft.com/office/drawing/2014/main" id="{7DB0A5E3-F79E-4DE8-B9FE-9C055A566FBD}"/>
                </a:ext>
              </a:extLst>
            </p:cNvPr>
            <p:cNvSpPr txBox="1">
              <a:spLocks noChangeArrowheads="1"/>
            </p:cNvSpPr>
            <p:nvPr/>
          </p:nvSpPr>
          <p:spPr bwMode="auto">
            <a:xfrm>
              <a:off x="2229841" y="538218"/>
              <a:ext cx="5700318"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综合防控儿童青少年近视实施目标</a:t>
              </a:r>
            </a:p>
          </p:txBody>
        </p:sp>
        <p:sp>
          <p:nvSpPr>
            <p:cNvPr id="4" name="矩形 3">
              <a:extLst>
                <a:ext uri="{FF2B5EF4-FFF2-40B4-BE49-F238E27FC236}">
                  <a16:creationId xmlns:a16="http://schemas.microsoft.com/office/drawing/2014/main" id="{4D47A852-0BB7-4DB0-9E41-EC2141BFABB9}"/>
                </a:ext>
              </a:extLst>
            </p:cNvPr>
            <p:cNvSpPr/>
            <p:nvPr/>
          </p:nvSpPr>
          <p:spPr>
            <a:xfrm>
              <a:off x="3125470" y="944279"/>
              <a:ext cx="3909062" cy="183481"/>
            </a:xfrm>
            <a:prstGeom prst="rect">
              <a:avLst/>
            </a:prstGeom>
          </p:spPr>
          <p:txBody>
            <a:bodyPr wrap="square">
              <a:spAutoFit/>
            </a:bodyPr>
            <a:lstStyle/>
            <a:p>
              <a:pPr algn="dist"/>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PREVENTION AND CONTROL OF MYOPIA IN TEENAGERS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433" name="文本框 432">
            <a:extLst>
              <a:ext uri="{FF2B5EF4-FFF2-40B4-BE49-F238E27FC236}">
                <a16:creationId xmlns:a16="http://schemas.microsoft.com/office/drawing/2014/main" id="{E9E124D2-D01F-462E-BE38-272CBFE29C59}"/>
              </a:ext>
            </a:extLst>
          </p:cNvPr>
          <p:cNvSpPr txBox="1"/>
          <p:nvPr/>
        </p:nvSpPr>
        <p:spPr>
          <a:xfrm>
            <a:off x="3429070" y="3417341"/>
            <a:ext cx="1066772" cy="1200329"/>
          </a:xfrm>
          <a:prstGeom prst="rect">
            <a:avLst/>
          </a:prstGeom>
          <a:noFill/>
        </p:spPr>
        <p:txBody>
          <a:bodyPr wrap="square" rtlCol="0">
            <a:spAutoFit/>
          </a:bodyPr>
          <a:lstStyle/>
          <a:p>
            <a:pPr algn="r"/>
            <a:r>
              <a:rPr lang="en-US" altLang="zh-CN" sz="7200" dirty="0">
                <a:solidFill>
                  <a:srgbClr val="EAB9C9"/>
                </a:solidFill>
                <a:latin typeface="Haettenschweiler" panose="020B0706040902060204" pitchFamily="34" charset="0"/>
                <a:ea typeface="微软雅黑" panose="020B0503020204020204" pitchFamily="34" charset="-122"/>
              </a:rPr>
              <a:t>10</a:t>
            </a:r>
            <a:endParaRPr lang="zh-CN" altLang="en-US" sz="7200" dirty="0">
              <a:solidFill>
                <a:srgbClr val="EAB9C9"/>
              </a:solidFill>
              <a:latin typeface="Haettenschweiler" panose="020B0706040902060204" pitchFamily="34" charset="0"/>
              <a:ea typeface="微软雅黑" panose="020B0503020204020204" pitchFamily="34" charset="-122"/>
            </a:endParaRPr>
          </a:p>
        </p:txBody>
      </p:sp>
      <p:sp>
        <p:nvSpPr>
          <p:cNvPr id="434" name="椭圆 433">
            <a:extLst>
              <a:ext uri="{FF2B5EF4-FFF2-40B4-BE49-F238E27FC236}">
                <a16:creationId xmlns:a16="http://schemas.microsoft.com/office/drawing/2014/main" id="{0647A1AB-F566-43BE-8E61-4BA99DB1AE95}"/>
              </a:ext>
            </a:extLst>
          </p:cNvPr>
          <p:cNvSpPr/>
          <p:nvPr/>
        </p:nvSpPr>
        <p:spPr>
          <a:xfrm>
            <a:off x="4419644" y="4139148"/>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nvGrpSpPr>
          <p:cNvPr id="8" name="组合 7">
            <a:extLst>
              <a:ext uri="{FF2B5EF4-FFF2-40B4-BE49-F238E27FC236}">
                <a16:creationId xmlns:a16="http://schemas.microsoft.com/office/drawing/2014/main" id="{B1F753E5-7163-4A0D-9495-81DF02C0CEDA}"/>
              </a:ext>
            </a:extLst>
          </p:cNvPr>
          <p:cNvGrpSpPr/>
          <p:nvPr/>
        </p:nvGrpSpPr>
        <p:grpSpPr>
          <a:xfrm>
            <a:off x="7311658" y="1895554"/>
            <a:ext cx="1999637" cy="1673060"/>
            <a:chOff x="6743236" y="1971752"/>
            <a:chExt cx="1999637" cy="1673060"/>
          </a:xfrm>
        </p:grpSpPr>
        <p:sp>
          <p:nvSpPr>
            <p:cNvPr id="320" name="文本框 319">
              <a:extLst>
                <a:ext uri="{FF2B5EF4-FFF2-40B4-BE49-F238E27FC236}">
                  <a16:creationId xmlns:a16="http://schemas.microsoft.com/office/drawing/2014/main" id="{ED8ADCAC-5CC2-43AC-9D23-B67198AA8BC9}"/>
                </a:ext>
              </a:extLst>
            </p:cNvPr>
            <p:cNvSpPr txBox="1"/>
            <p:nvPr/>
          </p:nvSpPr>
          <p:spPr>
            <a:xfrm>
              <a:off x="7254456" y="3275480"/>
              <a:ext cx="1142970" cy="369332"/>
            </a:xfrm>
            <a:prstGeom prst="rect">
              <a:avLst/>
            </a:prstGeom>
            <a:solidFill>
              <a:srgbClr val="86C7DA"/>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初中生</a:t>
              </a:r>
            </a:p>
          </p:txBody>
        </p:sp>
        <p:grpSp>
          <p:nvGrpSpPr>
            <p:cNvPr id="321" name="组合 320">
              <a:extLst>
                <a:ext uri="{FF2B5EF4-FFF2-40B4-BE49-F238E27FC236}">
                  <a16:creationId xmlns:a16="http://schemas.microsoft.com/office/drawing/2014/main" id="{6069C1C3-EB9B-47AF-B396-8108CE2A7901}"/>
                </a:ext>
              </a:extLst>
            </p:cNvPr>
            <p:cNvGrpSpPr/>
            <p:nvPr/>
          </p:nvGrpSpPr>
          <p:grpSpPr>
            <a:xfrm>
              <a:off x="6743236" y="1971752"/>
              <a:ext cx="1999637" cy="1284422"/>
              <a:chOff x="7315168" y="1524050"/>
              <a:chExt cx="1999637" cy="1284422"/>
            </a:xfrm>
          </p:grpSpPr>
          <p:sp>
            <p:nvSpPr>
              <p:cNvPr id="322" name="ïślíḋe">
                <a:extLst>
                  <a:ext uri="{FF2B5EF4-FFF2-40B4-BE49-F238E27FC236}">
                    <a16:creationId xmlns:a16="http://schemas.microsoft.com/office/drawing/2014/main" id="{13ABDAAF-2D48-4014-8A45-B30747B042D7}"/>
                  </a:ext>
                </a:extLst>
              </p:cNvPr>
              <p:cNvSpPr/>
              <p:nvPr/>
            </p:nvSpPr>
            <p:spPr bwMode="auto">
              <a:xfrm>
                <a:off x="8790890" y="2746882"/>
                <a:ext cx="85939" cy="52288"/>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3" name="íŝḻîdé">
                <a:extLst>
                  <a:ext uri="{FF2B5EF4-FFF2-40B4-BE49-F238E27FC236}">
                    <a16:creationId xmlns:a16="http://schemas.microsoft.com/office/drawing/2014/main" id="{139EFE17-79A3-4117-BAD7-392BE1A1C867}"/>
                  </a:ext>
                </a:extLst>
              </p:cNvPr>
              <p:cNvSpPr/>
              <p:nvPr/>
            </p:nvSpPr>
            <p:spPr bwMode="auto">
              <a:xfrm>
                <a:off x="8790890" y="2680616"/>
                <a:ext cx="148580" cy="67302"/>
              </a:xfrm>
              <a:custGeom>
                <a:avLst/>
                <a:gdLst>
                  <a:gd name="T0" fmla="*/ 0 w 287"/>
                  <a:gd name="T1" fmla="*/ 130 h 130"/>
                  <a:gd name="T2" fmla="*/ 166 w 287"/>
                  <a:gd name="T3" fmla="*/ 130 h 130"/>
                  <a:gd name="T4" fmla="*/ 287 w 287"/>
                  <a:gd name="T5" fmla="*/ 0 h 130"/>
                  <a:gd name="T6" fmla="*/ 121 w 287"/>
                  <a:gd name="T7" fmla="*/ 0 h 130"/>
                  <a:gd name="T8" fmla="*/ 0 w 287"/>
                  <a:gd name="T9" fmla="*/ 130 h 130"/>
                </a:gdLst>
                <a:ahLst/>
                <a:cxnLst>
                  <a:cxn ang="0">
                    <a:pos x="T0" y="T1"/>
                  </a:cxn>
                  <a:cxn ang="0">
                    <a:pos x="T2" y="T3"/>
                  </a:cxn>
                  <a:cxn ang="0">
                    <a:pos x="T4" y="T5"/>
                  </a:cxn>
                  <a:cxn ang="0">
                    <a:pos x="T6" y="T7"/>
                  </a:cxn>
                  <a:cxn ang="0">
                    <a:pos x="T8" y="T9"/>
                  </a:cxn>
                </a:cxnLst>
                <a:rect l="0" t="0" r="r" b="b"/>
                <a:pathLst>
                  <a:path w="287" h="130">
                    <a:moveTo>
                      <a:pt x="0" y="130"/>
                    </a:moveTo>
                    <a:lnTo>
                      <a:pt x="166" y="130"/>
                    </a:lnTo>
                    <a:lnTo>
                      <a:pt x="287" y="0"/>
                    </a:lnTo>
                    <a:lnTo>
                      <a:pt x="121" y="0"/>
                    </a:lnTo>
                    <a:lnTo>
                      <a:pt x="0" y="130"/>
                    </a:lnTo>
                    <a:close/>
                  </a:path>
                </a:pathLst>
              </a:custGeom>
              <a:solidFill>
                <a:srgbClr val="BAA4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4" name="îṥ1iďe">
                <a:extLst>
                  <a:ext uri="{FF2B5EF4-FFF2-40B4-BE49-F238E27FC236}">
                    <a16:creationId xmlns:a16="http://schemas.microsoft.com/office/drawing/2014/main" id="{836BDDAC-C92C-437C-AE3F-935AD64451A7}"/>
                  </a:ext>
                </a:extLst>
              </p:cNvPr>
              <p:cNvSpPr/>
              <p:nvPr/>
            </p:nvSpPr>
            <p:spPr bwMode="auto">
              <a:xfrm>
                <a:off x="9231973" y="2687864"/>
                <a:ext cx="78691" cy="91116"/>
              </a:xfrm>
              <a:custGeom>
                <a:avLst/>
                <a:gdLst>
                  <a:gd name="T0" fmla="*/ 90 w 90"/>
                  <a:gd name="T1" fmla="*/ 38 h 105"/>
                  <a:gd name="T2" fmla="*/ 0 w 90"/>
                  <a:gd name="T3" fmla="*/ 105 h 105"/>
                  <a:gd name="T4" fmla="*/ 0 w 90"/>
                  <a:gd name="T5" fmla="*/ 69 h 105"/>
                  <a:gd name="T6" fmla="*/ 90 w 90"/>
                  <a:gd name="T7" fmla="*/ 0 h 105"/>
                  <a:gd name="T8" fmla="*/ 87 w 90"/>
                  <a:gd name="T9" fmla="*/ 21 h 105"/>
                  <a:gd name="T10" fmla="*/ 90 w 90"/>
                  <a:gd name="T11" fmla="*/ 38 h 105"/>
                </a:gdLst>
                <a:ahLst/>
                <a:cxnLst>
                  <a:cxn ang="0">
                    <a:pos x="T0" y="T1"/>
                  </a:cxn>
                  <a:cxn ang="0">
                    <a:pos x="T2" y="T3"/>
                  </a:cxn>
                  <a:cxn ang="0">
                    <a:pos x="T4" y="T5"/>
                  </a:cxn>
                  <a:cxn ang="0">
                    <a:pos x="T6" y="T7"/>
                  </a:cxn>
                  <a:cxn ang="0">
                    <a:pos x="T8" y="T9"/>
                  </a:cxn>
                  <a:cxn ang="0">
                    <a:pos x="T10" y="T11"/>
                  </a:cxn>
                </a:cxnLst>
                <a:rect l="0" t="0" r="r" b="b"/>
                <a:pathLst>
                  <a:path w="90" h="105">
                    <a:moveTo>
                      <a:pt x="90" y="38"/>
                    </a:moveTo>
                    <a:cubicBezTo>
                      <a:pt x="0" y="105"/>
                      <a:pt x="0" y="105"/>
                      <a:pt x="0" y="105"/>
                    </a:cubicBezTo>
                    <a:cubicBezTo>
                      <a:pt x="0" y="69"/>
                      <a:pt x="0" y="69"/>
                      <a:pt x="0" y="69"/>
                    </a:cubicBezTo>
                    <a:cubicBezTo>
                      <a:pt x="90" y="0"/>
                      <a:pt x="90" y="0"/>
                      <a:pt x="90" y="0"/>
                    </a:cubicBezTo>
                    <a:cubicBezTo>
                      <a:pt x="90" y="0"/>
                      <a:pt x="86" y="13"/>
                      <a:pt x="87" y="21"/>
                    </a:cubicBezTo>
                    <a:cubicBezTo>
                      <a:pt x="88" y="31"/>
                      <a:pt x="90" y="38"/>
                      <a:pt x="9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5" name="ïṧ1iḋe">
                <a:extLst>
                  <a:ext uri="{FF2B5EF4-FFF2-40B4-BE49-F238E27FC236}">
                    <a16:creationId xmlns:a16="http://schemas.microsoft.com/office/drawing/2014/main" id="{28ABC84A-B94B-4220-85BC-22F08D1FCDEE}"/>
                  </a:ext>
                </a:extLst>
              </p:cNvPr>
              <p:cNvSpPr/>
              <p:nvPr/>
            </p:nvSpPr>
            <p:spPr bwMode="auto">
              <a:xfrm>
                <a:off x="8792443" y="2605031"/>
                <a:ext cx="65231" cy="52288"/>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6" name="iṥḻíďé">
                <a:extLst>
                  <a:ext uri="{FF2B5EF4-FFF2-40B4-BE49-F238E27FC236}">
                    <a16:creationId xmlns:a16="http://schemas.microsoft.com/office/drawing/2014/main" id="{91136C65-044E-44A5-8D3F-8E15DD65DE02}"/>
                  </a:ext>
                </a:extLst>
              </p:cNvPr>
              <p:cNvSpPr/>
              <p:nvPr/>
            </p:nvSpPr>
            <p:spPr bwMode="auto">
              <a:xfrm>
                <a:off x="8792443" y="2548602"/>
                <a:ext cx="129943" cy="56430"/>
              </a:xfrm>
              <a:custGeom>
                <a:avLst/>
                <a:gdLst>
                  <a:gd name="T0" fmla="*/ 0 w 251"/>
                  <a:gd name="T1" fmla="*/ 109 h 109"/>
                  <a:gd name="T2" fmla="*/ 126 w 251"/>
                  <a:gd name="T3" fmla="*/ 109 h 109"/>
                  <a:gd name="T4" fmla="*/ 251 w 251"/>
                  <a:gd name="T5" fmla="*/ 0 h 109"/>
                  <a:gd name="T6" fmla="*/ 124 w 251"/>
                  <a:gd name="T7" fmla="*/ 0 h 109"/>
                  <a:gd name="T8" fmla="*/ 0 w 251"/>
                  <a:gd name="T9" fmla="*/ 109 h 109"/>
                </a:gdLst>
                <a:ahLst/>
                <a:cxnLst>
                  <a:cxn ang="0">
                    <a:pos x="T0" y="T1"/>
                  </a:cxn>
                  <a:cxn ang="0">
                    <a:pos x="T2" y="T3"/>
                  </a:cxn>
                  <a:cxn ang="0">
                    <a:pos x="T4" y="T5"/>
                  </a:cxn>
                  <a:cxn ang="0">
                    <a:pos x="T6" y="T7"/>
                  </a:cxn>
                  <a:cxn ang="0">
                    <a:pos x="T8" y="T9"/>
                  </a:cxn>
                </a:cxnLst>
                <a:rect l="0" t="0" r="r" b="b"/>
                <a:pathLst>
                  <a:path w="251" h="109">
                    <a:moveTo>
                      <a:pt x="0" y="109"/>
                    </a:moveTo>
                    <a:lnTo>
                      <a:pt x="126" y="109"/>
                    </a:lnTo>
                    <a:lnTo>
                      <a:pt x="251" y="0"/>
                    </a:lnTo>
                    <a:lnTo>
                      <a:pt x="124" y="0"/>
                    </a:lnTo>
                    <a:lnTo>
                      <a:pt x="0" y="109"/>
                    </a:lnTo>
                    <a:close/>
                  </a:path>
                </a:pathLst>
              </a:custGeom>
              <a:solidFill>
                <a:srgbClr val="2F3C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7" name="ï$ľîdê">
                <a:extLst>
                  <a:ext uri="{FF2B5EF4-FFF2-40B4-BE49-F238E27FC236}">
                    <a16:creationId xmlns:a16="http://schemas.microsoft.com/office/drawing/2014/main" id="{6B5CD62B-20F8-4126-A524-0D4B5687B472}"/>
                  </a:ext>
                </a:extLst>
              </p:cNvPr>
              <p:cNvSpPr/>
              <p:nvPr/>
            </p:nvSpPr>
            <p:spPr bwMode="auto">
              <a:xfrm>
                <a:off x="8792443" y="2548602"/>
                <a:ext cx="129943" cy="56430"/>
              </a:xfrm>
              <a:custGeom>
                <a:avLst/>
                <a:gdLst>
                  <a:gd name="T0" fmla="*/ 0 w 251"/>
                  <a:gd name="T1" fmla="*/ 109 h 109"/>
                  <a:gd name="T2" fmla="*/ 126 w 251"/>
                  <a:gd name="T3" fmla="*/ 109 h 109"/>
                  <a:gd name="T4" fmla="*/ 251 w 251"/>
                  <a:gd name="T5" fmla="*/ 0 h 109"/>
                  <a:gd name="T6" fmla="*/ 124 w 251"/>
                  <a:gd name="T7" fmla="*/ 0 h 109"/>
                  <a:gd name="T8" fmla="*/ 0 w 251"/>
                  <a:gd name="T9" fmla="*/ 109 h 109"/>
                </a:gdLst>
                <a:ahLst/>
                <a:cxnLst>
                  <a:cxn ang="0">
                    <a:pos x="T0" y="T1"/>
                  </a:cxn>
                  <a:cxn ang="0">
                    <a:pos x="T2" y="T3"/>
                  </a:cxn>
                  <a:cxn ang="0">
                    <a:pos x="T4" y="T5"/>
                  </a:cxn>
                  <a:cxn ang="0">
                    <a:pos x="T6" y="T7"/>
                  </a:cxn>
                  <a:cxn ang="0">
                    <a:pos x="T8" y="T9"/>
                  </a:cxn>
                </a:cxnLst>
                <a:rect l="0" t="0" r="r" b="b"/>
                <a:pathLst>
                  <a:path w="251" h="109">
                    <a:moveTo>
                      <a:pt x="0" y="109"/>
                    </a:moveTo>
                    <a:lnTo>
                      <a:pt x="126" y="109"/>
                    </a:lnTo>
                    <a:lnTo>
                      <a:pt x="251" y="0"/>
                    </a:lnTo>
                    <a:lnTo>
                      <a:pt x="124" y="0"/>
                    </a:lnTo>
                    <a:lnTo>
                      <a:pt x="0"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8" name="ïṧlîdè">
                <a:extLst>
                  <a:ext uri="{FF2B5EF4-FFF2-40B4-BE49-F238E27FC236}">
                    <a16:creationId xmlns:a16="http://schemas.microsoft.com/office/drawing/2014/main" id="{50CDEFA4-FB74-4464-98C9-E60287665423}"/>
                  </a:ext>
                </a:extLst>
              </p:cNvPr>
              <p:cNvSpPr/>
              <p:nvPr/>
            </p:nvSpPr>
            <p:spPr bwMode="auto">
              <a:xfrm>
                <a:off x="9226796" y="2486995"/>
                <a:ext cx="62124" cy="71960"/>
              </a:xfrm>
              <a:custGeom>
                <a:avLst/>
                <a:gdLst>
                  <a:gd name="T0" fmla="*/ 70 w 71"/>
                  <a:gd name="T1" fmla="*/ 36 h 83"/>
                  <a:gd name="T2" fmla="*/ 0 w 71"/>
                  <a:gd name="T3" fmla="*/ 83 h 83"/>
                  <a:gd name="T4" fmla="*/ 0 w 71"/>
                  <a:gd name="T5" fmla="*/ 51 h 83"/>
                  <a:gd name="T6" fmla="*/ 71 w 71"/>
                  <a:gd name="T7" fmla="*/ 0 h 83"/>
                  <a:gd name="T8" fmla="*/ 68 w 71"/>
                  <a:gd name="T9" fmla="*/ 21 h 83"/>
                  <a:gd name="T10" fmla="*/ 70 w 71"/>
                  <a:gd name="T11" fmla="*/ 36 h 83"/>
                </a:gdLst>
                <a:ahLst/>
                <a:cxnLst>
                  <a:cxn ang="0">
                    <a:pos x="T0" y="T1"/>
                  </a:cxn>
                  <a:cxn ang="0">
                    <a:pos x="T2" y="T3"/>
                  </a:cxn>
                  <a:cxn ang="0">
                    <a:pos x="T4" y="T5"/>
                  </a:cxn>
                  <a:cxn ang="0">
                    <a:pos x="T6" y="T7"/>
                  </a:cxn>
                  <a:cxn ang="0">
                    <a:pos x="T8" y="T9"/>
                  </a:cxn>
                  <a:cxn ang="0">
                    <a:pos x="T10" y="T11"/>
                  </a:cxn>
                </a:cxnLst>
                <a:rect l="0" t="0" r="r" b="b"/>
                <a:pathLst>
                  <a:path w="71" h="83">
                    <a:moveTo>
                      <a:pt x="70" y="36"/>
                    </a:moveTo>
                    <a:cubicBezTo>
                      <a:pt x="0" y="83"/>
                      <a:pt x="0" y="83"/>
                      <a:pt x="0" y="83"/>
                    </a:cubicBezTo>
                    <a:cubicBezTo>
                      <a:pt x="0" y="51"/>
                      <a:pt x="0" y="51"/>
                      <a:pt x="0" y="51"/>
                    </a:cubicBezTo>
                    <a:cubicBezTo>
                      <a:pt x="71" y="0"/>
                      <a:pt x="71" y="0"/>
                      <a:pt x="71" y="0"/>
                    </a:cubicBezTo>
                    <a:cubicBezTo>
                      <a:pt x="71" y="0"/>
                      <a:pt x="68" y="11"/>
                      <a:pt x="68" y="21"/>
                    </a:cubicBezTo>
                    <a:cubicBezTo>
                      <a:pt x="68" y="30"/>
                      <a:pt x="70" y="36"/>
                      <a:pt x="70"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9" name="ïsľîdé">
                <a:extLst>
                  <a:ext uri="{FF2B5EF4-FFF2-40B4-BE49-F238E27FC236}">
                    <a16:creationId xmlns:a16="http://schemas.microsoft.com/office/drawing/2014/main" id="{0C9758ED-2436-4DAC-9EB3-4277113DB64F}"/>
                  </a:ext>
                </a:extLst>
              </p:cNvPr>
              <p:cNvSpPr/>
              <p:nvPr/>
            </p:nvSpPr>
            <p:spPr bwMode="auto">
              <a:xfrm>
                <a:off x="8829718" y="2540836"/>
                <a:ext cx="22779" cy="22261"/>
              </a:xfrm>
              <a:prstGeom prst="ellipse">
                <a:avLst/>
              </a:prstGeom>
              <a:solidFill>
                <a:srgbClr val="9E3C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0" name="îṣľîḋé">
                <a:extLst>
                  <a:ext uri="{FF2B5EF4-FFF2-40B4-BE49-F238E27FC236}">
                    <a16:creationId xmlns:a16="http://schemas.microsoft.com/office/drawing/2014/main" id="{25D0AF8F-BA1E-4F72-B70B-00958388CCD0}"/>
                  </a:ext>
                </a:extLst>
              </p:cNvPr>
              <p:cNvSpPr/>
              <p:nvPr/>
            </p:nvSpPr>
            <p:spPr bwMode="auto">
              <a:xfrm>
                <a:off x="8549642" y="2746882"/>
                <a:ext cx="670424" cy="52288"/>
              </a:xfrm>
              <a:custGeom>
                <a:avLst/>
                <a:gdLst>
                  <a:gd name="T0" fmla="*/ 1290 w 1295"/>
                  <a:gd name="T1" fmla="*/ 101 h 101"/>
                  <a:gd name="T2" fmla="*/ 0 w 1295"/>
                  <a:gd name="T3" fmla="*/ 101 h 101"/>
                  <a:gd name="T4" fmla="*/ 0 w 1295"/>
                  <a:gd name="T5" fmla="*/ 0 h 101"/>
                  <a:gd name="T6" fmla="*/ 1290 w 1295"/>
                  <a:gd name="T7" fmla="*/ 0 h 101"/>
                  <a:gd name="T8" fmla="*/ 1295 w 1295"/>
                  <a:gd name="T9" fmla="*/ 97 h 101"/>
                  <a:gd name="T10" fmla="*/ 1290 w 1295"/>
                  <a:gd name="T11" fmla="*/ 101 h 101"/>
                </a:gdLst>
                <a:ahLst/>
                <a:cxnLst>
                  <a:cxn ang="0">
                    <a:pos x="T0" y="T1"/>
                  </a:cxn>
                  <a:cxn ang="0">
                    <a:pos x="T2" y="T3"/>
                  </a:cxn>
                  <a:cxn ang="0">
                    <a:pos x="T4" y="T5"/>
                  </a:cxn>
                  <a:cxn ang="0">
                    <a:pos x="T6" y="T7"/>
                  </a:cxn>
                  <a:cxn ang="0">
                    <a:pos x="T8" y="T9"/>
                  </a:cxn>
                  <a:cxn ang="0">
                    <a:pos x="T10" y="T11"/>
                  </a:cxn>
                </a:cxnLst>
                <a:rect l="0" t="0" r="r" b="b"/>
                <a:pathLst>
                  <a:path w="1295" h="101">
                    <a:moveTo>
                      <a:pt x="1290" y="101"/>
                    </a:moveTo>
                    <a:lnTo>
                      <a:pt x="0" y="101"/>
                    </a:lnTo>
                    <a:lnTo>
                      <a:pt x="0" y="0"/>
                    </a:lnTo>
                    <a:lnTo>
                      <a:pt x="1290" y="0"/>
                    </a:lnTo>
                    <a:lnTo>
                      <a:pt x="1295" y="97"/>
                    </a:lnTo>
                    <a:lnTo>
                      <a:pt x="1290" y="101"/>
                    </a:lnTo>
                    <a:close/>
                  </a:path>
                </a:pathLst>
              </a:custGeom>
              <a:solidFill>
                <a:srgbClr val="C04A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1" name="ïŝ1iḓè">
                <a:extLst>
                  <a:ext uri="{FF2B5EF4-FFF2-40B4-BE49-F238E27FC236}">
                    <a16:creationId xmlns:a16="http://schemas.microsoft.com/office/drawing/2014/main" id="{57A45898-A771-4B51-8704-636928B6E3DA}"/>
                  </a:ext>
                </a:extLst>
              </p:cNvPr>
              <p:cNvSpPr/>
              <p:nvPr/>
            </p:nvSpPr>
            <p:spPr bwMode="auto">
              <a:xfrm>
                <a:off x="8549642" y="2746882"/>
                <a:ext cx="670424" cy="52288"/>
              </a:xfrm>
              <a:custGeom>
                <a:avLst/>
                <a:gdLst>
                  <a:gd name="T0" fmla="*/ 1290 w 1295"/>
                  <a:gd name="T1" fmla="*/ 101 h 101"/>
                  <a:gd name="T2" fmla="*/ 0 w 1295"/>
                  <a:gd name="T3" fmla="*/ 101 h 101"/>
                  <a:gd name="T4" fmla="*/ 0 w 1295"/>
                  <a:gd name="T5" fmla="*/ 0 h 101"/>
                  <a:gd name="T6" fmla="*/ 1290 w 1295"/>
                  <a:gd name="T7" fmla="*/ 0 h 101"/>
                  <a:gd name="T8" fmla="*/ 1295 w 1295"/>
                  <a:gd name="T9" fmla="*/ 97 h 101"/>
                  <a:gd name="T10" fmla="*/ 1290 w 1295"/>
                  <a:gd name="T11" fmla="*/ 101 h 101"/>
                </a:gdLst>
                <a:ahLst/>
                <a:cxnLst>
                  <a:cxn ang="0">
                    <a:pos x="T0" y="T1"/>
                  </a:cxn>
                  <a:cxn ang="0">
                    <a:pos x="T2" y="T3"/>
                  </a:cxn>
                  <a:cxn ang="0">
                    <a:pos x="T4" y="T5"/>
                  </a:cxn>
                  <a:cxn ang="0">
                    <a:pos x="T6" y="T7"/>
                  </a:cxn>
                  <a:cxn ang="0">
                    <a:pos x="T8" y="T9"/>
                  </a:cxn>
                  <a:cxn ang="0">
                    <a:pos x="T10" y="T11"/>
                  </a:cxn>
                </a:cxnLst>
                <a:rect l="0" t="0" r="r" b="b"/>
                <a:pathLst>
                  <a:path w="1295" h="101">
                    <a:moveTo>
                      <a:pt x="1290" y="101"/>
                    </a:moveTo>
                    <a:lnTo>
                      <a:pt x="0" y="101"/>
                    </a:lnTo>
                    <a:lnTo>
                      <a:pt x="0" y="0"/>
                    </a:lnTo>
                    <a:lnTo>
                      <a:pt x="1290" y="0"/>
                    </a:lnTo>
                    <a:lnTo>
                      <a:pt x="1295" y="97"/>
                    </a:lnTo>
                    <a:lnTo>
                      <a:pt x="1290"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2" name="íŝľïḑe">
                <a:extLst>
                  <a:ext uri="{FF2B5EF4-FFF2-40B4-BE49-F238E27FC236}">
                    <a16:creationId xmlns:a16="http://schemas.microsoft.com/office/drawing/2014/main" id="{3E5C561A-B69E-47ED-AE18-DD540488EE5F}"/>
                  </a:ext>
                </a:extLst>
              </p:cNvPr>
              <p:cNvSpPr/>
              <p:nvPr/>
            </p:nvSpPr>
            <p:spPr bwMode="auto">
              <a:xfrm>
                <a:off x="8549642" y="2673885"/>
                <a:ext cx="763611" cy="74031"/>
              </a:xfrm>
              <a:custGeom>
                <a:avLst/>
                <a:gdLst>
                  <a:gd name="T0" fmla="*/ 1290 w 1475"/>
                  <a:gd name="T1" fmla="*/ 143 h 143"/>
                  <a:gd name="T2" fmla="*/ 0 w 1475"/>
                  <a:gd name="T3" fmla="*/ 141 h 143"/>
                  <a:gd name="T4" fmla="*/ 217 w 1475"/>
                  <a:gd name="T5" fmla="*/ 0 h 143"/>
                  <a:gd name="T6" fmla="*/ 1475 w 1475"/>
                  <a:gd name="T7" fmla="*/ 3 h 143"/>
                  <a:gd name="T8" fmla="*/ 1290 w 1475"/>
                  <a:gd name="T9" fmla="*/ 143 h 143"/>
                </a:gdLst>
                <a:ahLst/>
                <a:cxnLst>
                  <a:cxn ang="0">
                    <a:pos x="T0" y="T1"/>
                  </a:cxn>
                  <a:cxn ang="0">
                    <a:pos x="T2" y="T3"/>
                  </a:cxn>
                  <a:cxn ang="0">
                    <a:pos x="T4" y="T5"/>
                  </a:cxn>
                  <a:cxn ang="0">
                    <a:pos x="T6" y="T7"/>
                  </a:cxn>
                  <a:cxn ang="0">
                    <a:pos x="T8" y="T9"/>
                  </a:cxn>
                </a:cxnLst>
                <a:rect l="0" t="0" r="r" b="b"/>
                <a:pathLst>
                  <a:path w="1475" h="143">
                    <a:moveTo>
                      <a:pt x="1290" y="143"/>
                    </a:moveTo>
                    <a:lnTo>
                      <a:pt x="0" y="141"/>
                    </a:lnTo>
                    <a:lnTo>
                      <a:pt x="217" y="0"/>
                    </a:lnTo>
                    <a:lnTo>
                      <a:pt x="1475" y="3"/>
                    </a:lnTo>
                    <a:lnTo>
                      <a:pt x="1290" y="143"/>
                    </a:lnTo>
                    <a:close/>
                  </a:path>
                </a:pathLst>
              </a:custGeom>
              <a:solidFill>
                <a:srgbClr val="AF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3" name="îṩḷîḓê">
                <a:extLst>
                  <a:ext uri="{FF2B5EF4-FFF2-40B4-BE49-F238E27FC236}">
                    <a16:creationId xmlns:a16="http://schemas.microsoft.com/office/drawing/2014/main" id="{EB9D6417-4308-4EDC-8440-A9C631F994B2}"/>
                  </a:ext>
                </a:extLst>
              </p:cNvPr>
              <p:cNvSpPr/>
              <p:nvPr/>
            </p:nvSpPr>
            <p:spPr bwMode="auto">
              <a:xfrm>
                <a:off x="8549642" y="2673885"/>
                <a:ext cx="763611" cy="74031"/>
              </a:xfrm>
              <a:custGeom>
                <a:avLst/>
                <a:gdLst>
                  <a:gd name="T0" fmla="*/ 1290 w 1475"/>
                  <a:gd name="T1" fmla="*/ 143 h 143"/>
                  <a:gd name="T2" fmla="*/ 0 w 1475"/>
                  <a:gd name="T3" fmla="*/ 141 h 143"/>
                  <a:gd name="T4" fmla="*/ 217 w 1475"/>
                  <a:gd name="T5" fmla="*/ 0 h 143"/>
                  <a:gd name="T6" fmla="*/ 1475 w 1475"/>
                  <a:gd name="T7" fmla="*/ 3 h 143"/>
                  <a:gd name="T8" fmla="*/ 1290 w 1475"/>
                  <a:gd name="T9" fmla="*/ 143 h 143"/>
                </a:gdLst>
                <a:ahLst/>
                <a:cxnLst>
                  <a:cxn ang="0">
                    <a:pos x="T0" y="T1"/>
                  </a:cxn>
                  <a:cxn ang="0">
                    <a:pos x="T2" y="T3"/>
                  </a:cxn>
                  <a:cxn ang="0">
                    <a:pos x="T4" y="T5"/>
                  </a:cxn>
                  <a:cxn ang="0">
                    <a:pos x="T6" y="T7"/>
                  </a:cxn>
                  <a:cxn ang="0">
                    <a:pos x="T8" y="T9"/>
                  </a:cxn>
                </a:cxnLst>
                <a:rect l="0" t="0" r="r" b="b"/>
                <a:pathLst>
                  <a:path w="1475" h="143">
                    <a:moveTo>
                      <a:pt x="1290" y="143"/>
                    </a:moveTo>
                    <a:lnTo>
                      <a:pt x="0" y="141"/>
                    </a:lnTo>
                    <a:lnTo>
                      <a:pt x="217" y="0"/>
                    </a:lnTo>
                    <a:lnTo>
                      <a:pt x="1475" y="3"/>
                    </a:lnTo>
                    <a:lnTo>
                      <a:pt x="1290" y="1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4" name="ïśḻîḑe">
                <a:extLst>
                  <a:ext uri="{FF2B5EF4-FFF2-40B4-BE49-F238E27FC236}">
                    <a16:creationId xmlns:a16="http://schemas.microsoft.com/office/drawing/2014/main" id="{223619D5-223C-4034-85A0-AC2F6553CFDF}"/>
                  </a:ext>
                </a:extLst>
              </p:cNvPr>
              <p:cNvSpPr/>
              <p:nvPr/>
            </p:nvSpPr>
            <p:spPr bwMode="auto">
              <a:xfrm>
                <a:off x="8717377" y="2661461"/>
                <a:ext cx="463343" cy="67302"/>
              </a:xfrm>
              <a:custGeom>
                <a:avLst/>
                <a:gdLst>
                  <a:gd name="T0" fmla="*/ 890 w 895"/>
                  <a:gd name="T1" fmla="*/ 130 h 130"/>
                  <a:gd name="T2" fmla="*/ 0 w 895"/>
                  <a:gd name="T3" fmla="*/ 130 h 130"/>
                  <a:gd name="T4" fmla="*/ 0 w 895"/>
                  <a:gd name="T5" fmla="*/ 0 h 130"/>
                  <a:gd name="T6" fmla="*/ 890 w 895"/>
                  <a:gd name="T7" fmla="*/ 0 h 130"/>
                  <a:gd name="T8" fmla="*/ 895 w 895"/>
                  <a:gd name="T9" fmla="*/ 126 h 130"/>
                  <a:gd name="T10" fmla="*/ 890 w 895"/>
                  <a:gd name="T11" fmla="*/ 130 h 130"/>
                </a:gdLst>
                <a:ahLst/>
                <a:cxnLst>
                  <a:cxn ang="0">
                    <a:pos x="T0" y="T1"/>
                  </a:cxn>
                  <a:cxn ang="0">
                    <a:pos x="T2" y="T3"/>
                  </a:cxn>
                  <a:cxn ang="0">
                    <a:pos x="T4" y="T5"/>
                  </a:cxn>
                  <a:cxn ang="0">
                    <a:pos x="T6" y="T7"/>
                  </a:cxn>
                  <a:cxn ang="0">
                    <a:pos x="T8" y="T9"/>
                  </a:cxn>
                  <a:cxn ang="0">
                    <a:pos x="T10" y="T11"/>
                  </a:cxn>
                </a:cxnLst>
                <a:rect l="0" t="0" r="r" b="b"/>
                <a:pathLst>
                  <a:path w="895" h="130">
                    <a:moveTo>
                      <a:pt x="890" y="130"/>
                    </a:moveTo>
                    <a:lnTo>
                      <a:pt x="0" y="130"/>
                    </a:lnTo>
                    <a:lnTo>
                      <a:pt x="0" y="0"/>
                    </a:lnTo>
                    <a:lnTo>
                      <a:pt x="890" y="0"/>
                    </a:lnTo>
                    <a:lnTo>
                      <a:pt x="895" y="126"/>
                    </a:lnTo>
                    <a:lnTo>
                      <a:pt x="890" y="130"/>
                    </a:lnTo>
                    <a:close/>
                  </a:path>
                </a:pathLst>
              </a:custGeom>
              <a:solidFill>
                <a:srgbClr val="70AF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5" name="îṣḻîdè">
                <a:extLst>
                  <a:ext uri="{FF2B5EF4-FFF2-40B4-BE49-F238E27FC236}">
                    <a16:creationId xmlns:a16="http://schemas.microsoft.com/office/drawing/2014/main" id="{757B591B-6352-478C-B3BB-D8B9FAA5E07B}"/>
                  </a:ext>
                </a:extLst>
              </p:cNvPr>
              <p:cNvSpPr/>
              <p:nvPr/>
            </p:nvSpPr>
            <p:spPr bwMode="auto">
              <a:xfrm>
                <a:off x="9116525" y="2661461"/>
                <a:ext cx="34686" cy="67302"/>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6" name="iṥļîḋe">
                <a:extLst>
                  <a:ext uri="{FF2B5EF4-FFF2-40B4-BE49-F238E27FC236}">
                    <a16:creationId xmlns:a16="http://schemas.microsoft.com/office/drawing/2014/main" id="{418A30D8-5F0F-4C22-A643-99A0091CA068}"/>
                  </a:ext>
                </a:extLst>
              </p:cNvPr>
              <p:cNvSpPr/>
              <p:nvPr/>
            </p:nvSpPr>
            <p:spPr bwMode="auto">
              <a:xfrm>
                <a:off x="9147587" y="2661461"/>
                <a:ext cx="15014" cy="67302"/>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7" name="íṧḷidê">
                <a:extLst>
                  <a:ext uri="{FF2B5EF4-FFF2-40B4-BE49-F238E27FC236}">
                    <a16:creationId xmlns:a16="http://schemas.microsoft.com/office/drawing/2014/main" id="{89AE5585-F9F2-40AD-AA80-A82467511EE0}"/>
                  </a:ext>
                </a:extLst>
              </p:cNvPr>
              <p:cNvSpPr/>
              <p:nvPr/>
            </p:nvSpPr>
            <p:spPr bwMode="auto">
              <a:xfrm>
                <a:off x="9186933" y="2617974"/>
                <a:ext cx="71443" cy="94222"/>
              </a:xfrm>
              <a:custGeom>
                <a:avLst/>
                <a:gdLst>
                  <a:gd name="T0" fmla="*/ 81 w 82"/>
                  <a:gd name="T1" fmla="*/ 54 h 108"/>
                  <a:gd name="T2" fmla="*/ 1 w 82"/>
                  <a:gd name="T3" fmla="*/ 108 h 108"/>
                  <a:gd name="T4" fmla="*/ 0 w 82"/>
                  <a:gd name="T5" fmla="*/ 58 h 108"/>
                  <a:gd name="T6" fmla="*/ 82 w 82"/>
                  <a:gd name="T7" fmla="*/ 0 h 108"/>
                  <a:gd name="T8" fmla="*/ 79 w 82"/>
                  <a:gd name="T9" fmla="*/ 30 h 108"/>
                  <a:gd name="T10" fmla="*/ 81 w 82"/>
                  <a:gd name="T11" fmla="*/ 54 h 108"/>
                </a:gdLst>
                <a:ahLst/>
                <a:cxnLst>
                  <a:cxn ang="0">
                    <a:pos x="T0" y="T1"/>
                  </a:cxn>
                  <a:cxn ang="0">
                    <a:pos x="T2" y="T3"/>
                  </a:cxn>
                  <a:cxn ang="0">
                    <a:pos x="T4" y="T5"/>
                  </a:cxn>
                  <a:cxn ang="0">
                    <a:pos x="T6" y="T7"/>
                  </a:cxn>
                  <a:cxn ang="0">
                    <a:pos x="T8" y="T9"/>
                  </a:cxn>
                  <a:cxn ang="0">
                    <a:pos x="T10" y="T11"/>
                  </a:cxn>
                </a:cxnLst>
                <a:rect l="0" t="0" r="r" b="b"/>
                <a:pathLst>
                  <a:path w="82" h="108">
                    <a:moveTo>
                      <a:pt x="81" y="54"/>
                    </a:moveTo>
                    <a:cubicBezTo>
                      <a:pt x="1" y="108"/>
                      <a:pt x="1" y="108"/>
                      <a:pt x="1" y="108"/>
                    </a:cubicBezTo>
                    <a:cubicBezTo>
                      <a:pt x="0" y="58"/>
                      <a:pt x="0" y="58"/>
                      <a:pt x="0" y="58"/>
                    </a:cubicBezTo>
                    <a:cubicBezTo>
                      <a:pt x="82" y="0"/>
                      <a:pt x="82" y="0"/>
                      <a:pt x="82" y="0"/>
                    </a:cubicBezTo>
                    <a:cubicBezTo>
                      <a:pt x="82" y="0"/>
                      <a:pt x="79" y="11"/>
                      <a:pt x="79" y="30"/>
                    </a:cubicBezTo>
                    <a:cubicBezTo>
                      <a:pt x="79" y="52"/>
                      <a:pt x="81" y="54"/>
                      <a:pt x="81"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8" name="isļídé">
                <a:extLst>
                  <a:ext uri="{FF2B5EF4-FFF2-40B4-BE49-F238E27FC236}">
                    <a16:creationId xmlns:a16="http://schemas.microsoft.com/office/drawing/2014/main" id="{E013C0B9-B00B-41B0-8DFA-39B6090E72C7}"/>
                  </a:ext>
                </a:extLst>
              </p:cNvPr>
              <p:cNvSpPr/>
              <p:nvPr/>
            </p:nvSpPr>
            <p:spPr bwMode="auto">
              <a:xfrm>
                <a:off x="8717377" y="2605031"/>
                <a:ext cx="542034" cy="57465"/>
              </a:xfrm>
              <a:custGeom>
                <a:avLst/>
                <a:gdLst>
                  <a:gd name="T0" fmla="*/ 892 w 1047"/>
                  <a:gd name="T1" fmla="*/ 109 h 111"/>
                  <a:gd name="T2" fmla="*/ 0 w 1047"/>
                  <a:gd name="T3" fmla="*/ 111 h 111"/>
                  <a:gd name="T4" fmla="*/ 158 w 1047"/>
                  <a:gd name="T5" fmla="*/ 0 h 111"/>
                  <a:gd name="T6" fmla="*/ 1047 w 1047"/>
                  <a:gd name="T7" fmla="*/ 3 h 111"/>
                  <a:gd name="T8" fmla="*/ 892 w 1047"/>
                  <a:gd name="T9" fmla="*/ 109 h 111"/>
                </a:gdLst>
                <a:ahLst/>
                <a:cxnLst>
                  <a:cxn ang="0">
                    <a:pos x="T0" y="T1"/>
                  </a:cxn>
                  <a:cxn ang="0">
                    <a:pos x="T2" y="T3"/>
                  </a:cxn>
                  <a:cxn ang="0">
                    <a:pos x="T4" y="T5"/>
                  </a:cxn>
                  <a:cxn ang="0">
                    <a:pos x="T6" y="T7"/>
                  </a:cxn>
                  <a:cxn ang="0">
                    <a:pos x="T8" y="T9"/>
                  </a:cxn>
                </a:cxnLst>
                <a:rect l="0" t="0" r="r" b="b"/>
                <a:pathLst>
                  <a:path w="1047" h="111">
                    <a:moveTo>
                      <a:pt x="892" y="109"/>
                    </a:moveTo>
                    <a:lnTo>
                      <a:pt x="0" y="111"/>
                    </a:lnTo>
                    <a:lnTo>
                      <a:pt x="158" y="0"/>
                    </a:lnTo>
                    <a:lnTo>
                      <a:pt x="1047" y="3"/>
                    </a:lnTo>
                    <a:lnTo>
                      <a:pt x="892" y="109"/>
                    </a:lnTo>
                    <a:close/>
                  </a:path>
                </a:pathLst>
              </a:custGeom>
              <a:solidFill>
                <a:srgbClr val="5D92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9" name="ï$ḻîḓê">
                <a:extLst>
                  <a:ext uri="{FF2B5EF4-FFF2-40B4-BE49-F238E27FC236}">
                    <a16:creationId xmlns:a16="http://schemas.microsoft.com/office/drawing/2014/main" id="{EBDAAF22-90F7-45E5-A0B5-45045E84EEB7}"/>
                  </a:ext>
                </a:extLst>
              </p:cNvPr>
              <p:cNvSpPr/>
              <p:nvPr/>
            </p:nvSpPr>
            <p:spPr bwMode="auto">
              <a:xfrm>
                <a:off x="8718412" y="2605031"/>
                <a:ext cx="464379" cy="52288"/>
              </a:xfrm>
              <a:custGeom>
                <a:avLst/>
                <a:gdLst>
                  <a:gd name="T0" fmla="*/ 892 w 897"/>
                  <a:gd name="T1" fmla="*/ 101 h 101"/>
                  <a:gd name="T2" fmla="*/ 0 w 897"/>
                  <a:gd name="T3" fmla="*/ 101 h 101"/>
                  <a:gd name="T4" fmla="*/ 0 w 897"/>
                  <a:gd name="T5" fmla="*/ 0 h 101"/>
                  <a:gd name="T6" fmla="*/ 892 w 897"/>
                  <a:gd name="T7" fmla="*/ 0 h 101"/>
                  <a:gd name="T8" fmla="*/ 897 w 897"/>
                  <a:gd name="T9" fmla="*/ 98 h 101"/>
                  <a:gd name="T10" fmla="*/ 892 w 897"/>
                  <a:gd name="T11" fmla="*/ 101 h 101"/>
                </a:gdLst>
                <a:ahLst/>
                <a:cxnLst>
                  <a:cxn ang="0">
                    <a:pos x="T0" y="T1"/>
                  </a:cxn>
                  <a:cxn ang="0">
                    <a:pos x="T2" y="T3"/>
                  </a:cxn>
                  <a:cxn ang="0">
                    <a:pos x="T4" y="T5"/>
                  </a:cxn>
                  <a:cxn ang="0">
                    <a:pos x="T6" y="T7"/>
                  </a:cxn>
                  <a:cxn ang="0">
                    <a:pos x="T8" y="T9"/>
                  </a:cxn>
                  <a:cxn ang="0">
                    <a:pos x="T10" y="T11"/>
                  </a:cxn>
                </a:cxnLst>
                <a:rect l="0" t="0" r="r" b="b"/>
                <a:pathLst>
                  <a:path w="897" h="101">
                    <a:moveTo>
                      <a:pt x="892" y="101"/>
                    </a:moveTo>
                    <a:lnTo>
                      <a:pt x="0" y="101"/>
                    </a:lnTo>
                    <a:lnTo>
                      <a:pt x="0" y="0"/>
                    </a:lnTo>
                    <a:lnTo>
                      <a:pt x="892" y="0"/>
                    </a:lnTo>
                    <a:lnTo>
                      <a:pt x="897" y="98"/>
                    </a:lnTo>
                    <a:lnTo>
                      <a:pt x="892" y="101"/>
                    </a:lnTo>
                    <a:close/>
                  </a:path>
                </a:pathLst>
              </a:custGeom>
              <a:solidFill>
                <a:srgbClr val="C979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0" name="îS1ïḍe">
                <a:extLst>
                  <a:ext uri="{FF2B5EF4-FFF2-40B4-BE49-F238E27FC236}">
                    <a16:creationId xmlns:a16="http://schemas.microsoft.com/office/drawing/2014/main" id="{F08FDC90-A2A4-4F35-9A05-D850A720CB4D}"/>
                  </a:ext>
                </a:extLst>
              </p:cNvPr>
              <p:cNvSpPr/>
              <p:nvPr/>
            </p:nvSpPr>
            <p:spPr bwMode="auto">
              <a:xfrm>
                <a:off x="8718412" y="2547566"/>
                <a:ext cx="540999" cy="57465"/>
              </a:xfrm>
              <a:custGeom>
                <a:avLst/>
                <a:gdLst>
                  <a:gd name="T0" fmla="*/ 893 w 1045"/>
                  <a:gd name="T1" fmla="*/ 111 h 111"/>
                  <a:gd name="T2" fmla="*/ 0 w 1045"/>
                  <a:gd name="T3" fmla="*/ 111 h 111"/>
                  <a:gd name="T4" fmla="*/ 160 w 1045"/>
                  <a:gd name="T5" fmla="*/ 0 h 111"/>
                  <a:gd name="T6" fmla="*/ 1045 w 1045"/>
                  <a:gd name="T7" fmla="*/ 4 h 111"/>
                  <a:gd name="T8" fmla="*/ 893 w 1045"/>
                  <a:gd name="T9" fmla="*/ 111 h 111"/>
                </a:gdLst>
                <a:ahLst/>
                <a:cxnLst>
                  <a:cxn ang="0">
                    <a:pos x="T0" y="T1"/>
                  </a:cxn>
                  <a:cxn ang="0">
                    <a:pos x="T2" y="T3"/>
                  </a:cxn>
                  <a:cxn ang="0">
                    <a:pos x="T4" y="T5"/>
                  </a:cxn>
                  <a:cxn ang="0">
                    <a:pos x="T6" y="T7"/>
                  </a:cxn>
                  <a:cxn ang="0">
                    <a:pos x="T8" y="T9"/>
                  </a:cxn>
                </a:cxnLst>
                <a:rect l="0" t="0" r="r" b="b"/>
                <a:pathLst>
                  <a:path w="1045" h="111">
                    <a:moveTo>
                      <a:pt x="893" y="111"/>
                    </a:moveTo>
                    <a:lnTo>
                      <a:pt x="0" y="111"/>
                    </a:lnTo>
                    <a:lnTo>
                      <a:pt x="160" y="0"/>
                    </a:lnTo>
                    <a:lnTo>
                      <a:pt x="1045" y="4"/>
                    </a:lnTo>
                    <a:lnTo>
                      <a:pt x="893" y="111"/>
                    </a:lnTo>
                    <a:close/>
                  </a:path>
                </a:pathLst>
              </a:custGeom>
              <a:solidFill>
                <a:srgbClr val="A564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1" name="íŝļiḓê">
                <a:extLst>
                  <a:ext uri="{FF2B5EF4-FFF2-40B4-BE49-F238E27FC236}">
                    <a16:creationId xmlns:a16="http://schemas.microsoft.com/office/drawing/2014/main" id="{FE645C42-1F95-4B7C-9B6B-D3F98EFB65D1}"/>
                  </a:ext>
                </a:extLst>
              </p:cNvPr>
              <p:cNvSpPr/>
              <p:nvPr/>
            </p:nvSpPr>
            <p:spPr bwMode="auto">
              <a:xfrm>
                <a:off x="8718412" y="2547566"/>
                <a:ext cx="540999" cy="57465"/>
              </a:xfrm>
              <a:custGeom>
                <a:avLst/>
                <a:gdLst>
                  <a:gd name="T0" fmla="*/ 893 w 1045"/>
                  <a:gd name="T1" fmla="*/ 111 h 111"/>
                  <a:gd name="T2" fmla="*/ 0 w 1045"/>
                  <a:gd name="T3" fmla="*/ 111 h 111"/>
                  <a:gd name="T4" fmla="*/ 160 w 1045"/>
                  <a:gd name="T5" fmla="*/ 0 h 111"/>
                  <a:gd name="T6" fmla="*/ 1045 w 1045"/>
                  <a:gd name="T7" fmla="*/ 4 h 111"/>
                  <a:gd name="T8" fmla="*/ 893 w 1045"/>
                  <a:gd name="T9" fmla="*/ 111 h 111"/>
                </a:gdLst>
                <a:ahLst/>
                <a:cxnLst>
                  <a:cxn ang="0">
                    <a:pos x="T0" y="T1"/>
                  </a:cxn>
                  <a:cxn ang="0">
                    <a:pos x="T2" y="T3"/>
                  </a:cxn>
                  <a:cxn ang="0">
                    <a:pos x="T4" y="T5"/>
                  </a:cxn>
                  <a:cxn ang="0">
                    <a:pos x="T6" y="T7"/>
                  </a:cxn>
                  <a:cxn ang="0">
                    <a:pos x="T8" y="T9"/>
                  </a:cxn>
                </a:cxnLst>
                <a:rect l="0" t="0" r="r" b="b"/>
                <a:pathLst>
                  <a:path w="1045" h="111">
                    <a:moveTo>
                      <a:pt x="893" y="111"/>
                    </a:moveTo>
                    <a:lnTo>
                      <a:pt x="0" y="111"/>
                    </a:lnTo>
                    <a:lnTo>
                      <a:pt x="160" y="0"/>
                    </a:lnTo>
                    <a:lnTo>
                      <a:pt x="1045" y="4"/>
                    </a:lnTo>
                    <a:lnTo>
                      <a:pt x="893" y="1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2" name="îš1îdê">
                <a:extLst>
                  <a:ext uri="{FF2B5EF4-FFF2-40B4-BE49-F238E27FC236}">
                    <a16:creationId xmlns:a16="http://schemas.microsoft.com/office/drawing/2014/main" id="{3B2CB0FC-6D7D-4236-AC8D-A581F1C66EA0}"/>
                  </a:ext>
                </a:extLst>
              </p:cNvPr>
              <p:cNvSpPr/>
              <p:nvPr/>
            </p:nvSpPr>
            <p:spPr bwMode="auto">
              <a:xfrm>
                <a:off x="9217477" y="2674403"/>
                <a:ext cx="97328" cy="123732"/>
              </a:xfrm>
              <a:custGeom>
                <a:avLst/>
                <a:gdLst>
                  <a:gd name="T0" fmla="*/ 17 w 112"/>
                  <a:gd name="T1" fmla="*/ 117 h 142"/>
                  <a:gd name="T2" fmla="*/ 17 w 112"/>
                  <a:gd name="T3" fmla="*/ 84 h 142"/>
                  <a:gd name="T4" fmla="*/ 18 w 112"/>
                  <a:gd name="T5" fmla="*/ 83 h 142"/>
                  <a:gd name="T6" fmla="*/ 111 w 112"/>
                  <a:gd name="T7" fmla="*/ 12 h 142"/>
                  <a:gd name="T8" fmla="*/ 112 w 112"/>
                  <a:gd name="T9" fmla="*/ 11 h 142"/>
                  <a:gd name="T10" fmla="*/ 112 w 112"/>
                  <a:gd name="T11" fmla="*/ 2 h 142"/>
                  <a:gd name="T12" fmla="*/ 110 w 112"/>
                  <a:gd name="T13" fmla="*/ 1 h 142"/>
                  <a:gd name="T14" fmla="*/ 1 w 112"/>
                  <a:gd name="T15" fmla="*/ 84 h 142"/>
                  <a:gd name="T16" fmla="*/ 0 w 112"/>
                  <a:gd name="T17" fmla="*/ 85 h 142"/>
                  <a:gd name="T18" fmla="*/ 0 w 112"/>
                  <a:gd name="T19" fmla="*/ 140 h 142"/>
                  <a:gd name="T20" fmla="*/ 3 w 112"/>
                  <a:gd name="T21" fmla="*/ 141 h 142"/>
                  <a:gd name="T22" fmla="*/ 111 w 112"/>
                  <a:gd name="T23" fmla="*/ 59 h 142"/>
                  <a:gd name="T24" fmla="*/ 112 w 112"/>
                  <a:gd name="T25" fmla="*/ 58 h 142"/>
                  <a:gd name="T26" fmla="*/ 112 w 112"/>
                  <a:gd name="T27" fmla="*/ 52 h 142"/>
                  <a:gd name="T28" fmla="*/ 110 w 112"/>
                  <a:gd name="T29" fmla="*/ 51 h 142"/>
                  <a:gd name="T30" fmla="*/ 19 w 112"/>
                  <a:gd name="T31" fmla="*/ 119 h 142"/>
                  <a:gd name="T32" fmla="*/ 17 w 112"/>
                  <a:gd name="T33" fmla="*/ 11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42">
                    <a:moveTo>
                      <a:pt x="17" y="117"/>
                    </a:moveTo>
                    <a:cubicBezTo>
                      <a:pt x="17" y="84"/>
                      <a:pt x="17" y="84"/>
                      <a:pt x="17" y="84"/>
                    </a:cubicBezTo>
                    <a:cubicBezTo>
                      <a:pt x="17" y="84"/>
                      <a:pt x="17" y="84"/>
                      <a:pt x="18" y="83"/>
                    </a:cubicBezTo>
                    <a:cubicBezTo>
                      <a:pt x="111" y="12"/>
                      <a:pt x="111" y="12"/>
                      <a:pt x="111" y="12"/>
                    </a:cubicBezTo>
                    <a:cubicBezTo>
                      <a:pt x="112" y="12"/>
                      <a:pt x="112" y="11"/>
                      <a:pt x="112" y="11"/>
                    </a:cubicBezTo>
                    <a:cubicBezTo>
                      <a:pt x="112" y="2"/>
                      <a:pt x="112" y="2"/>
                      <a:pt x="112" y="2"/>
                    </a:cubicBezTo>
                    <a:cubicBezTo>
                      <a:pt x="112" y="1"/>
                      <a:pt x="110" y="0"/>
                      <a:pt x="110" y="1"/>
                    </a:cubicBezTo>
                    <a:cubicBezTo>
                      <a:pt x="1" y="84"/>
                      <a:pt x="1" y="84"/>
                      <a:pt x="1" y="84"/>
                    </a:cubicBezTo>
                    <a:cubicBezTo>
                      <a:pt x="1" y="84"/>
                      <a:pt x="0" y="84"/>
                      <a:pt x="0" y="85"/>
                    </a:cubicBezTo>
                    <a:cubicBezTo>
                      <a:pt x="0" y="140"/>
                      <a:pt x="0" y="140"/>
                      <a:pt x="0" y="140"/>
                    </a:cubicBezTo>
                    <a:cubicBezTo>
                      <a:pt x="0" y="141"/>
                      <a:pt x="2" y="142"/>
                      <a:pt x="3" y="141"/>
                    </a:cubicBezTo>
                    <a:cubicBezTo>
                      <a:pt x="111" y="59"/>
                      <a:pt x="111" y="59"/>
                      <a:pt x="111" y="59"/>
                    </a:cubicBezTo>
                    <a:cubicBezTo>
                      <a:pt x="112" y="59"/>
                      <a:pt x="112" y="59"/>
                      <a:pt x="112" y="58"/>
                    </a:cubicBezTo>
                    <a:cubicBezTo>
                      <a:pt x="112" y="52"/>
                      <a:pt x="112" y="52"/>
                      <a:pt x="112" y="52"/>
                    </a:cubicBezTo>
                    <a:cubicBezTo>
                      <a:pt x="112" y="51"/>
                      <a:pt x="110" y="50"/>
                      <a:pt x="110" y="51"/>
                    </a:cubicBezTo>
                    <a:cubicBezTo>
                      <a:pt x="19" y="119"/>
                      <a:pt x="19" y="119"/>
                      <a:pt x="19" y="119"/>
                    </a:cubicBezTo>
                    <a:cubicBezTo>
                      <a:pt x="19" y="119"/>
                      <a:pt x="17" y="119"/>
                      <a:pt x="17" y="117"/>
                    </a:cubicBezTo>
                    <a:close/>
                  </a:path>
                </a:pathLst>
              </a:custGeom>
              <a:solidFill>
                <a:srgbClr val="C357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3" name="ïŝlïḍè">
                <a:extLst>
                  <a:ext uri="{FF2B5EF4-FFF2-40B4-BE49-F238E27FC236}">
                    <a16:creationId xmlns:a16="http://schemas.microsoft.com/office/drawing/2014/main" id="{28253279-12CE-4C4F-994E-A5F4FDE82C23}"/>
                  </a:ext>
                </a:extLst>
              </p:cNvPr>
              <p:cNvSpPr/>
              <p:nvPr/>
            </p:nvSpPr>
            <p:spPr bwMode="auto">
              <a:xfrm>
                <a:off x="9178132" y="2606585"/>
                <a:ext cx="81798" cy="121143"/>
              </a:xfrm>
              <a:custGeom>
                <a:avLst/>
                <a:gdLst>
                  <a:gd name="T0" fmla="*/ 92 w 94"/>
                  <a:gd name="T1" fmla="*/ 66 h 139"/>
                  <a:gd name="T2" fmla="*/ 14 w 94"/>
                  <a:gd name="T3" fmla="*/ 118 h 139"/>
                  <a:gd name="T4" fmla="*/ 11 w 94"/>
                  <a:gd name="T5" fmla="*/ 116 h 139"/>
                  <a:gd name="T6" fmla="*/ 11 w 94"/>
                  <a:gd name="T7" fmla="*/ 72 h 139"/>
                  <a:gd name="T8" fmla="*/ 12 w 94"/>
                  <a:gd name="T9" fmla="*/ 71 h 139"/>
                  <a:gd name="T10" fmla="*/ 94 w 94"/>
                  <a:gd name="T11" fmla="*/ 12 h 139"/>
                  <a:gd name="T12" fmla="*/ 94 w 94"/>
                  <a:gd name="T13" fmla="*/ 11 h 139"/>
                  <a:gd name="T14" fmla="*/ 94 w 94"/>
                  <a:gd name="T15" fmla="*/ 2 h 139"/>
                  <a:gd name="T16" fmla="*/ 92 w 94"/>
                  <a:gd name="T17" fmla="*/ 0 h 139"/>
                  <a:gd name="T18" fmla="*/ 1 w 94"/>
                  <a:gd name="T19" fmla="*/ 62 h 139"/>
                  <a:gd name="T20" fmla="*/ 0 w 94"/>
                  <a:gd name="T21" fmla="*/ 64 h 139"/>
                  <a:gd name="T22" fmla="*/ 0 w 94"/>
                  <a:gd name="T23" fmla="*/ 137 h 139"/>
                  <a:gd name="T24" fmla="*/ 3 w 94"/>
                  <a:gd name="T25" fmla="*/ 138 h 139"/>
                  <a:gd name="T26" fmla="*/ 94 w 94"/>
                  <a:gd name="T27" fmla="*/ 76 h 139"/>
                  <a:gd name="T28" fmla="*/ 94 w 94"/>
                  <a:gd name="T29" fmla="*/ 75 h 139"/>
                  <a:gd name="T30" fmla="*/ 94 w 94"/>
                  <a:gd name="T31" fmla="*/ 68 h 139"/>
                  <a:gd name="T32" fmla="*/ 92 w 94"/>
                  <a:gd name="T33" fmla="*/ 6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39">
                    <a:moveTo>
                      <a:pt x="92" y="66"/>
                    </a:moveTo>
                    <a:cubicBezTo>
                      <a:pt x="14" y="118"/>
                      <a:pt x="14" y="118"/>
                      <a:pt x="14" y="118"/>
                    </a:cubicBezTo>
                    <a:cubicBezTo>
                      <a:pt x="13" y="119"/>
                      <a:pt x="11" y="118"/>
                      <a:pt x="11" y="116"/>
                    </a:cubicBezTo>
                    <a:cubicBezTo>
                      <a:pt x="11" y="72"/>
                      <a:pt x="11" y="72"/>
                      <a:pt x="11" y="72"/>
                    </a:cubicBezTo>
                    <a:cubicBezTo>
                      <a:pt x="11" y="71"/>
                      <a:pt x="11" y="71"/>
                      <a:pt x="12" y="71"/>
                    </a:cubicBezTo>
                    <a:cubicBezTo>
                      <a:pt x="94" y="12"/>
                      <a:pt x="94" y="12"/>
                      <a:pt x="94" y="12"/>
                    </a:cubicBezTo>
                    <a:cubicBezTo>
                      <a:pt x="94" y="12"/>
                      <a:pt x="94" y="11"/>
                      <a:pt x="94" y="11"/>
                    </a:cubicBezTo>
                    <a:cubicBezTo>
                      <a:pt x="94" y="2"/>
                      <a:pt x="94" y="2"/>
                      <a:pt x="94" y="2"/>
                    </a:cubicBezTo>
                    <a:cubicBezTo>
                      <a:pt x="94" y="0"/>
                      <a:pt x="93" y="0"/>
                      <a:pt x="92" y="0"/>
                    </a:cubicBezTo>
                    <a:cubicBezTo>
                      <a:pt x="1" y="62"/>
                      <a:pt x="1" y="62"/>
                      <a:pt x="1" y="62"/>
                    </a:cubicBezTo>
                    <a:cubicBezTo>
                      <a:pt x="1" y="63"/>
                      <a:pt x="0" y="63"/>
                      <a:pt x="0" y="64"/>
                    </a:cubicBezTo>
                    <a:cubicBezTo>
                      <a:pt x="0" y="137"/>
                      <a:pt x="0" y="137"/>
                      <a:pt x="0" y="137"/>
                    </a:cubicBezTo>
                    <a:cubicBezTo>
                      <a:pt x="0" y="138"/>
                      <a:pt x="2" y="139"/>
                      <a:pt x="3" y="138"/>
                    </a:cubicBezTo>
                    <a:cubicBezTo>
                      <a:pt x="94" y="76"/>
                      <a:pt x="94" y="76"/>
                      <a:pt x="94" y="76"/>
                    </a:cubicBezTo>
                    <a:cubicBezTo>
                      <a:pt x="94" y="76"/>
                      <a:pt x="94" y="75"/>
                      <a:pt x="94" y="75"/>
                    </a:cubicBezTo>
                    <a:cubicBezTo>
                      <a:pt x="94" y="68"/>
                      <a:pt x="94" y="68"/>
                      <a:pt x="94" y="68"/>
                    </a:cubicBezTo>
                    <a:cubicBezTo>
                      <a:pt x="94" y="66"/>
                      <a:pt x="93" y="65"/>
                      <a:pt x="92" y="66"/>
                    </a:cubicBezTo>
                    <a:close/>
                  </a:path>
                </a:pathLst>
              </a:custGeom>
              <a:solidFill>
                <a:srgbClr val="669E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4" name="î$ļíḓê">
                <a:extLst>
                  <a:ext uri="{FF2B5EF4-FFF2-40B4-BE49-F238E27FC236}">
                    <a16:creationId xmlns:a16="http://schemas.microsoft.com/office/drawing/2014/main" id="{C494CFBA-F69A-47E4-819A-F3C32B84EB82}"/>
                  </a:ext>
                </a:extLst>
              </p:cNvPr>
              <p:cNvSpPr/>
              <p:nvPr/>
            </p:nvSpPr>
            <p:spPr bwMode="auto">
              <a:xfrm>
                <a:off x="9180202" y="2549637"/>
                <a:ext cx="80762" cy="106647"/>
              </a:xfrm>
              <a:custGeom>
                <a:avLst/>
                <a:gdLst>
                  <a:gd name="T0" fmla="*/ 90 w 93"/>
                  <a:gd name="T1" fmla="*/ 52 h 123"/>
                  <a:gd name="T2" fmla="*/ 19 w 93"/>
                  <a:gd name="T3" fmla="*/ 100 h 123"/>
                  <a:gd name="T4" fmla="*/ 16 w 93"/>
                  <a:gd name="T5" fmla="*/ 98 h 123"/>
                  <a:gd name="T6" fmla="*/ 16 w 93"/>
                  <a:gd name="T7" fmla="*/ 66 h 123"/>
                  <a:gd name="T8" fmla="*/ 17 w 93"/>
                  <a:gd name="T9" fmla="*/ 65 h 123"/>
                  <a:gd name="T10" fmla="*/ 93 w 93"/>
                  <a:gd name="T11" fmla="*/ 11 h 123"/>
                  <a:gd name="T12" fmla="*/ 93 w 93"/>
                  <a:gd name="T13" fmla="*/ 9 h 123"/>
                  <a:gd name="T14" fmla="*/ 93 w 93"/>
                  <a:gd name="T15" fmla="*/ 2 h 123"/>
                  <a:gd name="T16" fmla="*/ 90 w 93"/>
                  <a:gd name="T17" fmla="*/ 0 h 123"/>
                  <a:gd name="T18" fmla="*/ 0 w 93"/>
                  <a:gd name="T19" fmla="*/ 64 h 123"/>
                  <a:gd name="T20" fmla="*/ 0 w 93"/>
                  <a:gd name="T21" fmla="*/ 65 h 123"/>
                  <a:gd name="T22" fmla="*/ 0 w 93"/>
                  <a:gd name="T23" fmla="*/ 120 h 123"/>
                  <a:gd name="T24" fmla="*/ 3 w 93"/>
                  <a:gd name="T25" fmla="*/ 122 h 123"/>
                  <a:gd name="T26" fmla="*/ 93 w 93"/>
                  <a:gd name="T27" fmla="*/ 60 h 123"/>
                  <a:gd name="T28" fmla="*/ 93 w 93"/>
                  <a:gd name="T29" fmla="*/ 59 h 123"/>
                  <a:gd name="T30" fmla="*/ 93 w 93"/>
                  <a:gd name="T31" fmla="*/ 54 h 123"/>
                  <a:gd name="T32" fmla="*/ 90 w 93"/>
                  <a:gd name="T33" fmla="*/ 5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23">
                    <a:moveTo>
                      <a:pt x="90" y="52"/>
                    </a:moveTo>
                    <a:cubicBezTo>
                      <a:pt x="19" y="100"/>
                      <a:pt x="19" y="100"/>
                      <a:pt x="19" y="100"/>
                    </a:cubicBezTo>
                    <a:cubicBezTo>
                      <a:pt x="18" y="101"/>
                      <a:pt x="16" y="100"/>
                      <a:pt x="16" y="98"/>
                    </a:cubicBezTo>
                    <a:cubicBezTo>
                      <a:pt x="16" y="66"/>
                      <a:pt x="16" y="66"/>
                      <a:pt x="16" y="66"/>
                    </a:cubicBezTo>
                    <a:cubicBezTo>
                      <a:pt x="16" y="66"/>
                      <a:pt x="17" y="65"/>
                      <a:pt x="17" y="65"/>
                    </a:cubicBezTo>
                    <a:cubicBezTo>
                      <a:pt x="93" y="11"/>
                      <a:pt x="93" y="11"/>
                      <a:pt x="93" y="11"/>
                    </a:cubicBezTo>
                    <a:cubicBezTo>
                      <a:pt x="93" y="11"/>
                      <a:pt x="93" y="10"/>
                      <a:pt x="93" y="9"/>
                    </a:cubicBezTo>
                    <a:cubicBezTo>
                      <a:pt x="93" y="2"/>
                      <a:pt x="93" y="2"/>
                      <a:pt x="93" y="2"/>
                    </a:cubicBezTo>
                    <a:cubicBezTo>
                      <a:pt x="93" y="1"/>
                      <a:pt x="92" y="0"/>
                      <a:pt x="90" y="0"/>
                    </a:cubicBezTo>
                    <a:cubicBezTo>
                      <a:pt x="0" y="64"/>
                      <a:pt x="0" y="64"/>
                      <a:pt x="0" y="64"/>
                    </a:cubicBezTo>
                    <a:cubicBezTo>
                      <a:pt x="0" y="64"/>
                      <a:pt x="0" y="65"/>
                      <a:pt x="0" y="65"/>
                    </a:cubicBezTo>
                    <a:cubicBezTo>
                      <a:pt x="0" y="120"/>
                      <a:pt x="0" y="120"/>
                      <a:pt x="0" y="120"/>
                    </a:cubicBezTo>
                    <a:cubicBezTo>
                      <a:pt x="0" y="122"/>
                      <a:pt x="1" y="123"/>
                      <a:pt x="3" y="122"/>
                    </a:cubicBezTo>
                    <a:cubicBezTo>
                      <a:pt x="93" y="60"/>
                      <a:pt x="93" y="60"/>
                      <a:pt x="93" y="60"/>
                    </a:cubicBezTo>
                    <a:cubicBezTo>
                      <a:pt x="93" y="60"/>
                      <a:pt x="93" y="59"/>
                      <a:pt x="93" y="59"/>
                    </a:cubicBezTo>
                    <a:cubicBezTo>
                      <a:pt x="93" y="54"/>
                      <a:pt x="93" y="54"/>
                      <a:pt x="93" y="54"/>
                    </a:cubicBezTo>
                    <a:cubicBezTo>
                      <a:pt x="93" y="52"/>
                      <a:pt x="92" y="51"/>
                      <a:pt x="90" y="52"/>
                    </a:cubicBezTo>
                    <a:close/>
                  </a:path>
                </a:pathLst>
              </a:custGeom>
              <a:solidFill>
                <a:srgbClr val="CBB3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5" name="íṥḻîde">
                <a:extLst>
                  <a:ext uri="{FF2B5EF4-FFF2-40B4-BE49-F238E27FC236}">
                    <a16:creationId xmlns:a16="http://schemas.microsoft.com/office/drawing/2014/main" id="{E17E7E4A-A260-4EB7-85B4-5D764F5717A5}"/>
                  </a:ext>
                </a:extLst>
              </p:cNvPr>
              <p:cNvSpPr/>
              <p:nvPr/>
            </p:nvSpPr>
            <p:spPr bwMode="auto">
              <a:xfrm>
                <a:off x="8810564" y="2526858"/>
                <a:ext cx="411056" cy="46076"/>
              </a:xfrm>
              <a:custGeom>
                <a:avLst/>
                <a:gdLst>
                  <a:gd name="T0" fmla="*/ 791 w 794"/>
                  <a:gd name="T1" fmla="*/ 87 h 89"/>
                  <a:gd name="T2" fmla="*/ 0 w 794"/>
                  <a:gd name="T3" fmla="*/ 89 h 89"/>
                  <a:gd name="T4" fmla="*/ 0 w 794"/>
                  <a:gd name="T5" fmla="*/ 0 h 89"/>
                  <a:gd name="T6" fmla="*/ 789 w 794"/>
                  <a:gd name="T7" fmla="*/ 0 h 89"/>
                  <a:gd name="T8" fmla="*/ 794 w 794"/>
                  <a:gd name="T9" fmla="*/ 86 h 89"/>
                  <a:gd name="T10" fmla="*/ 791 w 794"/>
                  <a:gd name="T11" fmla="*/ 87 h 89"/>
                </a:gdLst>
                <a:ahLst/>
                <a:cxnLst>
                  <a:cxn ang="0">
                    <a:pos x="T0" y="T1"/>
                  </a:cxn>
                  <a:cxn ang="0">
                    <a:pos x="T2" y="T3"/>
                  </a:cxn>
                  <a:cxn ang="0">
                    <a:pos x="T4" y="T5"/>
                  </a:cxn>
                  <a:cxn ang="0">
                    <a:pos x="T6" y="T7"/>
                  </a:cxn>
                  <a:cxn ang="0">
                    <a:pos x="T8" y="T9"/>
                  </a:cxn>
                  <a:cxn ang="0">
                    <a:pos x="T10" y="T11"/>
                  </a:cxn>
                </a:cxnLst>
                <a:rect l="0" t="0" r="r" b="b"/>
                <a:pathLst>
                  <a:path w="794" h="89">
                    <a:moveTo>
                      <a:pt x="791" y="87"/>
                    </a:moveTo>
                    <a:lnTo>
                      <a:pt x="0" y="89"/>
                    </a:lnTo>
                    <a:lnTo>
                      <a:pt x="0" y="0"/>
                    </a:lnTo>
                    <a:lnTo>
                      <a:pt x="789" y="0"/>
                    </a:lnTo>
                    <a:lnTo>
                      <a:pt x="794" y="86"/>
                    </a:lnTo>
                    <a:lnTo>
                      <a:pt x="791" y="87"/>
                    </a:lnTo>
                    <a:close/>
                  </a:path>
                </a:pathLst>
              </a:custGeom>
              <a:solidFill>
                <a:srgbClr val="C04A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6" name="iṥlïḓè">
                <a:extLst>
                  <a:ext uri="{FF2B5EF4-FFF2-40B4-BE49-F238E27FC236}">
                    <a16:creationId xmlns:a16="http://schemas.microsoft.com/office/drawing/2014/main" id="{7147D821-E3DA-479B-93B9-B53DBC4A1E57}"/>
                  </a:ext>
                </a:extLst>
              </p:cNvPr>
              <p:cNvSpPr/>
              <p:nvPr/>
            </p:nvSpPr>
            <p:spPr bwMode="auto">
              <a:xfrm>
                <a:off x="8810564" y="2475606"/>
                <a:ext cx="479910" cy="52288"/>
              </a:xfrm>
              <a:custGeom>
                <a:avLst/>
                <a:gdLst>
                  <a:gd name="T0" fmla="*/ 789 w 927"/>
                  <a:gd name="T1" fmla="*/ 101 h 101"/>
                  <a:gd name="T2" fmla="*/ 0 w 927"/>
                  <a:gd name="T3" fmla="*/ 99 h 101"/>
                  <a:gd name="T4" fmla="*/ 142 w 927"/>
                  <a:gd name="T5" fmla="*/ 0 h 101"/>
                  <a:gd name="T6" fmla="*/ 927 w 927"/>
                  <a:gd name="T7" fmla="*/ 3 h 101"/>
                  <a:gd name="T8" fmla="*/ 789 w 927"/>
                  <a:gd name="T9" fmla="*/ 101 h 101"/>
                </a:gdLst>
                <a:ahLst/>
                <a:cxnLst>
                  <a:cxn ang="0">
                    <a:pos x="T0" y="T1"/>
                  </a:cxn>
                  <a:cxn ang="0">
                    <a:pos x="T2" y="T3"/>
                  </a:cxn>
                  <a:cxn ang="0">
                    <a:pos x="T4" y="T5"/>
                  </a:cxn>
                  <a:cxn ang="0">
                    <a:pos x="T6" y="T7"/>
                  </a:cxn>
                  <a:cxn ang="0">
                    <a:pos x="T8" y="T9"/>
                  </a:cxn>
                </a:cxnLst>
                <a:rect l="0" t="0" r="r" b="b"/>
                <a:pathLst>
                  <a:path w="927" h="101">
                    <a:moveTo>
                      <a:pt x="789" y="101"/>
                    </a:moveTo>
                    <a:lnTo>
                      <a:pt x="0" y="99"/>
                    </a:lnTo>
                    <a:lnTo>
                      <a:pt x="142" y="0"/>
                    </a:lnTo>
                    <a:lnTo>
                      <a:pt x="927" y="3"/>
                    </a:lnTo>
                    <a:lnTo>
                      <a:pt x="789" y="101"/>
                    </a:lnTo>
                    <a:close/>
                  </a:path>
                </a:pathLst>
              </a:custGeom>
              <a:solidFill>
                <a:srgbClr val="9E3C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7" name="í$ľîḓe">
                <a:extLst>
                  <a:ext uri="{FF2B5EF4-FFF2-40B4-BE49-F238E27FC236}">
                    <a16:creationId xmlns:a16="http://schemas.microsoft.com/office/drawing/2014/main" id="{D47EC659-7A49-4C60-A581-2A018202247F}"/>
                  </a:ext>
                </a:extLst>
              </p:cNvPr>
              <p:cNvSpPr/>
              <p:nvPr/>
            </p:nvSpPr>
            <p:spPr bwMode="auto">
              <a:xfrm>
                <a:off x="8810564" y="2475606"/>
                <a:ext cx="479910" cy="52288"/>
              </a:xfrm>
              <a:custGeom>
                <a:avLst/>
                <a:gdLst>
                  <a:gd name="T0" fmla="*/ 789 w 927"/>
                  <a:gd name="T1" fmla="*/ 101 h 101"/>
                  <a:gd name="T2" fmla="*/ 0 w 927"/>
                  <a:gd name="T3" fmla="*/ 99 h 101"/>
                  <a:gd name="T4" fmla="*/ 142 w 927"/>
                  <a:gd name="T5" fmla="*/ 0 h 101"/>
                  <a:gd name="T6" fmla="*/ 927 w 927"/>
                  <a:gd name="T7" fmla="*/ 3 h 101"/>
                  <a:gd name="T8" fmla="*/ 789 w 927"/>
                  <a:gd name="T9" fmla="*/ 101 h 101"/>
                </a:gdLst>
                <a:ahLst/>
                <a:cxnLst>
                  <a:cxn ang="0">
                    <a:pos x="T0" y="T1"/>
                  </a:cxn>
                  <a:cxn ang="0">
                    <a:pos x="T2" y="T3"/>
                  </a:cxn>
                  <a:cxn ang="0">
                    <a:pos x="T4" y="T5"/>
                  </a:cxn>
                  <a:cxn ang="0">
                    <a:pos x="T6" y="T7"/>
                  </a:cxn>
                  <a:cxn ang="0">
                    <a:pos x="T8" y="T9"/>
                  </a:cxn>
                </a:cxnLst>
                <a:rect l="0" t="0" r="r" b="b"/>
                <a:pathLst>
                  <a:path w="927" h="101">
                    <a:moveTo>
                      <a:pt x="789" y="101"/>
                    </a:moveTo>
                    <a:lnTo>
                      <a:pt x="0" y="99"/>
                    </a:lnTo>
                    <a:lnTo>
                      <a:pt x="142" y="0"/>
                    </a:lnTo>
                    <a:lnTo>
                      <a:pt x="927" y="3"/>
                    </a:lnTo>
                    <a:lnTo>
                      <a:pt x="7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8" name="î$1ïḑe">
                <a:extLst>
                  <a:ext uri="{FF2B5EF4-FFF2-40B4-BE49-F238E27FC236}">
                    <a16:creationId xmlns:a16="http://schemas.microsoft.com/office/drawing/2014/main" id="{BE1E9F18-ACD8-4FA3-BD16-D79C3FC16378}"/>
                  </a:ext>
                </a:extLst>
              </p:cNvPr>
              <p:cNvSpPr/>
              <p:nvPr/>
            </p:nvSpPr>
            <p:spPr bwMode="auto">
              <a:xfrm>
                <a:off x="9219030" y="2477159"/>
                <a:ext cx="72478" cy="94740"/>
              </a:xfrm>
              <a:custGeom>
                <a:avLst/>
                <a:gdLst>
                  <a:gd name="T0" fmla="*/ 9 w 83"/>
                  <a:gd name="T1" fmla="*/ 91 h 109"/>
                  <a:gd name="T2" fmla="*/ 9 w 83"/>
                  <a:gd name="T3" fmla="*/ 62 h 109"/>
                  <a:gd name="T4" fmla="*/ 10 w 83"/>
                  <a:gd name="T5" fmla="*/ 61 h 109"/>
                  <a:gd name="T6" fmla="*/ 83 w 83"/>
                  <a:gd name="T7" fmla="*/ 10 h 109"/>
                  <a:gd name="T8" fmla="*/ 83 w 83"/>
                  <a:gd name="T9" fmla="*/ 8 h 109"/>
                  <a:gd name="T10" fmla="*/ 83 w 83"/>
                  <a:gd name="T11" fmla="*/ 2 h 109"/>
                  <a:gd name="T12" fmla="*/ 80 w 83"/>
                  <a:gd name="T13" fmla="*/ 0 h 109"/>
                  <a:gd name="T14" fmla="*/ 1 w 83"/>
                  <a:gd name="T15" fmla="*/ 58 h 109"/>
                  <a:gd name="T16" fmla="*/ 0 w 83"/>
                  <a:gd name="T17" fmla="*/ 59 h 109"/>
                  <a:gd name="T18" fmla="*/ 0 w 83"/>
                  <a:gd name="T19" fmla="*/ 106 h 109"/>
                  <a:gd name="T20" fmla="*/ 3 w 83"/>
                  <a:gd name="T21" fmla="*/ 108 h 109"/>
                  <a:gd name="T22" fmla="*/ 83 w 83"/>
                  <a:gd name="T23" fmla="*/ 53 h 109"/>
                  <a:gd name="T24" fmla="*/ 83 w 83"/>
                  <a:gd name="T25" fmla="*/ 52 h 109"/>
                  <a:gd name="T26" fmla="*/ 83 w 83"/>
                  <a:gd name="T27" fmla="*/ 47 h 109"/>
                  <a:gd name="T28" fmla="*/ 81 w 83"/>
                  <a:gd name="T29" fmla="*/ 46 h 109"/>
                  <a:gd name="T30" fmla="*/ 12 w 83"/>
                  <a:gd name="T31" fmla="*/ 92 h 109"/>
                  <a:gd name="T32" fmla="*/ 9 w 83"/>
                  <a:gd name="T33"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09">
                    <a:moveTo>
                      <a:pt x="9" y="91"/>
                    </a:moveTo>
                    <a:cubicBezTo>
                      <a:pt x="9" y="62"/>
                      <a:pt x="9" y="62"/>
                      <a:pt x="9" y="62"/>
                    </a:cubicBezTo>
                    <a:cubicBezTo>
                      <a:pt x="9" y="62"/>
                      <a:pt x="9" y="61"/>
                      <a:pt x="10" y="61"/>
                    </a:cubicBezTo>
                    <a:cubicBezTo>
                      <a:pt x="83" y="10"/>
                      <a:pt x="83" y="10"/>
                      <a:pt x="83" y="10"/>
                    </a:cubicBezTo>
                    <a:cubicBezTo>
                      <a:pt x="83" y="9"/>
                      <a:pt x="83" y="9"/>
                      <a:pt x="83" y="8"/>
                    </a:cubicBezTo>
                    <a:cubicBezTo>
                      <a:pt x="83" y="2"/>
                      <a:pt x="83" y="2"/>
                      <a:pt x="83" y="2"/>
                    </a:cubicBezTo>
                    <a:cubicBezTo>
                      <a:pt x="83" y="0"/>
                      <a:pt x="82" y="0"/>
                      <a:pt x="80" y="0"/>
                    </a:cubicBezTo>
                    <a:cubicBezTo>
                      <a:pt x="1" y="58"/>
                      <a:pt x="1" y="58"/>
                      <a:pt x="1" y="58"/>
                    </a:cubicBezTo>
                    <a:cubicBezTo>
                      <a:pt x="1" y="58"/>
                      <a:pt x="0" y="59"/>
                      <a:pt x="0" y="59"/>
                    </a:cubicBezTo>
                    <a:cubicBezTo>
                      <a:pt x="0" y="106"/>
                      <a:pt x="0" y="106"/>
                      <a:pt x="0" y="106"/>
                    </a:cubicBezTo>
                    <a:cubicBezTo>
                      <a:pt x="0" y="108"/>
                      <a:pt x="2" y="109"/>
                      <a:pt x="3" y="108"/>
                    </a:cubicBezTo>
                    <a:cubicBezTo>
                      <a:pt x="83" y="53"/>
                      <a:pt x="83" y="53"/>
                      <a:pt x="83" y="53"/>
                    </a:cubicBezTo>
                    <a:cubicBezTo>
                      <a:pt x="83" y="53"/>
                      <a:pt x="83" y="52"/>
                      <a:pt x="83" y="52"/>
                    </a:cubicBezTo>
                    <a:cubicBezTo>
                      <a:pt x="83" y="47"/>
                      <a:pt x="83" y="47"/>
                      <a:pt x="83" y="47"/>
                    </a:cubicBezTo>
                    <a:cubicBezTo>
                      <a:pt x="83" y="46"/>
                      <a:pt x="82" y="45"/>
                      <a:pt x="81" y="46"/>
                    </a:cubicBezTo>
                    <a:cubicBezTo>
                      <a:pt x="12" y="92"/>
                      <a:pt x="12" y="92"/>
                      <a:pt x="12" y="92"/>
                    </a:cubicBezTo>
                    <a:cubicBezTo>
                      <a:pt x="10" y="93"/>
                      <a:pt x="9" y="92"/>
                      <a:pt x="9" y="91"/>
                    </a:cubicBezTo>
                    <a:close/>
                  </a:path>
                </a:pathLst>
              </a:custGeom>
              <a:solidFill>
                <a:srgbClr val="AF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9" name="îṣļîḍè">
                <a:extLst>
                  <a:ext uri="{FF2B5EF4-FFF2-40B4-BE49-F238E27FC236}">
                    <a16:creationId xmlns:a16="http://schemas.microsoft.com/office/drawing/2014/main" id="{DF4C239B-5773-4897-9710-C166E38946F2}"/>
                  </a:ext>
                </a:extLst>
              </p:cNvPr>
              <p:cNvSpPr/>
              <p:nvPr/>
            </p:nvSpPr>
            <p:spPr bwMode="auto">
              <a:xfrm>
                <a:off x="9172955" y="2526858"/>
                <a:ext cx="8801"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0" name="ísḻîḑe">
                <a:extLst>
                  <a:ext uri="{FF2B5EF4-FFF2-40B4-BE49-F238E27FC236}">
                    <a16:creationId xmlns:a16="http://schemas.microsoft.com/office/drawing/2014/main" id="{9D14194F-9E59-4E4D-A606-F4D38874F1E4}"/>
                  </a:ext>
                </a:extLst>
              </p:cNvPr>
              <p:cNvSpPr/>
              <p:nvPr/>
            </p:nvSpPr>
            <p:spPr bwMode="auto">
              <a:xfrm>
                <a:off x="9117043" y="2526858"/>
                <a:ext cx="8801"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1" name="išḷïḑé">
                <a:extLst>
                  <a:ext uri="{FF2B5EF4-FFF2-40B4-BE49-F238E27FC236}">
                    <a16:creationId xmlns:a16="http://schemas.microsoft.com/office/drawing/2014/main" id="{845EA909-416D-446B-8581-8C9C838613BF}"/>
                  </a:ext>
                </a:extLst>
              </p:cNvPr>
              <p:cNvSpPr/>
              <p:nvPr/>
            </p:nvSpPr>
            <p:spPr bwMode="auto">
              <a:xfrm>
                <a:off x="9125843" y="2526858"/>
                <a:ext cx="47111"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2" name="î$ḻïḓè">
                <a:extLst>
                  <a:ext uri="{FF2B5EF4-FFF2-40B4-BE49-F238E27FC236}">
                    <a16:creationId xmlns:a16="http://schemas.microsoft.com/office/drawing/2014/main" id="{851A688D-FEB5-4C72-90A3-60C3CE39134C}"/>
                  </a:ext>
                </a:extLst>
              </p:cNvPr>
              <p:cNvSpPr/>
              <p:nvPr/>
            </p:nvSpPr>
            <p:spPr bwMode="auto">
              <a:xfrm>
                <a:off x="8700811" y="2466805"/>
                <a:ext cx="407949" cy="46076"/>
              </a:xfrm>
              <a:prstGeom prst="rect">
                <a:avLst/>
              </a:prstGeom>
              <a:solidFill>
                <a:srgbClr val="C979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3" name="işľîḓè">
                <a:extLst>
                  <a:ext uri="{FF2B5EF4-FFF2-40B4-BE49-F238E27FC236}">
                    <a16:creationId xmlns:a16="http://schemas.microsoft.com/office/drawing/2014/main" id="{D0534CBD-65D0-4147-A8F7-BE18B59E0530}"/>
                  </a:ext>
                </a:extLst>
              </p:cNvPr>
              <p:cNvSpPr/>
              <p:nvPr/>
            </p:nvSpPr>
            <p:spPr bwMode="auto">
              <a:xfrm>
                <a:off x="8700811" y="2416069"/>
                <a:ext cx="480946" cy="52288"/>
              </a:xfrm>
              <a:custGeom>
                <a:avLst/>
                <a:gdLst>
                  <a:gd name="T0" fmla="*/ 788 w 929"/>
                  <a:gd name="T1" fmla="*/ 101 h 101"/>
                  <a:gd name="T2" fmla="*/ 0 w 929"/>
                  <a:gd name="T3" fmla="*/ 98 h 101"/>
                  <a:gd name="T4" fmla="*/ 142 w 929"/>
                  <a:gd name="T5" fmla="*/ 0 h 101"/>
                  <a:gd name="T6" fmla="*/ 929 w 929"/>
                  <a:gd name="T7" fmla="*/ 0 h 101"/>
                  <a:gd name="T8" fmla="*/ 788 w 929"/>
                  <a:gd name="T9" fmla="*/ 101 h 101"/>
                </a:gdLst>
                <a:ahLst/>
                <a:cxnLst>
                  <a:cxn ang="0">
                    <a:pos x="T0" y="T1"/>
                  </a:cxn>
                  <a:cxn ang="0">
                    <a:pos x="T2" y="T3"/>
                  </a:cxn>
                  <a:cxn ang="0">
                    <a:pos x="T4" y="T5"/>
                  </a:cxn>
                  <a:cxn ang="0">
                    <a:pos x="T6" y="T7"/>
                  </a:cxn>
                  <a:cxn ang="0">
                    <a:pos x="T8" y="T9"/>
                  </a:cxn>
                </a:cxnLst>
                <a:rect l="0" t="0" r="r" b="b"/>
                <a:pathLst>
                  <a:path w="929" h="101">
                    <a:moveTo>
                      <a:pt x="788" y="101"/>
                    </a:moveTo>
                    <a:lnTo>
                      <a:pt x="0" y="98"/>
                    </a:lnTo>
                    <a:lnTo>
                      <a:pt x="142" y="0"/>
                    </a:lnTo>
                    <a:lnTo>
                      <a:pt x="929" y="0"/>
                    </a:lnTo>
                    <a:lnTo>
                      <a:pt x="788" y="101"/>
                    </a:lnTo>
                    <a:close/>
                  </a:path>
                </a:pathLst>
              </a:custGeom>
              <a:solidFill>
                <a:srgbClr val="A564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4" name="ïṥ1ïdè">
                <a:extLst>
                  <a:ext uri="{FF2B5EF4-FFF2-40B4-BE49-F238E27FC236}">
                    <a16:creationId xmlns:a16="http://schemas.microsoft.com/office/drawing/2014/main" id="{E62ACD91-86BC-4E32-8BF2-781AABF49CF1}"/>
                  </a:ext>
                </a:extLst>
              </p:cNvPr>
              <p:cNvSpPr/>
              <p:nvPr/>
            </p:nvSpPr>
            <p:spPr bwMode="auto">
              <a:xfrm>
                <a:off x="8700811" y="2416069"/>
                <a:ext cx="480946" cy="52288"/>
              </a:xfrm>
              <a:custGeom>
                <a:avLst/>
                <a:gdLst>
                  <a:gd name="T0" fmla="*/ 788 w 929"/>
                  <a:gd name="T1" fmla="*/ 101 h 101"/>
                  <a:gd name="T2" fmla="*/ 0 w 929"/>
                  <a:gd name="T3" fmla="*/ 98 h 101"/>
                  <a:gd name="T4" fmla="*/ 142 w 929"/>
                  <a:gd name="T5" fmla="*/ 0 h 101"/>
                  <a:gd name="T6" fmla="*/ 929 w 929"/>
                  <a:gd name="T7" fmla="*/ 0 h 101"/>
                  <a:gd name="T8" fmla="*/ 788 w 929"/>
                  <a:gd name="T9" fmla="*/ 101 h 101"/>
                </a:gdLst>
                <a:ahLst/>
                <a:cxnLst>
                  <a:cxn ang="0">
                    <a:pos x="T0" y="T1"/>
                  </a:cxn>
                  <a:cxn ang="0">
                    <a:pos x="T2" y="T3"/>
                  </a:cxn>
                  <a:cxn ang="0">
                    <a:pos x="T4" y="T5"/>
                  </a:cxn>
                  <a:cxn ang="0">
                    <a:pos x="T6" y="T7"/>
                  </a:cxn>
                  <a:cxn ang="0">
                    <a:pos x="T8" y="T9"/>
                  </a:cxn>
                </a:cxnLst>
                <a:rect l="0" t="0" r="r" b="b"/>
                <a:pathLst>
                  <a:path w="929" h="101">
                    <a:moveTo>
                      <a:pt x="788" y="101"/>
                    </a:moveTo>
                    <a:lnTo>
                      <a:pt x="0" y="98"/>
                    </a:lnTo>
                    <a:lnTo>
                      <a:pt x="142" y="0"/>
                    </a:lnTo>
                    <a:lnTo>
                      <a:pt x="929" y="0"/>
                    </a:lnTo>
                    <a:lnTo>
                      <a:pt x="788"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5" name="îṡ1iḍé">
                <a:extLst>
                  <a:ext uri="{FF2B5EF4-FFF2-40B4-BE49-F238E27FC236}">
                    <a16:creationId xmlns:a16="http://schemas.microsoft.com/office/drawing/2014/main" id="{4CB1EC1A-481B-4392-92EC-71ABE3A0D659}"/>
                  </a:ext>
                </a:extLst>
              </p:cNvPr>
              <p:cNvSpPr/>
              <p:nvPr/>
            </p:nvSpPr>
            <p:spPr bwMode="auto">
              <a:xfrm>
                <a:off x="9108760" y="2416069"/>
                <a:ext cx="72996" cy="96811"/>
              </a:xfrm>
              <a:custGeom>
                <a:avLst/>
                <a:gdLst>
                  <a:gd name="T0" fmla="*/ 141 w 141"/>
                  <a:gd name="T1" fmla="*/ 91 h 187"/>
                  <a:gd name="T2" fmla="*/ 0 w 141"/>
                  <a:gd name="T3" fmla="*/ 187 h 187"/>
                  <a:gd name="T4" fmla="*/ 0 w 141"/>
                  <a:gd name="T5" fmla="*/ 98 h 187"/>
                  <a:gd name="T6" fmla="*/ 141 w 141"/>
                  <a:gd name="T7" fmla="*/ 0 h 187"/>
                  <a:gd name="T8" fmla="*/ 141 w 141"/>
                  <a:gd name="T9" fmla="*/ 91 h 187"/>
                </a:gdLst>
                <a:ahLst/>
                <a:cxnLst>
                  <a:cxn ang="0">
                    <a:pos x="T0" y="T1"/>
                  </a:cxn>
                  <a:cxn ang="0">
                    <a:pos x="T2" y="T3"/>
                  </a:cxn>
                  <a:cxn ang="0">
                    <a:pos x="T4" y="T5"/>
                  </a:cxn>
                  <a:cxn ang="0">
                    <a:pos x="T6" y="T7"/>
                  </a:cxn>
                  <a:cxn ang="0">
                    <a:pos x="T8" y="T9"/>
                  </a:cxn>
                </a:cxnLst>
                <a:rect l="0" t="0" r="r" b="b"/>
                <a:pathLst>
                  <a:path w="141" h="187">
                    <a:moveTo>
                      <a:pt x="141" y="91"/>
                    </a:moveTo>
                    <a:lnTo>
                      <a:pt x="0" y="187"/>
                    </a:lnTo>
                    <a:lnTo>
                      <a:pt x="0" y="98"/>
                    </a:lnTo>
                    <a:lnTo>
                      <a:pt x="141" y="0"/>
                    </a:lnTo>
                    <a:lnTo>
                      <a:pt x="141" y="91"/>
                    </a:lnTo>
                    <a:close/>
                  </a:path>
                </a:pathLst>
              </a:custGeom>
              <a:solidFill>
                <a:srgbClr val="B56E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6" name="íṥļíḑê">
                <a:extLst>
                  <a:ext uri="{FF2B5EF4-FFF2-40B4-BE49-F238E27FC236}">
                    <a16:creationId xmlns:a16="http://schemas.microsoft.com/office/drawing/2014/main" id="{0E317C1C-865A-4065-A60B-ACC5F7727AF8}"/>
                  </a:ext>
                </a:extLst>
              </p:cNvPr>
              <p:cNvSpPr/>
              <p:nvPr/>
            </p:nvSpPr>
            <p:spPr bwMode="auto">
              <a:xfrm>
                <a:off x="9108760" y="2416069"/>
                <a:ext cx="72996" cy="96811"/>
              </a:xfrm>
              <a:custGeom>
                <a:avLst/>
                <a:gdLst>
                  <a:gd name="T0" fmla="*/ 141 w 141"/>
                  <a:gd name="T1" fmla="*/ 91 h 187"/>
                  <a:gd name="T2" fmla="*/ 0 w 141"/>
                  <a:gd name="T3" fmla="*/ 187 h 187"/>
                  <a:gd name="T4" fmla="*/ 0 w 141"/>
                  <a:gd name="T5" fmla="*/ 98 h 187"/>
                  <a:gd name="T6" fmla="*/ 141 w 141"/>
                  <a:gd name="T7" fmla="*/ 0 h 187"/>
                  <a:gd name="T8" fmla="*/ 141 w 141"/>
                  <a:gd name="T9" fmla="*/ 91 h 187"/>
                </a:gdLst>
                <a:ahLst/>
                <a:cxnLst>
                  <a:cxn ang="0">
                    <a:pos x="T0" y="T1"/>
                  </a:cxn>
                  <a:cxn ang="0">
                    <a:pos x="T2" y="T3"/>
                  </a:cxn>
                  <a:cxn ang="0">
                    <a:pos x="T4" y="T5"/>
                  </a:cxn>
                  <a:cxn ang="0">
                    <a:pos x="T6" y="T7"/>
                  </a:cxn>
                  <a:cxn ang="0">
                    <a:pos x="T8" y="T9"/>
                  </a:cxn>
                </a:cxnLst>
                <a:rect l="0" t="0" r="r" b="b"/>
                <a:pathLst>
                  <a:path w="141" h="187">
                    <a:moveTo>
                      <a:pt x="141" y="91"/>
                    </a:moveTo>
                    <a:lnTo>
                      <a:pt x="0" y="187"/>
                    </a:lnTo>
                    <a:lnTo>
                      <a:pt x="0" y="98"/>
                    </a:lnTo>
                    <a:lnTo>
                      <a:pt x="141" y="0"/>
                    </a:lnTo>
                    <a:lnTo>
                      <a:pt x="141"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7" name="íŝļîḋè">
                <a:extLst>
                  <a:ext uri="{FF2B5EF4-FFF2-40B4-BE49-F238E27FC236}">
                    <a16:creationId xmlns:a16="http://schemas.microsoft.com/office/drawing/2014/main" id="{6F5E842B-740D-48F6-A4D3-4ED767DF3B57}"/>
                  </a:ext>
                </a:extLst>
              </p:cNvPr>
              <p:cNvSpPr/>
              <p:nvPr/>
            </p:nvSpPr>
            <p:spPr bwMode="auto">
              <a:xfrm>
                <a:off x="9117043" y="2424870"/>
                <a:ext cx="65748" cy="74031"/>
              </a:xfrm>
              <a:custGeom>
                <a:avLst/>
                <a:gdLst>
                  <a:gd name="T0" fmla="*/ 127 w 127"/>
                  <a:gd name="T1" fmla="*/ 59 h 143"/>
                  <a:gd name="T2" fmla="*/ 0 w 127"/>
                  <a:gd name="T3" fmla="*/ 143 h 143"/>
                  <a:gd name="T4" fmla="*/ 0 w 127"/>
                  <a:gd name="T5" fmla="*/ 89 h 143"/>
                  <a:gd name="T6" fmla="*/ 127 w 127"/>
                  <a:gd name="T7" fmla="*/ 0 h 143"/>
                  <a:gd name="T8" fmla="*/ 127 w 127"/>
                  <a:gd name="T9" fmla="*/ 59 h 143"/>
                </a:gdLst>
                <a:ahLst/>
                <a:cxnLst>
                  <a:cxn ang="0">
                    <a:pos x="T0" y="T1"/>
                  </a:cxn>
                  <a:cxn ang="0">
                    <a:pos x="T2" y="T3"/>
                  </a:cxn>
                  <a:cxn ang="0">
                    <a:pos x="T4" y="T5"/>
                  </a:cxn>
                  <a:cxn ang="0">
                    <a:pos x="T6" y="T7"/>
                  </a:cxn>
                  <a:cxn ang="0">
                    <a:pos x="T8" y="T9"/>
                  </a:cxn>
                </a:cxnLst>
                <a:rect l="0" t="0" r="r" b="b"/>
                <a:pathLst>
                  <a:path w="127" h="143">
                    <a:moveTo>
                      <a:pt x="127" y="59"/>
                    </a:moveTo>
                    <a:lnTo>
                      <a:pt x="0" y="143"/>
                    </a:lnTo>
                    <a:lnTo>
                      <a:pt x="0" y="89"/>
                    </a:lnTo>
                    <a:lnTo>
                      <a:pt x="127" y="0"/>
                    </a:lnTo>
                    <a:lnTo>
                      <a:pt x="127"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8" name="iṣḻíḑè">
                <a:extLst>
                  <a:ext uri="{FF2B5EF4-FFF2-40B4-BE49-F238E27FC236}">
                    <a16:creationId xmlns:a16="http://schemas.microsoft.com/office/drawing/2014/main" id="{51CA817C-C3D5-408C-A476-AA20EFD5CDE9}"/>
                  </a:ext>
                </a:extLst>
              </p:cNvPr>
              <p:cNvSpPr/>
              <p:nvPr/>
            </p:nvSpPr>
            <p:spPr bwMode="auto">
              <a:xfrm>
                <a:off x="8824541" y="2466805"/>
                <a:ext cx="9836"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9" name="ïšľíďe">
                <a:extLst>
                  <a:ext uri="{FF2B5EF4-FFF2-40B4-BE49-F238E27FC236}">
                    <a16:creationId xmlns:a16="http://schemas.microsoft.com/office/drawing/2014/main" id="{2438A58B-1318-4289-B3E1-95C123441666}"/>
                  </a:ext>
                </a:extLst>
              </p:cNvPr>
              <p:cNvSpPr/>
              <p:nvPr/>
            </p:nvSpPr>
            <p:spPr bwMode="auto">
              <a:xfrm>
                <a:off x="8756723" y="2466805"/>
                <a:ext cx="9319"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0" name="iśḷíḋe">
                <a:extLst>
                  <a:ext uri="{FF2B5EF4-FFF2-40B4-BE49-F238E27FC236}">
                    <a16:creationId xmlns:a16="http://schemas.microsoft.com/office/drawing/2014/main" id="{417E52BE-BDBD-458E-9245-1588E8138EC8}"/>
                  </a:ext>
                </a:extLst>
              </p:cNvPr>
              <p:cNvSpPr/>
              <p:nvPr/>
            </p:nvSpPr>
            <p:spPr bwMode="auto">
              <a:xfrm>
                <a:off x="8766041" y="2466805"/>
                <a:ext cx="58501"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1" name="íṣḷíḑe">
                <a:extLst>
                  <a:ext uri="{FF2B5EF4-FFF2-40B4-BE49-F238E27FC236}">
                    <a16:creationId xmlns:a16="http://schemas.microsoft.com/office/drawing/2014/main" id="{4B6BFBB4-A05C-4B9D-8C7A-885D8CBA9C5C}"/>
                  </a:ext>
                </a:extLst>
              </p:cNvPr>
              <p:cNvSpPr/>
              <p:nvPr/>
            </p:nvSpPr>
            <p:spPr bwMode="auto">
              <a:xfrm>
                <a:off x="8768111" y="2412964"/>
                <a:ext cx="412609" cy="46076"/>
              </a:xfrm>
              <a:custGeom>
                <a:avLst/>
                <a:gdLst>
                  <a:gd name="T0" fmla="*/ 789 w 797"/>
                  <a:gd name="T1" fmla="*/ 89 h 89"/>
                  <a:gd name="T2" fmla="*/ 0 w 797"/>
                  <a:gd name="T3" fmla="*/ 89 h 89"/>
                  <a:gd name="T4" fmla="*/ 0 w 797"/>
                  <a:gd name="T5" fmla="*/ 0 h 89"/>
                  <a:gd name="T6" fmla="*/ 789 w 797"/>
                  <a:gd name="T7" fmla="*/ 0 h 89"/>
                  <a:gd name="T8" fmla="*/ 797 w 797"/>
                  <a:gd name="T9" fmla="*/ 84 h 89"/>
                  <a:gd name="T10" fmla="*/ 789 w 797"/>
                  <a:gd name="T11" fmla="*/ 89 h 89"/>
                </a:gdLst>
                <a:ahLst/>
                <a:cxnLst>
                  <a:cxn ang="0">
                    <a:pos x="T0" y="T1"/>
                  </a:cxn>
                  <a:cxn ang="0">
                    <a:pos x="T2" y="T3"/>
                  </a:cxn>
                  <a:cxn ang="0">
                    <a:pos x="T4" y="T5"/>
                  </a:cxn>
                  <a:cxn ang="0">
                    <a:pos x="T6" y="T7"/>
                  </a:cxn>
                  <a:cxn ang="0">
                    <a:pos x="T8" y="T9"/>
                  </a:cxn>
                  <a:cxn ang="0">
                    <a:pos x="T10" y="T11"/>
                  </a:cxn>
                </a:cxnLst>
                <a:rect l="0" t="0" r="r" b="b"/>
                <a:pathLst>
                  <a:path w="797" h="89">
                    <a:moveTo>
                      <a:pt x="789" y="89"/>
                    </a:moveTo>
                    <a:lnTo>
                      <a:pt x="0" y="89"/>
                    </a:lnTo>
                    <a:lnTo>
                      <a:pt x="0" y="0"/>
                    </a:lnTo>
                    <a:lnTo>
                      <a:pt x="789" y="0"/>
                    </a:lnTo>
                    <a:lnTo>
                      <a:pt x="797" y="84"/>
                    </a:lnTo>
                    <a:lnTo>
                      <a:pt x="789" y="89"/>
                    </a:lnTo>
                    <a:close/>
                  </a:path>
                </a:pathLst>
              </a:custGeom>
              <a:solidFill>
                <a:srgbClr val="70AF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2" name="ïṧľíḋê">
                <a:extLst>
                  <a:ext uri="{FF2B5EF4-FFF2-40B4-BE49-F238E27FC236}">
                    <a16:creationId xmlns:a16="http://schemas.microsoft.com/office/drawing/2014/main" id="{F0645AEB-D3BA-431F-8E17-2A7ECFF95B4D}"/>
                  </a:ext>
                </a:extLst>
              </p:cNvPr>
              <p:cNvSpPr/>
              <p:nvPr/>
            </p:nvSpPr>
            <p:spPr bwMode="auto">
              <a:xfrm>
                <a:off x="8768111" y="2412964"/>
                <a:ext cx="412609" cy="46076"/>
              </a:xfrm>
              <a:custGeom>
                <a:avLst/>
                <a:gdLst>
                  <a:gd name="T0" fmla="*/ 789 w 797"/>
                  <a:gd name="T1" fmla="*/ 89 h 89"/>
                  <a:gd name="T2" fmla="*/ 0 w 797"/>
                  <a:gd name="T3" fmla="*/ 89 h 89"/>
                  <a:gd name="T4" fmla="*/ 0 w 797"/>
                  <a:gd name="T5" fmla="*/ 0 h 89"/>
                  <a:gd name="T6" fmla="*/ 789 w 797"/>
                  <a:gd name="T7" fmla="*/ 0 h 89"/>
                  <a:gd name="T8" fmla="*/ 797 w 797"/>
                  <a:gd name="T9" fmla="*/ 84 h 89"/>
                  <a:gd name="T10" fmla="*/ 789 w 797"/>
                  <a:gd name="T11" fmla="*/ 89 h 89"/>
                </a:gdLst>
                <a:ahLst/>
                <a:cxnLst>
                  <a:cxn ang="0">
                    <a:pos x="T0" y="T1"/>
                  </a:cxn>
                  <a:cxn ang="0">
                    <a:pos x="T2" y="T3"/>
                  </a:cxn>
                  <a:cxn ang="0">
                    <a:pos x="T4" y="T5"/>
                  </a:cxn>
                  <a:cxn ang="0">
                    <a:pos x="T6" y="T7"/>
                  </a:cxn>
                  <a:cxn ang="0">
                    <a:pos x="T8" y="T9"/>
                  </a:cxn>
                  <a:cxn ang="0">
                    <a:pos x="T10" y="T11"/>
                  </a:cxn>
                </a:cxnLst>
                <a:rect l="0" t="0" r="r" b="b"/>
                <a:pathLst>
                  <a:path w="797" h="89">
                    <a:moveTo>
                      <a:pt x="789" y="89"/>
                    </a:moveTo>
                    <a:lnTo>
                      <a:pt x="0" y="89"/>
                    </a:lnTo>
                    <a:lnTo>
                      <a:pt x="0" y="0"/>
                    </a:lnTo>
                    <a:lnTo>
                      <a:pt x="789" y="0"/>
                    </a:lnTo>
                    <a:lnTo>
                      <a:pt x="797" y="84"/>
                    </a:lnTo>
                    <a:lnTo>
                      <a:pt x="789"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3" name="ïślîḓè">
                <a:extLst>
                  <a:ext uri="{FF2B5EF4-FFF2-40B4-BE49-F238E27FC236}">
                    <a16:creationId xmlns:a16="http://schemas.microsoft.com/office/drawing/2014/main" id="{46D157FE-B70E-497F-A6F5-BA05AC15B0F0}"/>
                  </a:ext>
                </a:extLst>
              </p:cNvPr>
              <p:cNvSpPr/>
              <p:nvPr/>
            </p:nvSpPr>
            <p:spPr bwMode="auto">
              <a:xfrm>
                <a:off x="8768111" y="2362228"/>
                <a:ext cx="477839" cy="52288"/>
              </a:xfrm>
              <a:custGeom>
                <a:avLst/>
                <a:gdLst>
                  <a:gd name="T0" fmla="*/ 789 w 923"/>
                  <a:gd name="T1" fmla="*/ 101 h 101"/>
                  <a:gd name="T2" fmla="*/ 0 w 923"/>
                  <a:gd name="T3" fmla="*/ 98 h 101"/>
                  <a:gd name="T4" fmla="*/ 141 w 923"/>
                  <a:gd name="T5" fmla="*/ 0 h 101"/>
                  <a:gd name="T6" fmla="*/ 923 w 923"/>
                  <a:gd name="T7" fmla="*/ 4 h 101"/>
                  <a:gd name="T8" fmla="*/ 789 w 923"/>
                  <a:gd name="T9" fmla="*/ 101 h 101"/>
                </a:gdLst>
                <a:ahLst/>
                <a:cxnLst>
                  <a:cxn ang="0">
                    <a:pos x="T0" y="T1"/>
                  </a:cxn>
                  <a:cxn ang="0">
                    <a:pos x="T2" y="T3"/>
                  </a:cxn>
                  <a:cxn ang="0">
                    <a:pos x="T4" y="T5"/>
                  </a:cxn>
                  <a:cxn ang="0">
                    <a:pos x="T6" y="T7"/>
                  </a:cxn>
                  <a:cxn ang="0">
                    <a:pos x="T8" y="T9"/>
                  </a:cxn>
                </a:cxnLst>
                <a:rect l="0" t="0" r="r" b="b"/>
                <a:pathLst>
                  <a:path w="923" h="101">
                    <a:moveTo>
                      <a:pt x="789" y="101"/>
                    </a:moveTo>
                    <a:lnTo>
                      <a:pt x="0" y="98"/>
                    </a:lnTo>
                    <a:lnTo>
                      <a:pt x="141" y="0"/>
                    </a:lnTo>
                    <a:lnTo>
                      <a:pt x="923" y="4"/>
                    </a:lnTo>
                    <a:lnTo>
                      <a:pt x="789" y="101"/>
                    </a:lnTo>
                    <a:close/>
                  </a:path>
                </a:pathLst>
              </a:custGeom>
              <a:solidFill>
                <a:srgbClr val="5D92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4" name="îṡḻîdé">
                <a:extLst>
                  <a:ext uri="{FF2B5EF4-FFF2-40B4-BE49-F238E27FC236}">
                    <a16:creationId xmlns:a16="http://schemas.microsoft.com/office/drawing/2014/main" id="{BD26282C-E4EF-4210-B2DB-D675F400C0A5}"/>
                  </a:ext>
                </a:extLst>
              </p:cNvPr>
              <p:cNvSpPr/>
              <p:nvPr/>
            </p:nvSpPr>
            <p:spPr bwMode="auto">
              <a:xfrm>
                <a:off x="8768111" y="2362228"/>
                <a:ext cx="477839" cy="52288"/>
              </a:xfrm>
              <a:custGeom>
                <a:avLst/>
                <a:gdLst>
                  <a:gd name="T0" fmla="*/ 789 w 923"/>
                  <a:gd name="T1" fmla="*/ 101 h 101"/>
                  <a:gd name="T2" fmla="*/ 0 w 923"/>
                  <a:gd name="T3" fmla="*/ 98 h 101"/>
                  <a:gd name="T4" fmla="*/ 141 w 923"/>
                  <a:gd name="T5" fmla="*/ 0 h 101"/>
                  <a:gd name="T6" fmla="*/ 923 w 923"/>
                  <a:gd name="T7" fmla="*/ 4 h 101"/>
                  <a:gd name="T8" fmla="*/ 789 w 923"/>
                  <a:gd name="T9" fmla="*/ 101 h 101"/>
                </a:gdLst>
                <a:ahLst/>
                <a:cxnLst>
                  <a:cxn ang="0">
                    <a:pos x="T0" y="T1"/>
                  </a:cxn>
                  <a:cxn ang="0">
                    <a:pos x="T2" y="T3"/>
                  </a:cxn>
                  <a:cxn ang="0">
                    <a:pos x="T4" y="T5"/>
                  </a:cxn>
                  <a:cxn ang="0">
                    <a:pos x="T6" y="T7"/>
                  </a:cxn>
                  <a:cxn ang="0">
                    <a:pos x="T8" y="T9"/>
                  </a:cxn>
                </a:cxnLst>
                <a:rect l="0" t="0" r="r" b="b"/>
                <a:pathLst>
                  <a:path w="923" h="101">
                    <a:moveTo>
                      <a:pt x="789" y="101"/>
                    </a:moveTo>
                    <a:lnTo>
                      <a:pt x="0" y="98"/>
                    </a:lnTo>
                    <a:lnTo>
                      <a:pt x="141" y="0"/>
                    </a:lnTo>
                    <a:lnTo>
                      <a:pt x="923" y="4"/>
                    </a:lnTo>
                    <a:lnTo>
                      <a:pt x="7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5" name="išļíḋe">
                <a:extLst>
                  <a:ext uri="{FF2B5EF4-FFF2-40B4-BE49-F238E27FC236}">
                    <a16:creationId xmlns:a16="http://schemas.microsoft.com/office/drawing/2014/main" id="{15C24CBB-09C7-4EB3-BD4D-9A360ABD686C}"/>
                  </a:ext>
                </a:extLst>
              </p:cNvPr>
              <p:cNvSpPr/>
              <p:nvPr/>
            </p:nvSpPr>
            <p:spPr bwMode="auto">
              <a:xfrm>
                <a:off x="9176579" y="2363264"/>
                <a:ext cx="71960" cy="94740"/>
              </a:xfrm>
              <a:custGeom>
                <a:avLst/>
                <a:gdLst>
                  <a:gd name="T0" fmla="*/ 15 w 83"/>
                  <a:gd name="T1" fmla="*/ 86 h 109"/>
                  <a:gd name="T2" fmla="*/ 15 w 83"/>
                  <a:gd name="T3" fmla="*/ 59 h 109"/>
                  <a:gd name="T4" fmla="*/ 16 w 83"/>
                  <a:gd name="T5" fmla="*/ 57 h 109"/>
                  <a:gd name="T6" fmla="*/ 82 w 83"/>
                  <a:gd name="T7" fmla="*/ 10 h 109"/>
                  <a:gd name="T8" fmla="*/ 83 w 83"/>
                  <a:gd name="T9" fmla="*/ 8 h 109"/>
                  <a:gd name="T10" fmla="*/ 83 w 83"/>
                  <a:gd name="T11" fmla="*/ 3 h 109"/>
                  <a:gd name="T12" fmla="*/ 80 w 83"/>
                  <a:gd name="T13" fmla="*/ 1 h 109"/>
                  <a:gd name="T14" fmla="*/ 1 w 83"/>
                  <a:gd name="T15" fmla="*/ 58 h 109"/>
                  <a:gd name="T16" fmla="*/ 0 w 83"/>
                  <a:gd name="T17" fmla="*/ 60 h 109"/>
                  <a:gd name="T18" fmla="*/ 0 w 83"/>
                  <a:gd name="T19" fmla="*/ 106 h 109"/>
                  <a:gd name="T20" fmla="*/ 4 w 83"/>
                  <a:gd name="T21" fmla="*/ 108 h 109"/>
                  <a:gd name="T22" fmla="*/ 82 w 83"/>
                  <a:gd name="T23" fmla="*/ 54 h 109"/>
                  <a:gd name="T24" fmla="*/ 83 w 83"/>
                  <a:gd name="T25" fmla="*/ 52 h 109"/>
                  <a:gd name="T26" fmla="*/ 83 w 83"/>
                  <a:gd name="T27" fmla="*/ 49 h 109"/>
                  <a:gd name="T28" fmla="*/ 80 w 83"/>
                  <a:gd name="T29" fmla="*/ 47 h 109"/>
                  <a:gd name="T30" fmla="*/ 19 w 83"/>
                  <a:gd name="T31" fmla="*/ 88 h 109"/>
                  <a:gd name="T32" fmla="*/ 15 w 83"/>
                  <a:gd name="T33" fmla="*/ 8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09">
                    <a:moveTo>
                      <a:pt x="15" y="86"/>
                    </a:moveTo>
                    <a:cubicBezTo>
                      <a:pt x="15" y="59"/>
                      <a:pt x="15" y="59"/>
                      <a:pt x="15" y="59"/>
                    </a:cubicBezTo>
                    <a:cubicBezTo>
                      <a:pt x="15" y="58"/>
                      <a:pt x="15" y="58"/>
                      <a:pt x="16" y="57"/>
                    </a:cubicBezTo>
                    <a:cubicBezTo>
                      <a:pt x="82" y="10"/>
                      <a:pt x="82" y="10"/>
                      <a:pt x="82" y="10"/>
                    </a:cubicBezTo>
                    <a:cubicBezTo>
                      <a:pt x="83" y="10"/>
                      <a:pt x="83" y="9"/>
                      <a:pt x="83" y="8"/>
                    </a:cubicBezTo>
                    <a:cubicBezTo>
                      <a:pt x="83" y="3"/>
                      <a:pt x="83" y="3"/>
                      <a:pt x="83" y="3"/>
                    </a:cubicBezTo>
                    <a:cubicBezTo>
                      <a:pt x="83" y="1"/>
                      <a:pt x="81" y="0"/>
                      <a:pt x="80" y="1"/>
                    </a:cubicBezTo>
                    <a:cubicBezTo>
                      <a:pt x="1" y="58"/>
                      <a:pt x="1" y="58"/>
                      <a:pt x="1" y="58"/>
                    </a:cubicBezTo>
                    <a:cubicBezTo>
                      <a:pt x="1" y="58"/>
                      <a:pt x="0" y="59"/>
                      <a:pt x="0" y="60"/>
                    </a:cubicBezTo>
                    <a:cubicBezTo>
                      <a:pt x="0" y="106"/>
                      <a:pt x="0" y="106"/>
                      <a:pt x="0" y="106"/>
                    </a:cubicBezTo>
                    <a:cubicBezTo>
                      <a:pt x="0" y="108"/>
                      <a:pt x="2" y="109"/>
                      <a:pt x="4" y="108"/>
                    </a:cubicBezTo>
                    <a:cubicBezTo>
                      <a:pt x="82" y="54"/>
                      <a:pt x="82" y="54"/>
                      <a:pt x="82" y="54"/>
                    </a:cubicBezTo>
                    <a:cubicBezTo>
                      <a:pt x="83" y="53"/>
                      <a:pt x="83" y="53"/>
                      <a:pt x="83" y="52"/>
                    </a:cubicBezTo>
                    <a:cubicBezTo>
                      <a:pt x="83" y="49"/>
                      <a:pt x="83" y="49"/>
                      <a:pt x="83" y="49"/>
                    </a:cubicBezTo>
                    <a:cubicBezTo>
                      <a:pt x="83" y="47"/>
                      <a:pt x="81" y="46"/>
                      <a:pt x="80" y="47"/>
                    </a:cubicBezTo>
                    <a:cubicBezTo>
                      <a:pt x="19" y="88"/>
                      <a:pt x="19" y="88"/>
                      <a:pt x="19" y="88"/>
                    </a:cubicBezTo>
                    <a:cubicBezTo>
                      <a:pt x="17" y="89"/>
                      <a:pt x="15" y="88"/>
                      <a:pt x="15" y="86"/>
                    </a:cubicBezTo>
                  </a:path>
                </a:pathLst>
              </a:custGeom>
              <a:solidFill>
                <a:srgbClr val="669E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6" name="işļídé">
                <a:extLst>
                  <a:ext uri="{FF2B5EF4-FFF2-40B4-BE49-F238E27FC236}">
                    <a16:creationId xmlns:a16="http://schemas.microsoft.com/office/drawing/2014/main" id="{2E21E047-BB8D-4EEB-8AF0-436FDE119026}"/>
                  </a:ext>
                </a:extLst>
              </p:cNvPr>
              <p:cNvSpPr/>
              <p:nvPr/>
            </p:nvSpPr>
            <p:spPr bwMode="auto">
              <a:xfrm>
                <a:off x="8892360" y="2412964"/>
                <a:ext cx="9836"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7" name="îŝḻïḍé">
                <a:extLst>
                  <a:ext uri="{FF2B5EF4-FFF2-40B4-BE49-F238E27FC236}">
                    <a16:creationId xmlns:a16="http://schemas.microsoft.com/office/drawing/2014/main" id="{7A37B932-8B77-4438-9590-7FD29C744DDD}"/>
                  </a:ext>
                </a:extLst>
              </p:cNvPr>
              <p:cNvSpPr/>
              <p:nvPr/>
            </p:nvSpPr>
            <p:spPr bwMode="auto">
              <a:xfrm>
                <a:off x="8892360" y="2412964"/>
                <a:ext cx="9836"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8" name="ïṥḷíḑé">
                <a:extLst>
                  <a:ext uri="{FF2B5EF4-FFF2-40B4-BE49-F238E27FC236}">
                    <a16:creationId xmlns:a16="http://schemas.microsoft.com/office/drawing/2014/main" id="{EE8CF3E0-B165-4F9C-8D6E-B15CE9569239}"/>
                  </a:ext>
                </a:extLst>
              </p:cNvPr>
              <p:cNvSpPr/>
              <p:nvPr/>
            </p:nvSpPr>
            <p:spPr bwMode="auto">
              <a:xfrm>
                <a:off x="8824023" y="2412964"/>
                <a:ext cx="10354"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9" name="ïṡľíďê">
                <a:extLst>
                  <a:ext uri="{FF2B5EF4-FFF2-40B4-BE49-F238E27FC236}">
                    <a16:creationId xmlns:a16="http://schemas.microsoft.com/office/drawing/2014/main" id="{329D073C-31B6-4007-BCC3-4F44D8033ED6}"/>
                  </a:ext>
                </a:extLst>
              </p:cNvPr>
              <p:cNvSpPr/>
              <p:nvPr/>
            </p:nvSpPr>
            <p:spPr bwMode="auto">
              <a:xfrm>
                <a:off x="8824023" y="2412964"/>
                <a:ext cx="10354"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0" name="íŝļidé">
                <a:extLst>
                  <a:ext uri="{FF2B5EF4-FFF2-40B4-BE49-F238E27FC236}">
                    <a16:creationId xmlns:a16="http://schemas.microsoft.com/office/drawing/2014/main" id="{9A15E144-033E-4C65-8AB2-F86F14332108}"/>
                  </a:ext>
                </a:extLst>
              </p:cNvPr>
              <p:cNvSpPr/>
              <p:nvPr/>
            </p:nvSpPr>
            <p:spPr bwMode="auto">
              <a:xfrm>
                <a:off x="8834377" y="2412964"/>
                <a:ext cx="57983"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1" name="íśļiḋe">
                <a:extLst>
                  <a:ext uri="{FF2B5EF4-FFF2-40B4-BE49-F238E27FC236}">
                    <a16:creationId xmlns:a16="http://schemas.microsoft.com/office/drawing/2014/main" id="{5A1D2057-97EB-4251-995F-9A77F99347F3}"/>
                  </a:ext>
                </a:extLst>
              </p:cNvPr>
              <p:cNvSpPr/>
              <p:nvPr/>
            </p:nvSpPr>
            <p:spPr bwMode="auto">
              <a:xfrm>
                <a:off x="8834377" y="2412964"/>
                <a:ext cx="57983"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2" name="íṡlíde">
                <a:extLst>
                  <a:ext uri="{FF2B5EF4-FFF2-40B4-BE49-F238E27FC236}">
                    <a16:creationId xmlns:a16="http://schemas.microsoft.com/office/drawing/2014/main" id="{D5A97258-FA8E-4E48-A1DD-D7ECB5E956F5}"/>
                  </a:ext>
                </a:extLst>
              </p:cNvPr>
              <p:cNvSpPr/>
              <p:nvPr/>
            </p:nvSpPr>
            <p:spPr bwMode="auto">
              <a:xfrm>
                <a:off x="9182791" y="2373618"/>
                <a:ext cx="63160" cy="72478"/>
              </a:xfrm>
              <a:custGeom>
                <a:avLst/>
                <a:gdLst>
                  <a:gd name="T0" fmla="*/ 73 w 73"/>
                  <a:gd name="T1" fmla="*/ 35 h 83"/>
                  <a:gd name="T2" fmla="*/ 0 w 73"/>
                  <a:gd name="T3" fmla="*/ 83 h 83"/>
                  <a:gd name="T4" fmla="*/ 0 w 73"/>
                  <a:gd name="T5" fmla="*/ 51 h 83"/>
                  <a:gd name="T6" fmla="*/ 73 w 73"/>
                  <a:gd name="T7" fmla="*/ 0 h 83"/>
                  <a:gd name="T8" fmla="*/ 71 w 73"/>
                  <a:gd name="T9" fmla="*/ 20 h 83"/>
                  <a:gd name="T10" fmla="*/ 73 w 73"/>
                  <a:gd name="T11" fmla="*/ 35 h 83"/>
                </a:gdLst>
                <a:ahLst/>
                <a:cxnLst>
                  <a:cxn ang="0">
                    <a:pos x="T0" y="T1"/>
                  </a:cxn>
                  <a:cxn ang="0">
                    <a:pos x="T2" y="T3"/>
                  </a:cxn>
                  <a:cxn ang="0">
                    <a:pos x="T4" y="T5"/>
                  </a:cxn>
                  <a:cxn ang="0">
                    <a:pos x="T6" y="T7"/>
                  </a:cxn>
                  <a:cxn ang="0">
                    <a:pos x="T8" y="T9"/>
                  </a:cxn>
                  <a:cxn ang="0">
                    <a:pos x="T10" y="T11"/>
                  </a:cxn>
                </a:cxnLst>
                <a:rect l="0" t="0" r="r" b="b"/>
                <a:pathLst>
                  <a:path w="73" h="83">
                    <a:moveTo>
                      <a:pt x="73" y="35"/>
                    </a:moveTo>
                    <a:cubicBezTo>
                      <a:pt x="0" y="83"/>
                      <a:pt x="0" y="83"/>
                      <a:pt x="0" y="83"/>
                    </a:cubicBezTo>
                    <a:cubicBezTo>
                      <a:pt x="0" y="51"/>
                      <a:pt x="0" y="51"/>
                      <a:pt x="0" y="51"/>
                    </a:cubicBezTo>
                    <a:cubicBezTo>
                      <a:pt x="73" y="0"/>
                      <a:pt x="73" y="0"/>
                      <a:pt x="73" y="0"/>
                    </a:cubicBezTo>
                    <a:cubicBezTo>
                      <a:pt x="73" y="0"/>
                      <a:pt x="71" y="8"/>
                      <a:pt x="71" y="20"/>
                    </a:cubicBezTo>
                    <a:cubicBezTo>
                      <a:pt x="71" y="28"/>
                      <a:pt x="73" y="35"/>
                      <a:pt x="73"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3" name="îṧḻiḓé">
                <a:extLst>
                  <a:ext uri="{FF2B5EF4-FFF2-40B4-BE49-F238E27FC236}">
                    <a16:creationId xmlns:a16="http://schemas.microsoft.com/office/drawing/2014/main" id="{E879731C-7CA0-4252-96E5-3542BBD4829E}"/>
                  </a:ext>
                </a:extLst>
              </p:cNvPr>
              <p:cNvSpPr/>
              <p:nvPr/>
            </p:nvSpPr>
            <p:spPr bwMode="auto">
              <a:xfrm>
                <a:off x="8774842" y="2409339"/>
                <a:ext cx="402255" cy="1553"/>
              </a:xfrm>
              <a:custGeom>
                <a:avLst/>
                <a:gdLst>
                  <a:gd name="T0" fmla="*/ 14 w 777"/>
                  <a:gd name="T1" fmla="*/ 0 h 3"/>
                  <a:gd name="T2" fmla="*/ 0 w 777"/>
                  <a:gd name="T3" fmla="*/ 3 h 3"/>
                  <a:gd name="T4" fmla="*/ 777 w 777"/>
                  <a:gd name="T5" fmla="*/ 3 h 3"/>
                  <a:gd name="T6" fmla="*/ 14 w 777"/>
                  <a:gd name="T7" fmla="*/ 0 h 3"/>
                </a:gdLst>
                <a:ahLst/>
                <a:cxnLst>
                  <a:cxn ang="0">
                    <a:pos x="T0" y="T1"/>
                  </a:cxn>
                  <a:cxn ang="0">
                    <a:pos x="T2" y="T3"/>
                  </a:cxn>
                  <a:cxn ang="0">
                    <a:pos x="T4" y="T5"/>
                  </a:cxn>
                  <a:cxn ang="0">
                    <a:pos x="T6" y="T7"/>
                  </a:cxn>
                </a:cxnLst>
                <a:rect l="0" t="0" r="r" b="b"/>
                <a:pathLst>
                  <a:path w="777" h="3">
                    <a:moveTo>
                      <a:pt x="14" y="0"/>
                    </a:moveTo>
                    <a:lnTo>
                      <a:pt x="0" y="3"/>
                    </a:lnTo>
                    <a:lnTo>
                      <a:pt x="777" y="3"/>
                    </a:lnTo>
                    <a:lnTo>
                      <a:pt x="14" y="0"/>
                    </a:lnTo>
                    <a:close/>
                  </a:path>
                </a:pathLst>
              </a:custGeom>
              <a:solidFill>
                <a:srgbClr val="507D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4" name="ïṧliḑê">
                <a:extLst>
                  <a:ext uri="{FF2B5EF4-FFF2-40B4-BE49-F238E27FC236}">
                    <a16:creationId xmlns:a16="http://schemas.microsoft.com/office/drawing/2014/main" id="{A438B1B5-C887-47C9-AD72-E986E74A41C3}"/>
                  </a:ext>
                </a:extLst>
              </p:cNvPr>
              <p:cNvSpPr/>
              <p:nvPr/>
            </p:nvSpPr>
            <p:spPr bwMode="auto">
              <a:xfrm>
                <a:off x="8774842" y="2409339"/>
                <a:ext cx="402255" cy="1553"/>
              </a:xfrm>
              <a:custGeom>
                <a:avLst/>
                <a:gdLst>
                  <a:gd name="T0" fmla="*/ 14 w 777"/>
                  <a:gd name="T1" fmla="*/ 0 h 3"/>
                  <a:gd name="T2" fmla="*/ 0 w 777"/>
                  <a:gd name="T3" fmla="*/ 3 h 3"/>
                  <a:gd name="T4" fmla="*/ 777 w 777"/>
                  <a:gd name="T5" fmla="*/ 3 h 3"/>
                  <a:gd name="T6" fmla="*/ 14 w 777"/>
                  <a:gd name="T7" fmla="*/ 0 h 3"/>
                </a:gdLst>
                <a:ahLst/>
                <a:cxnLst>
                  <a:cxn ang="0">
                    <a:pos x="T0" y="T1"/>
                  </a:cxn>
                  <a:cxn ang="0">
                    <a:pos x="T2" y="T3"/>
                  </a:cxn>
                  <a:cxn ang="0">
                    <a:pos x="T4" y="T5"/>
                  </a:cxn>
                  <a:cxn ang="0">
                    <a:pos x="T6" y="T7"/>
                  </a:cxn>
                </a:cxnLst>
                <a:rect l="0" t="0" r="r" b="b"/>
                <a:pathLst>
                  <a:path w="777" h="3">
                    <a:moveTo>
                      <a:pt x="14" y="0"/>
                    </a:moveTo>
                    <a:lnTo>
                      <a:pt x="0" y="3"/>
                    </a:lnTo>
                    <a:lnTo>
                      <a:pt x="777" y="3"/>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5" name="îṧ1îdè">
                <a:extLst>
                  <a:ext uri="{FF2B5EF4-FFF2-40B4-BE49-F238E27FC236}">
                    <a16:creationId xmlns:a16="http://schemas.microsoft.com/office/drawing/2014/main" id="{C514763E-7483-461C-A326-5430808E10DC}"/>
                  </a:ext>
                </a:extLst>
              </p:cNvPr>
              <p:cNvSpPr/>
              <p:nvPr/>
            </p:nvSpPr>
            <p:spPr bwMode="auto">
              <a:xfrm>
                <a:off x="8705987" y="2463181"/>
                <a:ext cx="401737" cy="2071"/>
              </a:xfrm>
              <a:custGeom>
                <a:avLst/>
                <a:gdLst>
                  <a:gd name="T0" fmla="*/ 14 w 776"/>
                  <a:gd name="T1" fmla="*/ 0 h 4"/>
                  <a:gd name="T2" fmla="*/ 0 w 776"/>
                  <a:gd name="T3" fmla="*/ 4 h 4"/>
                  <a:gd name="T4" fmla="*/ 776 w 776"/>
                  <a:gd name="T5" fmla="*/ 4 h 4"/>
                  <a:gd name="T6" fmla="*/ 14 w 776"/>
                  <a:gd name="T7" fmla="*/ 0 h 4"/>
                </a:gdLst>
                <a:ahLst/>
                <a:cxnLst>
                  <a:cxn ang="0">
                    <a:pos x="T0" y="T1"/>
                  </a:cxn>
                  <a:cxn ang="0">
                    <a:pos x="T2" y="T3"/>
                  </a:cxn>
                  <a:cxn ang="0">
                    <a:pos x="T4" y="T5"/>
                  </a:cxn>
                  <a:cxn ang="0">
                    <a:pos x="T6" y="T7"/>
                  </a:cxn>
                </a:cxnLst>
                <a:rect l="0" t="0" r="r" b="b"/>
                <a:pathLst>
                  <a:path w="776" h="4">
                    <a:moveTo>
                      <a:pt x="14" y="0"/>
                    </a:moveTo>
                    <a:lnTo>
                      <a:pt x="0" y="4"/>
                    </a:lnTo>
                    <a:lnTo>
                      <a:pt x="776" y="4"/>
                    </a:lnTo>
                    <a:lnTo>
                      <a:pt x="14" y="0"/>
                    </a:lnTo>
                    <a:close/>
                  </a:path>
                </a:pathLst>
              </a:custGeom>
              <a:solidFill>
                <a:srgbClr val="8E56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6" name="iṥļíḋe">
                <a:extLst>
                  <a:ext uri="{FF2B5EF4-FFF2-40B4-BE49-F238E27FC236}">
                    <a16:creationId xmlns:a16="http://schemas.microsoft.com/office/drawing/2014/main" id="{36D5889A-45C7-45A1-B1CC-2C9DD0F18BCD}"/>
                  </a:ext>
                </a:extLst>
              </p:cNvPr>
              <p:cNvSpPr/>
              <p:nvPr/>
            </p:nvSpPr>
            <p:spPr bwMode="auto">
              <a:xfrm>
                <a:off x="8705987" y="2463181"/>
                <a:ext cx="401737" cy="2071"/>
              </a:xfrm>
              <a:custGeom>
                <a:avLst/>
                <a:gdLst>
                  <a:gd name="T0" fmla="*/ 14 w 776"/>
                  <a:gd name="T1" fmla="*/ 0 h 4"/>
                  <a:gd name="T2" fmla="*/ 0 w 776"/>
                  <a:gd name="T3" fmla="*/ 4 h 4"/>
                  <a:gd name="T4" fmla="*/ 776 w 776"/>
                  <a:gd name="T5" fmla="*/ 4 h 4"/>
                  <a:gd name="T6" fmla="*/ 14 w 776"/>
                  <a:gd name="T7" fmla="*/ 0 h 4"/>
                </a:gdLst>
                <a:ahLst/>
                <a:cxnLst>
                  <a:cxn ang="0">
                    <a:pos x="T0" y="T1"/>
                  </a:cxn>
                  <a:cxn ang="0">
                    <a:pos x="T2" y="T3"/>
                  </a:cxn>
                  <a:cxn ang="0">
                    <a:pos x="T4" y="T5"/>
                  </a:cxn>
                  <a:cxn ang="0">
                    <a:pos x="T6" y="T7"/>
                  </a:cxn>
                </a:cxnLst>
                <a:rect l="0" t="0" r="r" b="b"/>
                <a:pathLst>
                  <a:path w="776" h="4">
                    <a:moveTo>
                      <a:pt x="14" y="0"/>
                    </a:moveTo>
                    <a:lnTo>
                      <a:pt x="0" y="4"/>
                    </a:lnTo>
                    <a:lnTo>
                      <a:pt x="776" y="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7" name="iṧlíďe">
                <a:extLst>
                  <a:ext uri="{FF2B5EF4-FFF2-40B4-BE49-F238E27FC236}">
                    <a16:creationId xmlns:a16="http://schemas.microsoft.com/office/drawing/2014/main" id="{9DD2CF57-4921-4A03-AAEA-344EDCA99E68}"/>
                  </a:ext>
                </a:extLst>
              </p:cNvPr>
              <p:cNvSpPr/>
              <p:nvPr/>
            </p:nvSpPr>
            <p:spPr bwMode="auto">
              <a:xfrm>
                <a:off x="8822988" y="2520646"/>
                <a:ext cx="395525" cy="1553"/>
              </a:xfrm>
              <a:custGeom>
                <a:avLst/>
                <a:gdLst>
                  <a:gd name="T0" fmla="*/ 12 w 764"/>
                  <a:gd name="T1" fmla="*/ 0 h 3"/>
                  <a:gd name="T2" fmla="*/ 0 w 764"/>
                  <a:gd name="T3" fmla="*/ 3 h 3"/>
                  <a:gd name="T4" fmla="*/ 764 w 764"/>
                  <a:gd name="T5" fmla="*/ 3 h 3"/>
                  <a:gd name="T6" fmla="*/ 12 w 764"/>
                  <a:gd name="T7" fmla="*/ 0 h 3"/>
                </a:gdLst>
                <a:ahLst/>
                <a:cxnLst>
                  <a:cxn ang="0">
                    <a:pos x="T0" y="T1"/>
                  </a:cxn>
                  <a:cxn ang="0">
                    <a:pos x="T2" y="T3"/>
                  </a:cxn>
                  <a:cxn ang="0">
                    <a:pos x="T4" y="T5"/>
                  </a:cxn>
                  <a:cxn ang="0">
                    <a:pos x="T6" y="T7"/>
                  </a:cxn>
                </a:cxnLst>
                <a:rect l="0" t="0" r="r" b="b"/>
                <a:pathLst>
                  <a:path w="764" h="3">
                    <a:moveTo>
                      <a:pt x="12" y="0"/>
                    </a:moveTo>
                    <a:lnTo>
                      <a:pt x="0" y="3"/>
                    </a:lnTo>
                    <a:lnTo>
                      <a:pt x="764" y="3"/>
                    </a:lnTo>
                    <a:lnTo>
                      <a:pt x="12" y="0"/>
                    </a:lnTo>
                    <a:close/>
                  </a:path>
                </a:pathLst>
              </a:custGeom>
              <a:solidFill>
                <a:srgbClr val="88343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8" name="íṩľíďe">
                <a:extLst>
                  <a:ext uri="{FF2B5EF4-FFF2-40B4-BE49-F238E27FC236}">
                    <a16:creationId xmlns:a16="http://schemas.microsoft.com/office/drawing/2014/main" id="{6C8250AB-5398-475F-9339-24A3A414294C}"/>
                  </a:ext>
                </a:extLst>
              </p:cNvPr>
              <p:cNvSpPr/>
              <p:nvPr/>
            </p:nvSpPr>
            <p:spPr bwMode="auto">
              <a:xfrm>
                <a:off x="8822988" y="2520646"/>
                <a:ext cx="395525" cy="1553"/>
              </a:xfrm>
              <a:custGeom>
                <a:avLst/>
                <a:gdLst>
                  <a:gd name="T0" fmla="*/ 12 w 764"/>
                  <a:gd name="T1" fmla="*/ 0 h 3"/>
                  <a:gd name="T2" fmla="*/ 0 w 764"/>
                  <a:gd name="T3" fmla="*/ 3 h 3"/>
                  <a:gd name="T4" fmla="*/ 764 w 764"/>
                  <a:gd name="T5" fmla="*/ 3 h 3"/>
                  <a:gd name="T6" fmla="*/ 12 w 764"/>
                  <a:gd name="T7" fmla="*/ 0 h 3"/>
                </a:gdLst>
                <a:ahLst/>
                <a:cxnLst>
                  <a:cxn ang="0">
                    <a:pos x="T0" y="T1"/>
                  </a:cxn>
                  <a:cxn ang="0">
                    <a:pos x="T2" y="T3"/>
                  </a:cxn>
                  <a:cxn ang="0">
                    <a:pos x="T4" y="T5"/>
                  </a:cxn>
                  <a:cxn ang="0">
                    <a:pos x="T6" y="T7"/>
                  </a:cxn>
                </a:cxnLst>
                <a:rect l="0" t="0" r="r" b="b"/>
                <a:pathLst>
                  <a:path w="764" h="3">
                    <a:moveTo>
                      <a:pt x="12" y="0"/>
                    </a:moveTo>
                    <a:lnTo>
                      <a:pt x="0" y="3"/>
                    </a:lnTo>
                    <a:lnTo>
                      <a:pt x="764" y="3"/>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9" name="ïsḻïḋè">
                <a:extLst>
                  <a:ext uri="{FF2B5EF4-FFF2-40B4-BE49-F238E27FC236}">
                    <a16:creationId xmlns:a16="http://schemas.microsoft.com/office/drawing/2014/main" id="{DDF8D655-BB81-4794-93E6-6119872914C9}"/>
                  </a:ext>
                </a:extLst>
              </p:cNvPr>
              <p:cNvSpPr/>
              <p:nvPr/>
            </p:nvSpPr>
            <p:spPr bwMode="auto">
              <a:xfrm>
                <a:off x="8733426" y="2600889"/>
                <a:ext cx="438494" cy="1553"/>
              </a:xfrm>
              <a:custGeom>
                <a:avLst/>
                <a:gdLst>
                  <a:gd name="T0" fmla="*/ 13 w 847"/>
                  <a:gd name="T1" fmla="*/ 0 h 3"/>
                  <a:gd name="T2" fmla="*/ 0 w 847"/>
                  <a:gd name="T3" fmla="*/ 3 h 3"/>
                  <a:gd name="T4" fmla="*/ 847 w 847"/>
                  <a:gd name="T5" fmla="*/ 3 h 3"/>
                  <a:gd name="T6" fmla="*/ 13 w 847"/>
                  <a:gd name="T7" fmla="*/ 0 h 3"/>
                </a:gdLst>
                <a:ahLst/>
                <a:cxnLst>
                  <a:cxn ang="0">
                    <a:pos x="T0" y="T1"/>
                  </a:cxn>
                  <a:cxn ang="0">
                    <a:pos x="T2" y="T3"/>
                  </a:cxn>
                  <a:cxn ang="0">
                    <a:pos x="T4" y="T5"/>
                  </a:cxn>
                  <a:cxn ang="0">
                    <a:pos x="T6" y="T7"/>
                  </a:cxn>
                </a:cxnLst>
                <a:rect l="0" t="0" r="r" b="b"/>
                <a:pathLst>
                  <a:path w="847" h="3">
                    <a:moveTo>
                      <a:pt x="13" y="0"/>
                    </a:moveTo>
                    <a:lnTo>
                      <a:pt x="0" y="3"/>
                    </a:lnTo>
                    <a:lnTo>
                      <a:pt x="847" y="3"/>
                    </a:lnTo>
                    <a:lnTo>
                      <a:pt x="13" y="0"/>
                    </a:lnTo>
                    <a:close/>
                  </a:path>
                </a:pathLst>
              </a:custGeom>
              <a:solidFill>
                <a:srgbClr val="8E56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0" name="íṩḷïḍè">
                <a:extLst>
                  <a:ext uri="{FF2B5EF4-FFF2-40B4-BE49-F238E27FC236}">
                    <a16:creationId xmlns:a16="http://schemas.microsoft.com/office/drawing/2014/main" id="{FF88B475-C993-48BF-B871-ED4797FF6E48}"/>
                  </a:ext>
                </a:extLst>
              </p:cNvPr>
              <p:cNvSpPr/>
              <p:nvPr/>
            </p:nvSpPr>
            <p:spPr bwMode="auto">
              <a:xfrm>
                <a:off x="8733426" y="2600889"/>
                <a:ext cx="438494" cy="1553"/>
              </a:xfrm>
              <a:custGeom>
                <a:avLst/>
                <a:gdLst>
                  <a:gd name="T0" fmla="*/ 13 w 847"/>
                  <a:gd name="T1" fmla="*/ 0 h 3"/>
                  <a:gd name="T2" fmla="*/ 0 w 847"/>
                  <a:gd name="T3" fmla="*/ 3 h 3"/>
                  <a:gd name="T4" fmla="*/ 847 w 847"/>
                  <a:gd name="T5" fmla="*/ 3 h 3"/>
                  <a:gd name="T6" fmla="*/ 13 w 847"/>
                  <a:gd name="T7" fmla="*/ 0 h 3"/>
                </a:gdLst>
                <a:ahLst/>
                <a:cxnLst>
                  <a:cxn ang="0">
                    <a:pos x="T0" y="T1"/>
                  </a:cxn>
                  <a:cxn ang="0">
                    <a:pos x="T2" y="T3"/>
                  </a:cxn>
                  <a:cxn ang="0">
                    <a:pos x="T4" y="T5"/>
                  </a:cxn>
                  <a:cxn ang="0">
                    <a:pos x="T6" y="T7"/>
                  </a:cxn>
                </a:cxnLst>
                <a:rect l="0" t="0" r="r" b="b"/>
                <a:pathLst>
                  <a:path w="847" h="3">
                    <a:moveTo>
                      <a:pt x="13" y="0"/>
                    </a:moveTo>
                    <a:lnTo>
                      <a:pt x="0" y="3"/>
                    </a:lnTo>
                    <a:lnTo>
                      <a:pt x="847" y="3"/>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1" name="iṧlïḋé">
                <a:extLst>
                  <a:ext uri="{FF2B5EF4-FFF2-40B4-BE49-F238E27FC236}">
                    <a16:creationId xmlns:a16="http://schemas.microsoft.com/office/drawing/2014/main" id="{8B6DB3F2-5250-4C8F-8CBC-684545E973B6}"/>
                  </a:ext>
                </a:extLst>
              </p:cNvPr>
              <p:cNvSpPr/>
              <p:nvPr/>
            </p:nvSpPr>
            <p:spPr bwMode="auto">
              <a:xfrm>
                <a:off x="9138786" y="2425905"/>
                <a:ext cx="22779" cy="22779"/>
              </a:xfrm>
              <a:prstGeom prst="ellipse">
                <a:avLst/>
              </a:prstGeom>
              <a:solidFill>
                <a:srgbClr val="5D92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2" name="í$ľïdê">
                <a:extLst>
                  <a:ext uri="{FF2B5EF4-FFF2-40B4-BE49-F238E27FC236}">
                    <a16:creationId xmlns:a16="http://schemas.microsoft.com/office/drawing/2014/main" id="{74BB0A3C-5BF6-47D4-B56B-BC57CC750F38}"/>
                  </a:ext>
                </a:extLst>
              </p:cNvPr>
              <p:cNvSpPr/>
              <p:nvPr/>
            </p:nvSpPr>
            <p:spPr bwMode="auto">
              <a:xfrm>
                <a:off x="9070968" y="2481300"/>
                <a:ext cx="22779" cy="22779"/>
              </a:xfrm>
              <a:prstGeom prst="ellipse">
                <a:avLst/>
              </a:prstGeom>
              <a:solidFill>
                <a:srgbClr val="B56E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3" name="íṥḻiḑe">
                <a:extLst>
                  <a:ext uri="{FF2B5EF4-FFF2-40B4-BE49-F238E27FC236}">
                    <a16:creationId xmlns:a16="http://schemas.microsoft.com/office/drawing/2014/main" id="{DA78E66B-AA3F-4679-8320-F359F870BA24}"/>
                  </a:ext>
                </a:extLst>
              </p:cNvPr>
              <p:cNvSpPr/>
              <p:nvPr/>
            </p:nvSpPr>
            <p:spPr bwMode="auto">
              <a:xfrm>
                <a:off x="9189522" y="2559991"/>
                <a:ext cx="69890" cy="81798"/>
              </a:xfrm>
              <a:custGeom>
                <a:avLst/>
                <a:gdLst>
                  <a:gd name="T0" fmla="*/ 78 w 80"/>
                  <a:gd name="T1" fmla="*/ 41 h 94"/>
                  <a:gd name="T2" fmla="*/ 0 w 80"/>
                  <a:gd name="T3" fmla="*/ 94 h 94"/>
                  <a:gd name="T4" fmla="*/ 0 w 80"/>
                  <a:gd name="T5" fmla="*/ 57 h 94"/>
                  <a:gd name="T6" fmla="*/ 80 w 80"/>
                  <a:gd name="T7" fmla="*/ 0 h 94"/>
                  <a:gd name="T8" fmla="*/ 76 w 80"/>
                  <a:gd name="T9" fmla="*/ 23 h 94"/>
                  <a:gd name="T10" fmla="*/ 78 w 80"/>
                  <a:gd name="T11" fmla="*/ 41 h 94"/>
                </a:gdLst>
                <a:ahLst/>
                <a:cxnLst>
                  <a:cxn ang="0">
                    <a:pos x="T0" y="T1"/>
                  </a:cxn>
                  <a:cxn ang="0">
                    <a:pos x="T2" y="T3"/>
                  </a:cxn>
                  <a:cxn ang="0">
                    <a:pos x="T4" y="T5"/>
                  </a:cxn>
                  <a:cxn ang="0">
                    <a:pos x="T6" y="T7"/>
                  </a:cxn>
                  <a:cxn ang="0">
                    <a:pos x="T8" y="T9"/>
                  </a:cxn>
                  <a:cxn ang="0">
                    <a:pos x="T10" y="T11"/>
                  </a:cxn>
                </a:cxnLst>
                <a:rect l="0" t="0" r="r" b="b"/>
                <a:pathLst>
                  <a:path w="80" h="94">
                    <a:moveTo>
                      <a:pt x="78" y="41"/>
                    </a:moveTo>
                    <a:cubicBezTo>
                      <a:pt x="0" y="94"/>
                      <a:pt x="0" y="94"/>
                      <a:pt x="0" y="94"/>
                    </a:cubicBezTo>
                    <a:cubicBezTo>
                      <a:pt x="0" y="57"/>
                      <a:pt x="0" y="57"/>
                      <a:pt x="0" y="57"/>
                    </a:cubicBezTo>
                    <a:cubicBezTo>
                      <a:pt x="80" y="0"/>
                      <a:pt x="80" y="0"/>
                      <a:pt x="80" y="0"/>
                    </a:cubicBezTo>
                    <a:cubicBezTo>
                      <a:pt x="80" y="0"/>
                      <a:pt x="76" y="11"/>
                      <a:pt x="76" y="23"/>
                    </a:cubicBezTo>
                    <a:cubicBezTo>
                      <a:pt x="76" y="32"/>
                      <a:pt x="78" y="41"/>
                      <a:pt x="78"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4" name="îṩlîḋê">
                <a:extLst>
                  <a:ext uri="{FF2B5EF4-FFF2-40B4-BE49-F238E27FC236}">
                    <a16:creationId xmlns:a16="http://schemas.microsoft.com/office/drawing/2014/main" id="{695880FD-A96A-4B53-8163-3638C7093F64}"/>
                  </a:ext>
                </a:extLst>
              </p:cNvPr>
              <p:cNvSpPr/>
              <p:nvPr/>
            </p:nvSpPr>
            <p:spPr bwMode="auto">
              <a:xfrm>
                <a:off x="7337947" y="2350544"/>
                <a:ext cx="323046" cy="68855"/>
              </a:xfrm>
              <a:custGeom>
                <a:avLst/>
                <a:gdLst>
                  <a:gd name="T0" fmla="*/ 13 w 371"/>
                  <a:gd name="T1" fmla="*/ 45 h 79"/>
                  <a:gd name="T2" fmla="*/ 341 w 371"/>
                  <a:gd name="T3" fmla="*/ 16 h 79"/>
                  <a:gd name="T4" fmla="*/ 362 w 371"/>
                  <a:gd name="T5" fmla="*/ 60 h 79"/>
                  <a:gd name="T6" fmla="*/ 343 w 371"/>
                  <a:gd name="T7" fmla="*/ 39 h 79"/>
                  <a:gd name="T8" fmla="*/ 331 w 371"/>
                  <a:gd name="T9" fmla="*/ 29 h 79"/>
                  <a:gd name="T10" fmla="*/ 0 w 371"/>
                  <a:gd name="T11" fmla="*/ 79 h 79"/>
                  <a:gd name="T12" fmla="*/ 13 w 371"/>
                  <a:gd name="T13" fmla="*/ 45 h 79"/>
                </a:gdLst>
                <a:ahLst/>
                <a:cxnLst>
                  <a:cxn ang="0">
                    <a:pos x="T0" y="T1"/>
                  </a:cxn>
                  <a:cxn ang="0">
                    <a:pos x="T2" y="T3"/>
                  </a:cxn>
                  <a:cxn ang="0">
                    <a:pos x="T4" y="T5"/>
                  </a:cxn>
                  <a:cxn ang="0">
                    <a:pos x="T6" y="T7"/>
                  </a:cxn>
                  <a:cxn ang="0">
                    <a:pos x="T8" y="T9"/>
                  </a:cxn>
                  <a:cxn ang="0">
                    <a:pos x="T10" y="T11"/>
                  </a:cxn>
                  <a:cxn ang="0">
                    <a:pos x="T12" y="T13"/>
                  </a:cxn>
                </a:cxnLst>
                <a:rect l="0" t="0" r="r" b="b"/>
                <a:pathLst>
                  <a:path w="371" h="79">
                    <a:moveTo>
                      <a:pt x="13" y="45"/>
                    </a:moveTo>
                    <a:cubicBezTo>
                      <a:pt x="13" y="45"/>
                      <a:pt x="311" y="0"/>
                      <a:pt x="341" y="16"/>
                    </a:cubicBezTo>
                    <a:cubicBezTo>
                      <a:pt x="371" y="31"/>
                      <a:pt x="363" y="58"/>
                      <a:pt x="362" y="60"/>
                    </a:cubicBezTo>
                    <a:cubicBezTo>
                      <a:pt x="361" y="61"/>
                      <a:pt x="351" y="74"/>
                      <a:pt x="343" y="39"/>
                    </a:cubicBezTo>
                    <a:cubicBezTo>
                      <a:pt x="341" y="33"/>
                      <a:pt x="337" y="29"/>
                      <a:pt x="331" y="29"/>
                    </a:cubicBezTo>
                    <a:cubicBezTo>
                      <a:pt x="300" y="29"/>
                      <a:pt x="195" y="31"/>
                      <a:pt x="0" y="79"/>
                    </a:cubicBezTo>
                    <a:cubicBezTo>
                      <a:pt x="13" y="45"/>
                      <a:pt x="13" y="45"/>
                      <a:pt x="13" y="45"/>
                    </a:cubicBezTo>
                  </a:path>
                </a:pathLst>
              </a:custGeom>
              <a:solidFill>
                <a:srgbClr val="4050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5" name="ïṥlíḍé">
                <a:extLst>
                  <a:ext uri="{FF2B5EF4-FFF2-40B4-BE49-F238E27FC236}">
                    <a16:creationId xmlns:a16="http://schemas.microsoft.com/office/drawing/2014/main" id="{400DE466-A4BA-42E6-A3E5-6ECD9E1E7286}"/>
                  </a:ext>
                </a:extLst>
              </p:cNvPr>
              <p:cNvSpPr/>
              <p:nvPr/>
            </p:nvSpPr>
            <p:spPr bwMode="auto">
              <a:xfrm>
                <a:off x="7340536" y="2313269"/>
                <a:ext cx="301820" cy="187927"/>
              </a:xfrm>
              <a:custGeom>
                <a:avLst/>
                <a:gdLst>
                  <a:gd name="T0" fmla="*/ 324 w 347"/>
                  <a:gd name="T1" fmla="*/ 0 h 216"/>
                  <a:gd name="T2" fmla="*/ 24 w 347"/>
                  <a:gd name="T3" fmla="*/ 154 h 216"/>
                  <a:gd name="T4" fmla="*/ 23 w 347"/>
                  <a:gd name="T5" fmla="*/ 209 h 216"/>
                  <a:gd name="T6" fmla="*/ 33 w 347"/>
                  <a:gd name="T7" fmla="*/ 177 h 216"/>
                  <a:gd name="T8" fmla="*/ 40 w 347"/>
                  <a:gd name="T9" fmla="*/ 161 h 216"/>
                  <a:gd name="T10" fmla="*/ 347 w 347"/>
                  <a:gd name="T11" fmla="*/ 19 h 216"/>
                  <a:gd name="T12" fmla="*/ 324 w 347"/>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347" h="216">
                    <a:moveTo>
                      <a:pt x="324" y="0"/>
                    </a:moveTo>
                    <a:cubicBezTo>
                      <a:pt x="324" y="0"/>
                      <a:pt x="47" y="121"/>
                      <a:pt x="24" y="154"/>
                    </a:cubicBezTo>
                    <a:cubicBezTo>
                      <a:pt x="0" y="189"/>
                      <a:pt x="21" y="209"/>
                      <a:pt x="23" y="209"/>
                    </a:cubicBezTo>
                    <a:cubicBezTo>
                      <a:pt x="25" y="210"/>
                      <a:pt x="42" y="216"/>
                      <a:pt x="33" y="177"/>
                    </a:cubicBezTo>
                    <a:cubicBezTo>
                      <a:pt x="32" y="171"/>
                      <a:pt x="35" y="164"/>
                      <a:pt x="40" y="161"/>
                    </a:cubicBezTo>
                    <a:cubicBezTo>
                      <a:pt x="71" y="141"/>
                      <a:pt x="171" y="79"/>
                      <a:pt x="347" y="19"/>
                    </a:cubicBezTo>
                    <a:cubicBezTo>
                      <a:pt x="324" y="0"/>
                      <a:pt x="324" y="0"/>
                      <a:pt x="324" y="0"/>
                    </a:cubicBezTo>
                  </a:path>
                </a:pathLst>
              </a:custGeom>
              <a:solidFill>
                <a:srgbClr val="4050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6" name="iṥļîďé">
                <a:extLst>
                  <a:ext uri="{FF2B5EF4-FFF2-40B4-BE49-F238E27FC236}">
                    <a16:creationId xmlns:a16="http://schemas.microsoft.com/office/drawing/2014/main" id="{BCBF31D1-BE00-400A-8A1D-1DF8FD1F4BA6}"/>
                  </a:ext>
                </a:extLst>
              </p:cNvPr>
              <p:cNvSpPr/>
              <p:nvPr/>
            </p:nvSpPr>
            <p:spPr bwMode="auto">
              <a:xfrm>
                <a:off x="7609223" y="2304468"/>
                <a:ext cx="39345" cy="33133"/>
              </a:xfrm>
              <a:custGeom>
                <a:avLst/>
                <a:gdLst>
                  <a:gd name="T0" fmla="*/ 2 w 45"/>
                  <a:gd name="T1" fmla="*/ 10 h 38"/>
                  <a:gd name="T2" fmla="*/ 30 w 45"/>
                  <a:gd name="T3" fmla="*/ 1 h 38"/>
                  <a:gd name="T4" fmla="*/ 44 w 45"/>
                  <a:gd name="T5" fmla="*/ 24 h 38"/>
                  <a:gd name="T6" fmla="*/ 29 w 45"/>
                  <a:gd name="T7" fmla="*/ 38 h 38"/>
                  <a:gd name="T8" fmla="*/ 2 w 45"/>
                  <a:gd name="T9" fmla="*/ 10 h 38"/>
                </a:gdLst>
                <a:ahLst/>
                <a:cxnLst>
                  <a:cxn ang="0">
                    <a:pos x="T0" y="T1"/>
                  </a:cxn>
                  <a:cxn ang="0">
                    <a:pos x="T2" y="T3"/>
                  </a:cxn>
                  <a:cxn ang="0">
                    <a:pos x="T4" y="T5"/>
                  </a:cxn>
                  <a:cxn ang="0">
                    <a:pos x="T6" y="T7"/>
                  </a:cxn>
                  <a:cxn ang="0">
                    <a:pos x="T8" y="T9"/>
                  </a:cxn>
                </a:cxnLst>
                <a:rect l="0" t="0" r="r" b="b"/>
                <a:pathLst>
                  <a:path w="45" h="38">
                    <a:moveTo>
                      <a:pt x="2" y="10"/>
                    </a:moveTo>
                    <a:cubicBezTo>
                      <a:pt x="0" y="12"/>
                      <a:pt x="21" y="0"/>
                      <a:pt x="30" y="1"/>
                    </a:cubicBezTo>
                    <a:cubicBezTo>
                      <a:pt x="37" y="3"/>
                      <a:pt x="45" y="17"/>
                      <a:pt x="44" y="24"/>
                    </a:cubicBezTo>
                    <a:cubicBezTo>
                      <a:pt x="42" y="31"/>
                      <a:pt x="29" y="38"/>
                      <a:pt x="29" y="38"/>
                    </a:cubicBezTo>
                    <a:lnTo>
                      <a:pt x="2" y="10"/>
                    </a:lnTo>
                    <a:close/>
                  </a:path>
                </a:pathLst>
              </a:custGeom>
              <a:solidFill>
                <a:srgbClr val="4050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7" name="íŝľiḑe">
                <a:extLst>
                  <a:ext uri="{FF2B5EF4-FFF2-40B4-BE49-F238E27FC236}">
                    <a16:creationId xmlns:a16="http://schemas.microsoft.com/office/drawing/2014/main" id="{F499A016-7E36-41C9-8923-81430D6B099E}"/>
                  </a:ext>
                </a:extLst>
              </p:cNvPr>
              <p:cNvSpPr/>
              <p:nvPr/>
            </p:nvSpPr>
            <p:spPr bwMode="auto">
              <a:xfrm>
                <a:off x="7315168" y="2309127"/>
                <a:ext cx="333400" cy="184302"/>
              </a:xfrm>
              <a:custGeom>
                <a:avLst/>
                <a:gdLst>
                  <a:gd name="T0" fmla="*/ 337 w 383"/>
                  <a:gd name="T1" fmla="*/ 1 h 212"/>
                  <a:gd name="T2" fmla="*/ 237 w 383"/>
                  <a:gd name="T3" fmla="*/ 36 h 212"/>
                  <a:gd name="T4" fmla="*/ 198 w 383"/>
                  <a:gd name="T5" fmla="*/ 57 h 212"/>
                  <a:gd name="T6" fmla="*/ 198 w 383"/>
                  <a:gd name="T7" fmla="*/ 57 h 212"/>
                  <a:gd name="T8" fmla="*/ 198 w 383"/>
                  <a:gd name="T9" fmla="*/ 57 h 212"/>
                  <a:gd name="T10" fmla="*/ 197 w 383"/>
                  <a:gd name="T11" fmla="*/ 57 h 212"/>
                  <a:gd name="T12" fmla="*/ 197 w 383"/>
                  <a:gd name="T13" fmla="*/ 58 h 212"/>
                  <a:gd name="T14" fmla="*/ 153 w 383"/>
                  <a:gd name="T15" fmla="*/ 59 h 212"/>
                  <a:gd name="T16" fmla="*/ 39 w 383"/>
                  <a:gd name="T17" fmla="*/ 83 h 212"/>
                  <a:gd name="T18" fmla="*/ 37 w 383"/>
                  <a:gd name="T19" fmla="*/ 190 h 212"/>
                  <a:gd name="T20" fmla="*/ 116 w 383"/>
                  <a:gd name="T21" fmla="*/ 201 h 212"/>
                  <a:gd name="T22" fmla="*/ 187 w 383"/>
                  <a:gd name="T23" fmla="*/ 133 h 212"/>
                  <a:gd name="T24" fmla="*/ 203 w 383"/>
                  <a:gd name="T25" fmla="*/ 82 h 212"/>
                  <a:gd name="T26" fmla="*/ 238 w 383"/>
                  <a:gd name="T27" fmla="*/ 117 h 212"/>
                  <a:gd name="T28" fmla="*/ 323 w 383"/>
                  <a:gd name="T29" fmla="*/ 136 h 212"/>
                  <a:gd name="T30" fmla="*/ 378 w 383"/>
                  <a:gd name="T31" fmla="*/ 85 h 212"/>
                  <a:gd name="T32" fmla="*/ 337 w 383"/>
                  <a:gd name="T33" fmla="*/ 1 h 212"/>
                  <a:gd name="T34" fmla="*/ 167 w 383"/>
                  <a:gd name="T35" fmla="*/ 148 h 212"/>
                  <a:gd name="T36" fmla="*/ 73 w 383"/>
                  <a:gd name="T37" fmla="*/ 194 h 212"/>
                  <a:gd name="T38" fmla="*/ 49 w 383"/>
                  <a:gd name="T39" fmla="*/ 97 h 212"/>
                  <a:gd name="T40" fmla="*/ 171 w 383"/>
                  <a:gd name="T41" fmla="*/ 82 h 212"/>
                  <a:gd name="T42" fmla="*/ 167 w 383"/>
                  <a:gd name="T43" fmla="*/ 148 h 212"/>
                  <a:gd name="T44" fmla="*/ 353 w 383"/>
                  <a:gd name="T45" fmla="*/ 108 h 212"/>
                  <a:gd name="T46" fmla="*/ 261 w 383"/>
                  <a:gd name="T47" fmla="*/ 119 h 212"/>
                  <a:gd name="T48" fmla="*/ 231 w 383"/>
                  <a:gd name="T49" fmla="*/ 65 h 212"/>
                  <a:gd name="T50" fmla="*/ 335 w 383"/>
                  <a:gd name="T51" fmla="*/ 16 h 212"/>
                  <a:gd name="T52" fmla="*/ 353 w 383"/>
                  <a:gd name="T53" fmla="*/ 10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3" h="212">
                    <a:moveTo>
                      <a:pt x="337" y="1"/>
                    </a:moveTo>
                    <a:cubicBezTo>
                      <a:pt x="304" y="0"/>
                      <a:pt x="259" y="17"/>
                      <a:pt x="237" y="36"/>
                    </a:cubicBezTo>
                    <a:cubicBezTo>
                      <a:pt x="217" y="52"/>
                      <a:pt x="202" y="56"/>
                      <a:pt x="198" y="57"/>
                    </a:cubicBezTo>
                    <a:cubicBezTo>
                      <a:pt x="198" y="57"/>
                      <a:pt x="198" y="57"/>
                      <a:pt x="198" y="57"/>
                    </a:cubicBezTo>
                    <a:cubicBezTo>
                      <a:pt x="198" y="57"/>
                      <a:pt x="198" y="57"/>
                      <a:pt x="198" y="57"/>
                    </a:cubicBezTo>
                    <a:cubicBezTo>
                      <a:pt x="197" y="57"/>
                      <a:pt x="197" y="57"/>
                      <a:pt x="197" y="57"/>
                    </a:cubicBezTo>
                    <a:cubicBezTo>
                      <a:pt x="197" y="58"/>
                      <a:pt x="197" y="58"/>
                      <a:pt x="197" y="58"/>
                    </a:cubicBezTo>
                    <a:cubicBezTo>
                      <a:pt x="193" y="59"/>
                      <a:pt x="178" y="63"/>
                      <a:pt x="153" y="59"/>
                    </a:cubicBezTo>
                    <a:cubicBezTo>
                      <a:pt x="124" y="55"/>
                      <a:pt x="73" y="65"/>
                      <a:pt x="39" y="83"/>
                    </a:cubicBezTo>
                    <a:cubicBezTo>
                      <a:pt x="0" y="104"/>
                      <a:pt x="19" y="167"/>
                      <a:pt x="37" y="190"/>
                    </a:cubicBezTo>
                    <a:cubicBezTo>
                      <a:pt x="56" y="212"/>
                      <a:pt x="84" y="211"/>
                      <a:pt x="116" y="201"/>
                    </a:cubicBezTo>
                    <a:cubicBezTo>
                      <a:pt x="147" y="192"/>
                      <a:pt x="181" y="168"/>
                      <a:pt x="187" y="133"/>
                    </a:cubicBezTo>
                    <a:cubicBezTo>
                      <a:pt x="189" y="118"/>
                      <a:pt x="190" y="87"/>
                      <a:pt x="203" y="82"/>
                    </a:cubicBezTo>
                    <a:cubicBezTo>
                      <a:pt x="216" y="79"/>
                      <a:pt x="231" y="106"/>
                      <a:pt x="238" y="117"/>
                    </a:cubicBezTo>
                    <a:cubicBezTo>
                      <a:pt x="257" y="144"/>
                      <a:pt x="295" y="145"/>
                      <a:pt x="323" y="136"/>
                    </a:cubicBezTo>
                    <a:cubicBezTo>
                      <a:pt x="351" y="127"/>
                      <a:pt x="373" y="113"/>
                      <a:pt x="378" y="85"/>
                    </a:cubicBezTo>
                    <a:cubicBezTo>
                      <a:pt x="383" y="58"/>
                      <a:pt x="374" y="2"/>
                      <a:pt x="337" y="1"/>
                    </a:cubicBezTo>
                    <a:moveTo>
                      <a:pt x="167" y="148"/>
                    </a:moveTo>
                    <a:cubicBezTo>
                      <a:pt x="151" y="179"/>
                      <a:pt x="108" y="203"/>
                      <a:pt x="73" y="194"/>
                    </a:cubicBezTo>
                    <a:cubicBezTo>
                      <a:pt x="39" y="186"/>
                      <a:pt x="16" y="134"/>
                      <a:pt x="49" y="97"/>
                    </a:cubicBezTo>
                    <a:cubicBezTo>
                      <a:pt x="80" y="63"/>
                      <a:pt x="161" y="68"/>
                      <a:pt x="171" y="82"/>
                    </a:cubicBezTo>
                    <a:cubicBezTo>
                      <a:pt x="181" y="97"/>
                      <a:pt x="183" y="118"/>
                      <a:pt x="167" y="148"/>
                    </a:cubicBezTo>
                    <a:moveTo>
                      <a:pt x="353" y="108"/>
                    </a:moveTo>
                    <a:cubicBezTo>
                      <a:pt x="330" y="133"/>
                      <a:pt x="287" y="136"/>
                      <a:pt x="261" y="119"/>
                    </a:cubicBezTo>
                    <a:cubicBezTo>
                      <a:pt x="236" y="103"/>
                      <a:pt x="228" y="83"/>
                      <a:pt x="231" y="65"/>
                    </a:cubicBezTo>
                    <a:cubicBezTo>
                      <a:pt x="233" y="47"/>
                      <a:pt x="298" y="2"/>
                      <a:pt x="335" y="16"/>
                    </a:cubicBezTo>
                    <a:cubicBezTo>
                      <a:pt x="373" y="30"/>
                      <a:pt x="375" y="83"/>
                      <a:pt x="353" y="108"/>
                    </a:cubicBezTo>
                  </a:path>
                </a:pathLst>
              </a:custGeom>
              <a:solidFill>
                <a:srgbClr val="4050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8" name="išḷiḋe">
                <a:extLst>
                  <a:ext uri="{FF2B5EF4-FFF2-40B4-BE49-F238E27FC236}">
                    <a16:creationId xmlns:a16="http://schemas.microsoft.com/office/drawing/2014/main" id="{B1877123-F652-43A7-9554-9688967FC74A}"/>
                  </a:ext>
                </a:extLst>
              </p:cNvPr>
              <p:cNvSpPr/>
              <p:nvPr/>
            </p:nvSpPr>
            <p:spPr bwMode="auto">
              <a:xfrm>
                <a:off x="7343642" y="2370735"/>
                <a:ext cx="127355" cy="108718"/>
              </a:xfrm>
              <a:custGeom>
                <a:avLst/>
                <a:gdLst>
                  <a:gd name="T0" fmla="*/ 146 w 146"/>
                  <a:gd name="T1" fmla="*/ 34 h 125"/>
                  <a:gd name="T2" fmla="*/ 36 w 146"/>
                  <a:gd name="T3" fmla="*/ 95 h 125"/>
                  <a:gd name="T4" fmla="*/ 29 w 146"/>
                  <a:gd name="T5" fmla="*/ 111 h 125"/>
                  <a:gd name="T6" fmla="*/ 31 w 146"/>
                  <a:gd name="T7" fmla="*/ 120 h 125"/>
                  <a:gd name="T8" fmla="*/ 40 w 146"/>
                  <a:gd name="T9" fmla="*/ 123 h 125"/>
                  <a:gd name="T10" fmla="*/ 55 w 146"/>
                  <a:gd name="T11" fmla="*/ 125 h 125"/>
                  <a:gd name="T12" fmla="*/ 134 w 146"/>
                  <a:gd name="T13" fmla="*/ 77 h 125"/>
                  <a:gd name="T14" fmla="*/ 146 w 146"/>
                  <a:gd name="T15" fmla="*/ 37 h 125"/>
                  <a:gd name="T16" fmla="*/ 146 w 146"/>
                  <a:gd name="T17" fmla="*/ 34 h 125"/>
                  <a:gd name="T18" fmla="*/ 118 w 146"/>
                  <a:gd name="T19" fmla="*/ 29 h 125"/>
                  <a:gd name="T20" fmla="*/ 2 w 146"/>
                  <a:gd name="T21" fmla="*/ 54 h 125"/>
                  <a:gd name="T22" fmla="*/ 0 w 146"/>
                  <a:gd name="T23" fmla="*/ 67 h 125"/>
                  <a:gd name="T24" fmla="*/ 12 w 146"/>
                  <a:gd name="T25" fmla="*/ 103 h 125"/>
                  <a:gd name="T26" fmla="*/ 20 w 146"/>
                  <a:gd name="T27" fmla="*/ 88 h 125"/>
                  <a:gd name="T28" fmla="*/ 118 w 146"/>
                  <a:gd name="T29" fmla="*/ 29 h 125"/>
                  <a:gd name="T30" fmla="*/ 93 w 146"/>
                  <a:gd name="T31" fmla="*/ 0 h 125"/>
                  <a:gd name="T32" fmla="*/ 23 w 146"/>
                  <a:gd name="T33" fmla="*/ 20 h 125"/>
                  <a:gd name="T34" fmla="*/ 129 w 146"/>
                  <a:gd name="T35" fmla="*/ 5 h 125"/>
                  <a:gd name="T36" fmla="*/ 93 w 146"/>
                  <a:gd name="T3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125">
                    <a:moveTo>
                      <a:pt x="146" y="34"/>
                    </a:moveTo>
                    <a:cubicBezTo>
                      <a:pt x="89" y="61"/>
                      <a:pt x="53" y="84"/>
                      <a:pt x="36" y="95"/>
                    </a:cubicBezTo>
                    <a:cubicBezTo>
                      <a:pt x="31" y="98"/>
                      <a:pt x="28" y="105"/>
                      <a:pt x="29" y="111"/>
                    </a:cubicBezTo>
                    <a:cubicBezTo>
                      <a:pt x="30" y="114"/>
                      <a:pt x="30" y="117"/>
                      <a:pt x="31" y="120"/>
                    </a:cubicBezTo>
                    <a:cubicBezTo>
                      <a:pt x="34" y="121"/>
                      <a:pt x="37" y="123"/>
                      <a:pt x="40" y="123"/>
                    </a:cubicBezTo>
                    <a:cubicBezTo>
                      <a:pt x="45" y="125"/>
                      <a:pt x="50" y="125"/>
                      <a:pt x="55" y="125"/>
                    </a:cubicBezTo>
                    <a:cubicBezTo>
                      <a:pt x="86" y="125"/>
                      <a:pt x="120" y="103"/>
                      <a:pt x="134" y="77"/>
                    </a:cubicBezTo>
                    <a:cubicBezTo>
                      <a:pt x="142" y="62"/>
                      <a:pt x="146" y="49"/>
                      <a:pt x="146" y="37"/>
                    </a:cubicBezTo>
                    <a:cubicBezTo>
                      <a:pt x="146" y="36"/>
                      <a:pt x="146" y="35"/>
                      <a:pt x="146" y="34"/>
                    </a:cubicBezTo>
                    <a:moveTo>
                      <a:pt x="118" y="29"/>
                    </a:moveTo>
                    <a:cubicBezTo>
                      <a:pt x="83" y="35"/>
                      <a:pt x="45" y="43"/>
                      <a:pt x="2" y="54"/>
                    </a:cubicBezTo>
                    <a:cubicBezTo>
                      <a:pt x="1" y="58"/>
                      <a:pt x="0" y="62"/>
                      <a:pt x="0" y="67"/>
                    </a:cubicBezTo>
                    <a:cubicBezTo>
                      <a:pt x="0" y="80"/>
                      <a:pt x="5" y="93"/>
                      <a:pt x="12" y="103"/>
                    </a:cubicBezTo>
                    <a:cubicBezTo>
                      <a:pt x="13" y="98"/>
                      <a:pt x="16" y="93"/>
                      <a:pt x="20" y="88"/>
                    </a:cubicBezTo>
                    <a:cubicBezTo>
                      <a:pt x="28" y="76"/>
                      <a:pt x="69" y="53"/>
                      <a:pt x="118" y="29"/>
                    </a:cubicBezTo>
                    <a:moveTo>
                      <a:pt x="93" y="0"/>
                    </a:moveTo>
                    <a:cubicBezTo>
                      <a:pt x="69" y="0"/>
                      <a:pt x="40" y="6"/>
                      <a:pt x="23" y="20"/>
                    </a:cubicBezTo>
                    <a:cubicBezTo>
                      <a:pt x="44" y="17"/>
                      <a:pt x="84" y="11"/>
                      <a:pt x="129" y="5"/>
                    </a:cubicBezTo>
                    <a:cubicBezTo>
                      <a:pt x="121" y="2"/>
                      <a:pt x="107" y="0"/>
                      <a:pt x="9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9" name="íṧ1ïďê">
                <a:extLst>
                  <a:ext uri="{FF2B5EF4-FFF2-40B4-BE49-F238E27FC236}">
                    <a16:creationId xmlns:a16="http://schemas.microsoft.com/office/drawing/2014/main" id="{C3130B7F-9A3D-4B39-B17B-2F85840FC35F}"/>
                  </a:ext>
                </a:extLst>
              </p:cNvPr>
              <p:cNvSpPr/>
              <p:nvPr/>
            </p:nvSpPr>
            <p:spPr bwMode="auto">
              <a:xfrm>
                <a:off x="7345713" y="2374876"/>
                <a:ext cx="120625" cy="42969"/>
              </a:xfrm>
              <a:custGeom>
                <a:avLst/>
                <a:gdLst>
                  <a:gd name="T0" fmla="*/ 127 w 139"/>
                  <a:gd name="T1" fmla="*/ 0 h 49"/>
                  <a:gd name="T2" fmla="*/ 21 w 139"/>
                  <a:gd name="T3" fmla="*/ 15 h 49"/>
                  <a:gd name="T4" fmla="*/ 14 w 139"/>
                  <a:gd name="T5" fmla="*/ 21 h 49"/>
                  <a:gd name="T6" fmla="*/ 0 w 139"/>
                  <a:gd name="T7" fmla="*/ 49 h 49"/>
                  <a:gd name="T8" fmla="*/ 116 w 139"/>
                  <a:gd name="T9" fmla="*/ 24 h 49"/>
                  <a:gd name="T10" fmla="*/ 139 w 139"/>
                  <a:gd name="T11" fmla="*/ 12 h 49"/>
                  <a:gd name="T12" fmla="*/ 136 w 139"/>
                  <a:gd name="T13" fmla="*/ 6 h 49"/>
                  <a:gd name="T14" fmla="*/ 127 w 139"/>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49">
                    <a:moveTo>
                      <a:pt x="127" y="0"/>
                    </a:moveTo>
                    <a:cubicBezTo>
                      <a:pt x="82" y="6"/>
                      <a:pt x="42" y="12"/>
                      <a:pt x="21" y="15"/>
                    </a:cubicBezTo>
                    <a:cubicBezTo>
                      <a:pt x="18" y="17"/>
                      <a:pt x="16" y="19"/>
                      <a:pt x="14" y="21"/>
                    </a:cubicBezTo>
                    <a:cubicBezTo>
                      <a:pt x="6" y="30"/>
                      <a:pt x="2" y="39"/>
                      <a:pt x="0" y="49"/>
                    </a:cubicBezTo>
                    <a:cubicBezTo>
                      <a:pt x="43" y="38"/>
                      <a:pt x="81" y="30"/>
                      <a:pt x="116" y="24"/>
                    </a:cubicBezTo>
                    <a:cubicBezTo>
                      <a:pt x="123" y="20"/>
                      <a:pt x="131" y="16"/>
                      <a:pt x="139" y="12"/>
                    </a:cubicBezTo>
                    <a:cubicBezTo>
                      <a:pt x="138" y="10"/>
                      <a:pt x="137" y="8"/>
                      <a:pt x="136" y="6"/>
                    </a:cubicBezTo>
                    <a:cubicBezTo>
                      <a:pt x="135" y="4"/>
                      <a:pt x="131" y="2"/>
                      <a:pt x="127" y="0"/>
                    </a:cubicBezTo>
                  </a:path>
                </a:pathLst>
              </a:custGeom>
              <a:solidFill>
                <a:srgbClr val="A0A8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0" name="isḷiḋé">
                <a:extLst>
                  <a:ext uri="{FF2B5EF4-FFF2-40B4-BE49-F238E27FC236}">
                    <a16:creationId xmlns:a16="http://schemas.microsoft.com/office/drawing/2014/main" id="{B2358077-9A82-402F-AC67-C1776E82D5A3}"/>
                  </a:ext>
                </a:extLst>
              </p:cNvPr>
              <p:cNvSpPr/>
              <p:nvPr/>
            </p:nvSpPr>
            <p:spPr bwMode="auto">
              <a:xfrm>
                <a:off x="7353997" y="2385747"/>
                <a:ext cx="117001" cy="89563"/>
              </a:xfrm>
              <a:custGeom>
                <a:avLst/>
                <a:gdLst>
                  <a:gd name="T0" fmla="*/ 129 w 134"/>
                  <a:gd name="T1" fmla="*/ 0 h 103"/>
                  <a:gd name="T2" fmla="*/ 106 w 134"/>
                  <a:gd name="T3" fmla="*/ 12 h 103"/>
                  <a:gd name="T4" fmla="*/ 8 w 134"/>
                  <a:gd name="T5" fmla="*/ 71 h 103"/>
                  <a:gd name="T6" fmla="*/ 0 w 134"/>
                  <a:gd name="T7" fmla="*/ 86 h 103"/>
                  <a:gd name="T8" fmla="*/ 19 w 134"/>
                  <a:gd name="T9" fmla="*/ 103 h 103"/>
                  <a:gd name="T10" fmla="*/ 17 w 134"/>
                  <a:gd name="T11" fmla="*/ 94 h 103"/>
                  <a:gd name="T12" fmla="*/ 24 w 134"/>
                  <a:gd name="T13" fmla="*/ 78 h 103"/>
                  <a:gd name="T14" fmla="*/ 134 w 134"/>
                  <a:gd name="T15" fmla="*/ 17 h 103"/>
                  <a:gd name="T16" fmla="*/ 129 w 134"/>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03">
                    <a:moveTo>
                      <a:pt x="129" y="0"/>
                    </a:moveTo>
                    <a:cubicBezTo>
                      <a:pt x="121" y="4"/>
                      <a:pt x="113" y="8"/>
                      <a:pt x="106" y="12"/>
                    </a:cubicBezTo>
                    <a:cubicBezTo>
                      <a:pt x="57" y="36"/>
                      <a:pt x="16" y="59"/>
                      <a:pt x="8" y="71"/>
                    </a:cubicBezTo>
                    <a:cubicBezTo>
                      <a:pt x="4" y="76"/>
                      <a:pt x="1" y="81"/>
                      <a:pt x="0" y="86"/>
                    </a:cubicBezTo>
                    <a:cubicBezTo>
                      <a:pt x="5" y="93"/>
                      <a:pt x="11" y="99"/>
                      <a:pt x="19" y="103"/>
                    </a:cubicBezTo>
                    <a:cubicBezTo>
                      <a:pt x="18" y="100"/>
                      <a:pt x="18" y="97"/>
                      <a:pt x="17" y="94"/>
                    </a:cubicBezTo>
                    <a:cubicBezTo>
                      <a:pt x="16" y="88"/>
                      <a:pt x="19" y="81"/>
                      <a:pt x="24" y="78"/>
                    </a:cubicBezTo>
                    <a:cubicBezTo>
                      <a:pt x="41" y="67"/>
                      <a:pt x="77" y="44"/>
                      <a:pt x="134" y="17"/>
                    </a:cubicBezTo>
                    <a:cubicBezTo>
                      <a:pt x="133" y="10"/>
                      <a:pt x="132" y="5"/>
                      <a:pt x="129" y="0"/>
                    </a:cubicBezTo>
                  </a:path>
                </a:pathLst>
              </a:custGeom>
              <a:solidFill>
                <a:srgbClr val="A0A8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1" name="îṥ1îḓé">
                <a:extLst>
                  <a:ext uri="{FF2B5EF4-FFF2-40B4-BE49-F238E27FC236}">
                    <a16:creationId xmlns:a16="http://schemas.microsoft.com/office/drawing/2014/main" id="{1E76AE99-39DE-4C50-BECE-B1B03AF8B327}"/>
                  </a:ext>
                </a:extLst>
              </p:cNvPr>
              <p:cNvSpPr/>
              <p:nvPr/>
            </p:nvSpPr>
            <p:spPr bwMode="auto">
              <a:xfrm>
                <a:off x="7343642" y="2370735"/>
                <a:ext cx="127355" cy="58501"/>
              </a:xfrm>
              <a:custGeom>
                <a:avLst/>
                <a:gdLst>
                  <a:gd name="T0" fmla="*/ 93 w 146"/>
                  <a:gd name="T1" fmla="*/ 0 h 67"/>
                  <a:gd name="T2" fmla="*/ 16 w 146"/>
                  <a:gd name="T3" fmla="*/ 26 h 67"/>
                  <a:gd name="T4" fmla="*/ 0 w 146"/>
                  <a:gd name="T5" fmla="*/ 67 h 67"/>
                  <a:gd name="T6" fmla="*/ 2 w 146"/>
                  <a:gd name="T7" fmla="*/ 54 h 67"/>
                  <a:gd name="T8" fmla="*/ 16 w 146"/>
                  <a:gd name="T9" fmla="*/ 26 h 67"/>
                  <a:gd name="T10" fmla="*/ 23 w 146"/>
                  <a:gd name="T11" fmla="*/ 20 h 67"/>
                  <a:gd name="T12" fmla="*/ 93 w 146"/>
                  <a:gd name="T13" fmla="*/ 0 h 67"/>
                  <a:gd name="T14" fmla="*/ 129 w 146"/>
                  <a:gd name="T15" fmla="*/ 5 h 67"/>
                  <a:gd name="T16" fmla="*/ 138 w 146"/>
                  <a:gd name="T17" fmla="*/ 11 h 67"/>
                  <a:gd name="T18" fmla="*/ 141 w 146"/>
                  <a:gd name="T19" fmla="*/ 17 h 67"/>
                  <a:gd name="T20" fmla="*/ 146 w 146"/>
                  <a:gd name="T21" fmla="*/ 34 h 67"/>
                  <a:gd name="T22" fmla="*/ 146 w 146"/>
                  <a:gd name="T23" fmla="*/ 37 h 67"/>
                  <a:gd name="T24" fmla="*/ 138 w 146"/>
                  <a:gd name="T25" fmla="*/ 11 h 67"/>
                  <a:gd name="T26" fmla="*/ 93 w 146"/>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67">
                    <a:moveTo>
                      <a:pt x="93" y="0"/>
                    </a:moveTo>
                    <a:cubicBezTo>
                      <a:pt x="65" y="0"/>
                      <a:pt x="33" y="7"/>
                      <a:pt x="16" y="26"/>
                    </a:cubicBezTo>
                    <a:cubicBezTo>
                      <a:pt x="5" y="39"/>
                      <a:pt x="0" y="53"/>
                      <a:pt x="0" y="67"/>
                    </a:cubicBezTo>
                    <a:cubicBezTo>
                      <a:pt x="0" y="62"/>
                      <a:pt x="1" y="58"/>
                      <a:pt x="2" y="54"/>
                    </a:cubicBezTo>
                    <a:cubicBezTo>
                      <a:pt x="4" y="44"/>
                      <a:pt x="8" y="35"/>
                      <a:pt x="16" y="26"/>
                    </a:cubicBezTo>
                    <a:cubicBezTo>
                      <a:pt x="18" y="24"/>
                      <a:pt x="20" y="22"/>
                      <a:pt x="23" y="20"/>
                    </a:cubicBezTo>
                    <a:cubicBezTo>
                      <a:pt x="40" y="6"/>
                      <a:pt x="69" y="0"/>
                      <a:pt x="93" y="0"/>
                    </a:cubicBezTo>
                    <a:cubicBezTo>
                      <a:pt x="107" y="0"/>
                      <a:pt x="121" y="2"/>
                      <a:pt x="129" y="5"/>
                    </a:cubicBezTo>
                    <a:cubicBezTo>
                      <a:pt x="133" y="7"/>
                      <a:pt x="137" y="9"/>
                      <a:pt x="138" y="11"/>
                    </a:cubicBezTo>
                    <a:cubicBezTo>
                      <a:pt x="139" y="13"/>
                      <a:pt x="140" y="15"/>
                      <a:pt x="141" y="17"/>
                    </a:cubicBezTo>
                    <a:cubicBezTo>
                      <a:pt x="144" y="22"/>
                      <a:pt x="145" y="27"/>
                      <a:pt x="146" y="34"/>
                    </a:cubicBezTo>
                    <a:cubicBezTo>
                      <a:pt x="146" y="35"/>
                      <a:pt x="146" y="36"/>
                      <a:pt x="146" y="37"/>
                    </a:cubicBezTo>
                    <a:cubicBezTo>
                      <a:pt x="146" y="27"/>
                      <a:pt x="143" y="18"/>
                      <a:pt x="138" y="11"/>
                    </a:cubicBezTo>
                    <a:cubicBezTo>
                      <a:pt x="134" y="5"/>
                      <a:pt x="115" y="0"/>
                      <a:pt x="93" y="0"/>
                    </a:cubicBezTo>
                  </a:path>
                </a:pathLst>
              </a:custGeom>
              <a:solidFill>
                <a:srgbClr val="A0A8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2" name="ïṣliḍé">
                <a:extLst>
                  <a:ext uri="{FF2B5EF4-FFF2-40B4-BE49-F238E27FC236}">
                    <a16:creationId xmlns:a16="http://schemas.microsoft.com/office/drawing/2014/main" id="{7EDD6D5A-49A7-4A62-80EC-2E40484F70C3}"/>
                  </a:ext>
                </a:extLst>
              </p:cNvPr>
              <p:cNvSpPr/>
              <p:nvPr/>
            </p:nvSpPr>
            <p:spPr bwMode="auto">
              <a:xfrm>
                <a:off x="7518107" y="2319999"/>
                <a:ext cx="116483" cy="101988"/>
              </a:xfrm>
              <a:custGeom>
                <a:avLst/>
                <a:gdLst>
                  <a:gd name="T0" fmla="*/ 117 w 134"/>
                  <a:gd name="T1" fmla="*/ 64 h 117"/>
                  <a:gd name="T2" fmla="*/ 0 w 134"/>
                  <a:gd name="T3" fmla="*/ 73 h 117"/>
                  <a:gd name="T4" fmla="*/ 28 w 134"/>
                  <a:gd name="T5" fmla="*/ 106 h 117"/>
                  <a:gd name="T6" fmla="*/ 66 w 134"/>
                  <a:gd name="T7" fmla="*/ 117 h 117"/>
                  <a:gd name="T8" fmla="*/ 120 w 134"/>
                  <a:gd name="T9" fmla="*/ 95 h 117"/>
                  <a:gd name="T10" fmla="*/ 133 w 134"/>
                  <a:gd name="T11" fmla="*/ 68 h 117"/>
                  <a:gd name="T12" fmla="*/ 124 w 134"/>
                  <a:gd name="T13" fmla="*/ 64 h 117"/>
                  <a:gd name="T14" fmla="*/ 117 w 134"/>
                  <a:gd name="T15" fmla="*/ 64 h 117"/>
                  <a:gd name="T16" fmla="*/ 123 w 134"/>
                  <a:gd name="T17" fmla="*/ 18 h 117"/>
                  <a:gd name="T18" fmla="*/ 35 w 134"/>
                  <a:gd name="T19" fmla="*/ 52 h 117"/>
                  <a:gd name="T20" fmla="*/ 106 w 134"/>
                  <a:gd name="T21" fmla="*/ 47 h 117"/>
                  <a:gd name="T22" fmla="*/ 134 w 134"/>
                  <a:gd name="T23" fmla="*/ 51 h 117"/>
                  <a:gd name="T24" fmla="*/ 123 w 134"/>
                  <a:gd name="T25" fmla="*/ 18 h 117"/>
                  <a:gd name="T26" fmla="*/ 86 w 134"/>
                  <a:gd name="T27" fmla="*/ 0 h 117"/>
                  <a:gd name="T28" fmla="*/ 0 w 134"/>
                  <a:gd name="T29" fmla="*/ 47 h 117"/>
                  <a:gd name="T30" fmla="*/ 99 w 134"/>
                  <a:gd name="T31" fmla="*/ 2 h 117"/>
                  <a:gd name="T32" fmla="*/ 86 w 134"/>
                  <a:gd name="T3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17">
                    <a:moveTo>
                      <a:pt x="117" y="64"/>
                    </a:moveTo>
                    <a:cubicBezTo>
                      <a:pt x="97" y="64"/>
                      <a:pt x="58" y="66"/>
                      <a:pt x="0" y="73"/>
                    </a:cubicBezTo>
                    <a:cubicBezTo>
                      <a:pt x="4" y="85"/>
                      <a:pt x="12" y="96"/>
                      <a:pt x="28" y="106"/>
                    </a:cubicBezTo>
                    <a:cubicBezTo>
                      <a:pt x="39" y="113"/>
                      <a:pt x="52" y="117"/>
                      <a:pt x="66" y="117"/>
                    </a:cubicBezTo>
                    <a:cubicBezTo>
                      <a:pt x="86" y="117"/>
                      <a:pt x="107" y="109"/>
                      <a:pt x="120" y="95"/>
                    </a:cubicBezTo>
                    <a:cubicBezTo>
                      <a:pt x="126" y="88"/>
                      <a:pt x="131" y="78"/>
                      <a:pt x="133" y="68"/>
                    </a:cubicBezTo>
                    <a:cubicBezTo>
                      <a:pt x="131" y="66"/>
                      <a:pt x="128" y="64"/>
                      <a:pt x="124" y="64"/>
                    </a:cubicBezTo>
                    <a:cubicBezTo>
                      <a:pt x="122" y="64"/>
                      <a:pt x="120" y="64"/>
                      <a:pt x="117" y="64"/>
                    </a:cubicBezTo>
                    <a:moveTo>
                      <a:pt x="123" y="18"/>
                    </a:moveTo>
                    <a:cubicBezTo>
                      <a:pt x="91" y="29"/>
                      <a:pt x="62" y="41"/>
                      <a:pt x="35" y="52"/>
                    </a:cubicBezTo>
                    <a:cubicBezTo>
                      <a:pt x="63" y="49"/>
                      <a:pt x="87" y="47"/>
                      <a:pt x="106" y="47"/>
                    </a:cubicBezTo>
                    <a:cubicBezTo>
                      <a:pt x="120" y="47"/>
                      <a:pt x="130" y="48"/>
                      <a:pt x="134" y="51"/>
                    </a:cubicBezTo>
                    <a:cubicBezTo>
                      <a:pt x="134" y="39"/>
                      <a:pt x="130" y="27"/>
                      <a:pt x="123" y="18"/>
                    </a:cubicBezTo>
                    <a:moveTo>
                      <a:pt x="86" y="0"/>
                    </a:moveTo>
                    <a:cubicBezTo>
                      <a:pt x="53" y="0"/>
                      <a:pt x="9" y="30"/>
                      <a:pt x="0" y="47"/>
                    </a:cubicBezTo>
                    <a:cubicBezTo>
                      <a:pt x="40" y="28"/>
                      <a:pt x="77" y="12"/>
                      <a:pt x="99" y="2"/>
                    </a:cubicBezTo>
                    <a:cubicBezTo>
                      <a:pt x="95" y="1"/>
                      <a:pt x="91" y="0"/>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3" name="îṣḻidè">
                <a:extLst>
                  <a:ext uri="{FF2B5EF4-FFF2-40B4-BE49-F238E27FC236}">
                    <a16:creationId xmlns:a16="http://schemas.microsoft.com/office/drawing/2014/main" id="{62F3407F-85D7-457F-A3A7-CBD39C906C80}"/>
                  </a:ext>
                </a:extLst>
              </p:cNvPr>
              <p:cNvSpPr/>
              <p:nvPr/>
            </p:nvSpPr>
            <p:spPr bwMode="auto">
              <a:xfrm>
                <a:off x="7516036" y="2360898"/>
                <a:ext cx="118554" cy="22779"/>
              </a:xfrm>
              <a:custGeom>
                <a:avLst/>
                <a:gdLst>
                  <a:gd name="T0" fmla="*/ 108 w 136"/>
                  <a:gd name="T1" fmla="*/ 0 h 26"/>
                  <a:gd name="T2" fmla="*/ 37 w 136"/>
                  <a:gd name="T3" fmla="*/ 5 h 26"/>
                  <a:gd name="T4" fmla="*/ 0 w 136"/>
                  <a:gd name="T5" fmla="*/ 20 h 26"/>
                  <a:gd name="T6" fmla="*/ 2 w 136"/>
                  <a:gd name="T7" fmla="*/ 26 h 26"/>
                  <a:gd name="T8" fmla="*/ 119 w 136"/>
                  <a:gd name="T9" fmla="*/ 17 h 26"/>
                  <a:gd name="T10" fmla="*/ 126 w 136"/>
                  <a:gd name="T11" fmla="*/ 17 h 26"/>
                  <a:gd name="T12" fmla="*/ 135 w 136"/>
                  <a:gd name="T13" fmla="*/ 21 h 26"/>
                  <a:gd name="T14" fmla="*/ 136 w 136"/>
                  <a:gd name="T15" fmla="*/ 7 h 26"/>
                  <a:gd name="T16" fmla="*/ 136 w 136"/>
                  <a:gd name="T17" fmla="*/ 4 h 26"/>
                  <a:gd name="T18" fmla="*/ 108 w 136"/>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26">
                    <a:moveTo>
                      <a:pt x="108" y="0"/>
                    </a:moveTo>
                    <a:cubicBezTo>
                      <a:pt x="89" y="0"/>
                      <a:pt x="65" y="2"/>
                      <a:pt x="37" y="5"/>
                    </a:cubicBezTo>
                    <a:cubicBezTo>
                      <a:pt x="24" y="10"/>
                      <a:pt x="12" y="15"/>
                      <a:pt x="0" y="20"/>
                    </a:cubicBezTo>
                    <a:cubicBezTo>
                      <a:pt x="1" y="22"/>
                      <a:pt x="1" y="24"/>
                      <a:pt x="2" y="26"/>
                    </a:cubicBezTo>
                    <a:cubicBezTo>
                      <a:pt x="60" y="19"/>
                      <a:pt x="99" y="17"/>
                      <a:pt x="119" y="17"/>
                    </a:cubicBezTo>
                    <a:cubicBezTo>
                      <a:pt x="122" y="17"/>
                      <a:pt x="124" y="17"/>
                      <a:pt x="126" y="17"/>
                    </a:cubicBezTo>
                    <a:cubicBezTo>
                      <a:pt x="130" y="17"/>
                      <a:pt x="133" y="19"/>
                      <a:pt x="135" y="21"/>
                    </a:cubicBezTo>
                    <a:cubicBezTo>
                      <a:pt x="136" y="17"/>
                      <a:pt x="136" y="12"/>
                      <a:pt x="136" y="7"/>
                    </a:cubicBezTo>
                    <a:cubicBezTo>
                      <a:pt x="136" y="6"/>
                      <a:pt x="136" y="5"/>
                      <a:pt x="136" y="4"/>
                    </a:cubicBezTo>
                    <a:cubicBezTo>
                      <a:pt x="132" y="1"/>
                      <a:pt x="122" y="0"/>
                      <a:pt x="108" y="0"/>
                    </a:cubicBezTo>
                  </a:path>
                </a:pathLst>
              </a:custGeom>
              <a:solidFill>
                <a:srgbClr val="A0A8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4" name="ïšľíḋe">
                <a:extLst>
                  <a:ext uri="{FF2B5EF4-FFF2-40B4-BE49-F238E27FC236}">
                    <a16:creationId xmlns:a16="http://schemas.microsoft.com/office/drawing/2014/main" id="{49847F40-7EC3-4EDD-95B1-65E93C0F1054}"/>
                  </a:ext>
                </a:extLst>
              </p:cNvPr>
              <p:cNvSpPr/>
              <p:nvPr/>
            </p:nvSpPr>
            <p:spPr bwMode="auto">
              <a:xfrm>
                <a:off x="7515520" y="2322070"/>
                <a:ext cx="109753" cy="56430"/>
              </a:xfrm>
              <a:custGeom>
                <a:avLst/>
                <a:gdLst>
                  <a:gd name="T0" fmla="*/ 102 w 126"/>
                  <a:gd name="T1" fmla="*/ 0 h 65"/>
                  <a:gd name="T2" fmla="*/ 3 w 126"/>
                  <a:gd name="T3" fmla="*/ 45 h 65"/>
                  <a:gd name="T4" fmla="*/ 1 w 126"/>
                  <a:gd name="T5" fmla="*/ 50 h 65"/>
                  <a:gd name="T6" fmla="*/ 0 w 126"/>
                  <a:gd name="T7" fmla="*/ 56 h 65"/>
                  <a:gd name="T8" fmla="*/ 1 w 126"/>
                  <a:gd name="T9" fmla="*/ 65 h 65"/>
                  <a:gd name="T10" fmla="*/ 38 w 126"/>
                  <a:gd name="T11" fmla="*/ 50 h 65"/>
                  <a:gd name="T12" fmla="*/ 126 w 126"/>
                  <a:gd name="T13" fmla="*/ 16 h 65"/>
                  <a:gd name="T14" fmla="*/ 105 w 126"/>
                  <a:gd name="T15" fmla="*/ 1 h 65"/>
                  <a:gd name="T16" fmla="*/ 102 w 126"/>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5">
                    <a:moveTo>
                      <a:pt x="102" y="0"/>
                    </a:moveTo>
                    <a:cubicBezTo>
                      <a:pt x="80" y="10"/>
                      <a:pt x="43" y="26"/>
                      <a:pt x="3" y="45"/>
                    </a:cubicBezTo>
                    <a:cubicBezTo>
                      <a:pt x="2" y="47"/>
                      <a:pt x="1" y="48"/>
                      <a:pt x="1" y="50"/>
                    </a:cubicBezTo>
                    <a:cubicBezTo>
                      <a:pt x="1" y="52"/>
                      <a:pt x="0" y="54"/>
                      <a:pt x="0" y="56"/>
                    </a:cubicBezTo>
                    <a:cubicBezTo>
                      <a:pt x="0" y="59"/>
                      <a:pt x="1" y="62"/>
                      <a:pt x="1" y="65"/>
                    </a:cubicBezTo>
                    <a:cubicBezTo>
                      <a:pt x="13" y="60"/>
                      <a:pt x="25" y="55"/>
                      <a:pt x="38" y="50"/>
                    </a:cubicBezTo>
                    <a:cubicBezTo>
                      <a:pt x="65" y="39"/>
                      <a:pt x="94" y="27"/>
                      <a:pt x="126" y="16"/>
                    </a:cubicBezTo>
                    <a:cubicBezTo>
                      <a:pt x="121" y="9"/>
                      <a:pt x="114" y="4"/>
                      <a:pt x="105" y="1"/>
                    </a:cubicBezTo>
                    <a:cubicBezTo>
                      <a:pt x="104" y="0"/>
                      <a:pt x="103" y="0"/>
                      <a:pt x="102" y="0"/>
                    </a:cubicBezTo>
                  </a:path>
                </a:pathLst>
              </a:custGeom>
              <a:solidFill>
                <a:srgbClr val="A0A8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5" name="îşḷide">
                <a:extLst>
                  <a:ext uri="{FF2B5EF4-FFF2-40B4-BE49-F238E27FC236}">
                    <a16:creationId xmlns:a16="http://schemas.microsoft.com/office/drawing/2014/main" id="{5460134C-9FD5-4B84-A7E7-6FBDA98AB28A}"/>
                  </a:ext>
                </a:extLst>
              </p:cNvPr>
              <p:cNvSpPr/>
              <p:nvPr/>
            </p:nvSpPr>
            <p:spPr bwMode="auto">
              <a:xfrm>
                <a:off x="7515520" y="2319999"/>
                <a:ext cx="119072" cy="50735"/>
              </a:xfrm>
              <a:custGeom>
                <a:avLst/>
                <a:gdLst>
                  <a:gd name="T0" fmla="*/ 89 w 137"/>
                  <a:gd name="T1" fmla="*/ 0 h 58"/>
                  <a:gd name="T2" fmla="*/ 1 w 137"/>
                  <a:gd name="T3" fmla="*/ 52 h 58"/>
                  <a:gd name="T4" fmla="*/ 0 w 137"/>
                  <a:gd name="T5" fmla="*/ 58 h 58"/>
                  <a:gd name="T6" fmla="*/ 1 w 137"/>
                  <a:gd name="T7" fmla="*/ 52 h 58"/>
                  <a:gd name="T8" fmla="*/ 3 w 137"/>
                  <a:gd name="T9" fmla="*/ 47 h 58"/>
                  <a:gd name="T10" fmla="*/ 89 w 137"/>
                  <a:gd name="T11" fmla="*/ 0 h 58"/>
                  <a:gd name="T12" fmla="*/ 102 w 137"/>
                  <a:gd name="T13" fmla="*/ 2 h 58"/>
                  <a:gd name="T14" fmla="*/ 105 w 137"/>
                  <a:gd name="T15" fmla="*/ 3 h 58"/>
                  <a:gd name="T16" fmla="*/ 126 w 137"/>
                  <a:gd name="T17" fmla="*/ 18 h 58"/>
                  <a:gd name="T18" fmla="*/ 137 w 137"/>
                  <a:gd name="T19" fmla="*/ 51 h 58"/>
                  <a:gd name="T20" fmla="*/ 137 w 137"/>
                  <a:gd name="T21" fmla="*/ 54 h 58"/>
                  <a:gd name="T22" fmla="*/ 105 w 137"/>
                  <a:gd name="T23" fmla="*/ 3 h 58"/>
                  <a:gd name="T24" fmla="*/ 89 w 137"/>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58">
                    <a:moveTo>
                      <a:pt x="89" y="0"/>
                    </a:moveTo>
                    <a:cubicBezTo>
                      <a:pt x="52" y="0"/>
                      <a:pt x="3" y="36"/>
                      <a:pt x="1" y="52"/>
                    </a:cubicBezTo>
                    <a:cubicBezTo>
                      <a:pt x="1" y="54"/>
                      <a:pt x="0" y="56"/>
                      <a:pt x="0" y="58"/>
                    </a:cubicBezTo>
                    <a:cubicBezTo>
                      <a:pt x="0" y="56"/>
                      <a:pt x="1" y="54"/>
                      <a:pt x="1" y="52"/>
                    </a:cubicBezTo>
                    <a:cubicBezTo>
                      <a:pt x="1" y="50"/>
                      <a:pt x="2" y="49"/>
                      <a:pt x="3" y="47"/>
                    </a:cubicBezTo>
                    <a:cubicBezTo>
                      <a:pt x="12" y="30"/>
                      <a:pt x="56" y="0"/>
                      <a:pt x="89" y="0"/>
                    </a:cubicBezTo>
                    <a:cubicBezTo>
                      <a:pt x="94" y="0"/>
                      <a:pt x="98" y="1"/>
                      <a:pt x="102" y="2"/>
                    </a:cubicBezTo>
                    <a:cubicBezTo>
                      <a:pt x="103" y="2"/>
                      <a:pt x="104" y="2"/>
                      <a:pt x="105" y="3"/>
                    </a:cubicBezTo>
                    <a:cubicBezTo>
                      <a:pt x="114" y="6"/>
                      <a:pt x="121" y="11"/>
                      <a:pt x="126" y="18"/>
                    </a:cubicBezTo>
                    <a:cubicBezTo>
                      <a:pt x="133" y="27"/>
                      <a:pt x="137" y="39"/>
                      <a:pt x="137" y="51"/>
                    </a:cubicBezTo>
                    <a:cubicBezTo>
                      <a:pt x="137" y="52"/>
                      <a:pt x="137" y="53"/>
                      <a:pt x="137" y="54"/>
                    </a:cubicBezTo>
                    <a:cubicBezTo>
                      <a:pt x="137" y="33"/>
                      <a:pt x="127" y="11"/>
                      <a:pt x="105" y="3"/>
                    </a:cubicBezTo>
                    <a:cubicBezTo>
                      <a:pt x="100" y="1"/>
                      <a:pt x="95" y="0"/>
                      <a:pt x="89" y="0"/>
                    </a:cubicBezTo>
                  </a:path>
                </a:pathLst>
              </a:custGeom>
              <a:solidFill>
                <a:srgbClr val="A0A8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6" name="îṣlíḓé">
                <a:extLst>
                  <a:ext uri="{FF2B5EF4-FFF2-40B4-BE49-F238E27FC236}">
                    <a16:creationId xmlns:a16="http://schemas.microsoft.com/office/drawing/2014/main" id="{4133FF02-9FE3-4344-BD52-6A11EF45EE4A}"/>
                  </a:ext>
                </a:extLst>
              </p:cNvPr>
              <p:cNvSpPr/>
              <p:nvPr/>
            </p:nvSpPr>
            <p:spPr bwMode="auto">
              <a:xfrm>
                <a:off x="7492746" y="2240169"/>
                <a:ext cx="252640" cy="2589"/>
              </a:xfrm>
              <a:custGeom>
                <a:avLst/>
                <a:gdLst>
                  <a:gd name="T0" fmla="*/ 0 w 488"/>
                  <a:gd name="T1" fmla="*/ 5 h 5"/>
                  <a:gd name="T2" fmla="*/ 488 w 488"/>
                  <a:gd name="T3" fmla="*/ 2 h 5"/>
                  <a:gd name="T4" fmla="*/ 488 w 488"/>
                  <a:gd name="T5" fmla="*/ 0 h 5"/>
                  <a:gd name="T6" fmla="*/ 0 w 488"/>
                  <a:gd name="T7" fmla="*/ 3 h 5"/>
                  <a:gd name="T8" fmla="*/ 0 w 488"/>
                  <a:gd name="T9" fmla="*/ 5 h 5"/>
                </a:gdLst>
                <a:ahLst/>
                <a:cxnLst>
                  <a:cxn ang="0">
                    <a:pos x="T0" y="T1"/>
                  </a:cxn>
                  <a:cxn ang="0">
                    <a:pos x="T2" y="T3"/>
                  </a:cxn>
                  <a:cxn ang="0">
                    <a:pos x="T4" y="T5"/>
                  </a:cxn>
                  <a:cxn ang="0">
                    <a:pos x="T6" y="T7"/>
                  </a:cxn>
                  <a:cxn ang="0">
                    <a:pos x="T8" y="T9"/>
                  </a:cxn>
                </a:cxnLst>
                <a:rect l="0" t="0" r="r" b="b"/>
                <a:pathLst>
                  <a:path w="488" h="5">
                    <a:moveTo>
                      <a:pt x="0" y="5"/>
                    </a:moveTo>
                    <a:lnTo>
                      <a:pt x="488" y="2"/>
                    </a:lnTo>
                    <a:lnTo>
                      <a:pt x="488" y="0"/>
                    </a:lnTo>
                    <a:lnTo>
                      <a:pt x="0" y="3"/>
                    </a:lnTo>
                    <a:lnTo>
                      <a:pt x="0" y="5"/>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7" name="iṩľíḋé">
                <a:extLst>
                  <a:ext uri="{FF2B5EF4-FFF2-40B4-BE49-F238E27FC236}">
                    <a16:creationId xmlns:a16="http://schemas.microsoft.com/office/drawing/2014/main" id="{EE997C84-2886-4D1A-AA2D-F18DF8BA694B}"/>
                  </a:ext>
                </a:extLst>
              </p:cNvPr>
              <p:cNvSpPr/>
              <p:nvPr/>
            </p:nvSpPr>
            <p:spPr bwMode="auto">
              <a:xfrm>
                <a:off x="7492746" y="2240169"/>
                <a:ext cx="252640" cy="2589"/>
              </a:xfrm>
              <a:custGeom>
                <a:avLst/>
                <a:gdLst>
                  <a:gd name="T0" fmla="*/ 0 w 488"/>
                  <a:gd name="T1" fmla="*/ 5 h 5"/>
                  <a:gd name="T2" fmla="*/ 488 w 488"/>
                  <a:gd name="T3" fmla="*/ 2 h 5"/>
                  <a:gd name="T4" fmla="*/ 488 w 488"/>
                  <a:gd name="T5" fmla="*/ 0 h 5"/>
                  <a:gd name="T6" fmla="*/ 0 w 488"/>
                  <a:gd name="T7" fmla="*/ 3 h 5"/>
                </a:gdLst>
                <a:ahLst/>
                <a:cxnLst>
                  <a:cxn ang="0">
                    <a:pos x="T0" y="T1"/>
                  </a:cxn>
                  <a:cxn ang="0">
                    <a:pos x="T2" y="T3"/>
                  </a:cxn>
                  <a:cxn ang="0">
                    <a:pos x="T4" y="T5"/>
                  </a:cxn>
                  <a:cxn ang="0">
                    <a:pos x="T6" y="T7"/>
                  </a:cxn>
                </a:cxnLst>
                <a:rect l="0" t="0" r="r" b="b"/>
                <a:pathLst>
                  <a:path w="488" h="5">
                    <a:moveTo>
                      <a:pt x="0" y="5"/>
                    </a:moveTo>
                    <a:lnTo>
                      <a:pt x="488" y="2"/>
                    </a:lnTo>
                    <a:lnTo>
                      <a:pt x="488"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8" name="îśḷíḋe">
                <a:extLst>
                  <a:ext uri="{FF2B5EF4-FFF2-40B4-BE49-F238E27FC236}">
                    <a16:creationId xmlns:a16="http://schemas.microsoft.com/office/drawing/2014/main" id="{1EA01D72-EBEE-4785-A63E-E30AFE168666}"/>
                  </a:ext>
                </a:extLst>
              </p:cNvPr>
              <p:cNvSpPr/>
              <p:nvPr/>
            </p:nvSpPr>
            <p:spPr bwMode="auto">
              <a:xfrm>
                <a:off x="8549653" y="2746787"/>
                <a:ext cx="168772" cy="52285"/>
              </a:xfrm>
              <a:custGeom>
                <a:avLst/>
                <a:gdLst>
                  <a:gd name="T0" fmla="*/ 0 w 194"/>
                  <a:gd name="T1" fmla="*/ 0 h 60"/>
                  <a:gd name="T2" fmla="*/ 0 w 194"/>
                  <a:gd name="T3" fmla="*/ 0 h 60"/>
                  <a:gd name="T4" fmla="*/ 0 w 194"/>
                  <a:gd name="T5" fmla="*/ 60 h 60"/>
                  <a:gd name="T6" fmla="*/ 194 w 194"/>
                  <a:gd name="T7" fmla="*/ 60 h 60"/>
                  <a:gd name="T8" fmla="*/ 153 w 194"/>
                  <a:gd name="T9" fmla="*/ 16 h 60"/>
                  <a:gd name="T10" fmla="*/ 155 w 194"/>
                  <a:gd name="T11" fmla="*/ 16 h 60"/>
                  <a:gd name="T12" fmla="*/ 131 w 194"/>
                  <a:gd name="T13" fmla="*/ 0 h 60"/>
                  <a:gd name="T14" fmla="*/ 0 w 194"/>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60">
                    <a:moveTo>
                      <a:pt x="0" y="0"/>
                    </a:moveTo>
                    <a:cubicBezTo>
                      <a:pt x="0" y="0"/>
                      <a:pt x="0" y="0"/>
                      <a:pt x="0" y="0"/>
                    </a:cubicBezTo>
                    <a:cubicBezTo>
                      <a:pt x="0" y="60"/>
                      <a:pt x="0" y="60"/>
                      <a:pt x="0" y="60"/>
                    </a:cubicBezTo>
                    <a:cubicBezTo>
                      <a:pt x="194" y="60"/>
                      <a:pt x="194" y="60"/>
                      <a:pt x="194" y="60"/>
                    </a:cubicBezTo>
                    <a:cubicBezTo>
                      <a:pt x="183" y="45"/>
                      <a:pt x="170" y="30"/>
                      <a:pt x="153" y="16"/>
                    </a:cubicBezTo>
                    <a:cubicBezTo>
                      <a:pt x="155" y="16"/>
                      <a:pt x="155" y="16"/>
                      <a:pt x="155" y="16"/>
                    </a:cubicBezTo>
                    <a:cubicBezTo>
                      <a:pt x="131" y="0"/>
                      <a:pt x="131" y="0"/>
                      <a:pt x="131" y="0"/>
                    </a:cubicBezTo>
                    <a:cubicBezTo>
                      <a:pt x="0" y="0"/>
                      <a:pt x="0" y="0"/>
                      <a:pt x="0" y="0"/>
                    </a:cubicBezTo>
                  </a:path>
                </a:pathLst>
              </a:custGeom>
              <a:solidFill>
                <a:srgbClr val="C65D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9" name="ïsḻiḋê">
                <a:extLst>
                  <a:ext uri="{FF2B5EF4-FFF2-40B4-BE49-F238E27FC236}">
                    <a16:creationId xmlns:a16="http://schemas.microsoft.com/office/drawing/2014/main" id="{7E26378C-B173-4FC1-A6D2-DE64A14B7789}"/>
                  </a:ext>
                </a:extLst>
              </p:cNvPr>
              <p:cNvSpPr/>
              <p:nvPr/>
            </p:nvSpPr>
            <p:spPr bwMode="auto">
              <a:xfrm>
                <a:off x="8549653" y="2710031"/>
                <a:ext cx="113894" cy="36755"/>
              </a:xfrm>
              <a:custGeom>
                <a:avLst/>
                <a:gdLst>
                  <a:gd name="T0" fmla="*/ 109 w 220"/>
                  <a:gd name="T1" fmla="*/ 0 h 71"/>
                  <a:gd name="T2" fmla="*/ 0 w 220"/>
                  <a:gd name="T3" fmla="*/ 71 h 71"/>
                  <a:gd name="T4" fmla="*/ 220 w 220"/>
                  <a:gd name="T5" fmla="*/ 71 h 71"/>
                  <a:gd name="T6" fmla="*/ 109 w 220"/>
                  <a:gd name="T7" fmla="*/ 0 h 71"/>
                </a:gdLst>
                <a:ahLst/>
                <a:cxnLst>
                  <a:cxn ang="0">
                    <a:pos x="T0" y="T1"/>
                  </a:cxn>
                  <a:cxn ang="0">
                    <a:pos x="T2" y="T3"/>
                  </a:cxn>
                  <a:cxn ang="0">
                    <a:pos x="T4" y="T5"/>
                  </a:cxn>
                  <a:cxn ang="0">
                    <a:pos x="T6" y="T7"/>
                  </a:cxn>
                </a:cxnLst>
                <a:rect l="0" t="0" r="r" b="b"/>
                <a:pathLst>
                  <a:path w="220" h="71">
                    <a:moveTo>
                      <a:pt x="109" y="0"/>
                    </a:moveTo>
                    <a:lnTo>
                      <a:pt x="0" y="71"/>
                    </a:lnTo>
                    <a:lnTo>
                      <a:pt x="220" y="71"/>
                    </a:lnTo>
                    <a:lnTo>
                      <a:pt x="109" y="0"/>
                    </a:lnTo>
                    <a:close/>
                  </a:path>
                </a:pathLst>
              </a:custGeom>
              <a:solidFill>
                <a:srgbClr val="B757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0" name="íŝḷïḍè">
                <a:extLst>
                  <a:ext uri="{FF2B5EF4-FFF2-40B4-BE49-F238E27FC236}">
                    <a16:creationId xmlns:a16="http://schemas.microsoft.com/office/drawing/2014/main" id="{696BA480-811F-45E2-A65E-82C84653E3D2}"/>
                  </a:ext>
                </a:extLst>
              </p:cNvPr>
              <p:cNvSpPr/>
              <p:nvPr/>
            </p:nvSpPr>
            <p:spPr bwMode="auto">
              <a:xfrm>
                <a:off x="8549653" y="2710031"/>
                <a:ext cx="113894" cy="36755"/>
              </a:xfrm>
              <a:custGeom>
                <a:avLst/>
                <a:gdLst>
                  <a:gd name="T0" fmla="*/ 109 w 220"/>
                  <a:gd name="T1" fmla="*/ 0 h 71"/>
                  <a:gd name="T2" fmla="*/ 0 w 220"/>
                  <a:gd name="T3" fmla="*/ 71 h 71"/>
                  <a:gd name="T4" fmla="*/ 220 w 220"/>
                  <a:gd name="T5" fmla="*/ 71 h 71"/>
                  <a:gd name="T6" fmla="*/ 109 w 220"/>
                  <a:gd name="T7" fmla="*/ 0 h 71"/>
                </a:gdLst>
                <a:ahLst/>
                <a:cxnLst>
                  <a:cxn ang="0">
                    <a:pos x="T0" y="T1"/>
                  </a:cxn>
                  <a:cxn ang="0">
                    <a:pos x="T2" y="T3"/>
                  </a:cxn>
                  <a:cxn ang="0">
                    <a:pos x="T4" y="T5"/>
                  </a:cxn>
                  <a:cxn ang="0">
                    <a:pos x="T6" y="T7"/>
                  </a:cxn>
                </a:cxnLst>
                <a:rect l="0" t="0" r="r" b="b"/>
                <a:pathLst>
                  <a:path w="220" h="71">
                    <a:moveTo>
                      <a:pt x="109" y="0"/>
                    </a:moveTo>
                    <a:lnTo>
                      <a:pt x="0" y="71"/>
                    </a:lnTo>
                    <a:lnTo>
                      <a:pt x="220" y="71"/>
                    </a:lnTo>
                    <a:lnTo>
                      <a:pt x="1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1" name="îṧľíḋé">
                <a:extLst>
                  <a:ext uri="{FF2B5EF4-FFF2-40B4-BE49-F238E27FC236}">
                    <a16:creationId xmlns:a16="http://schemas.microsoft.com/office/drawing/2014/main" id="{38564E45-6548-4EBA-9E9F-F7F14C86ACA6}"/>
                  </a:ext>
                </a:extLst>
              </p:cNvPr>
              <p:cNvSpPr/>
              <p:nvPr/>
            </p:nvSpPr>
            <p:spPr bwMode="auto">
              <a:xfrm>
                <a:off x="7376935" y="2388548"/>
                <a:ext cx="815385" cy="399129"/>
              </a:xfrm>
              <a:custGeom>
                <a:avLst/>
                <a:gdLst>
                  <a:gd name="T0" fmla="*/ 668 w 936"/>
                  <a:gd name="T1" fmla="*/ 0 h 459"/>
                  <a:gd name="T2" fmla="*/ 87 w 936"/>
                  <a:gd name="T3" fmla="*/ 329 h 459"/>
                  <a:gd name="T4" fmla="*/ 936 w 936"/>
                  <a:gd name="T5" fmla="*/ 308 h 459"/>
                  <a:gd name="T6" fmla="*/ 668 w 936"/>
                  <a:gd name="T7" fmla="*/ 0 h 459"/>
                </a:gdLst>
                <a:ahLst/>
                <a:cxnLst>
                  <a:cxn ang="0">
                    <a:pos x="T0" y="T1"/>
                  </a:cxn>
                  <a:cxn ang="0">
                    <a:pos x="T2" y="T3"/>
                  </a:cxn>
                  <a:cxn ang="0">
                    <a:pos x="T4" y="T5"/>
                  </a:cxn>
                  <a:cxn ang="0">
                    <a:pos x="T6" y="T7"/>
                  </a:cxn>
                </a:cxnLst>
                <a:rect l="0" t="0" r="r" b="b"/>
                <a:pathLst>
                  <a:path w="936" h="459">
                    <a:moveTo>
                      <a:pt x="668" y="0"/>
                    </a:moveTo>
                    <a:cubicBezTo>
                      <a:pt x="668" y="0"/>
                      <a:pt x="0" y="184"/>
                      <a:pt x="87" y="329"/>
                    </a:cubicBezTo>
                    <a:cubicBezTo>
                      <a:pt x="165" y="459"/>
                      <a:pt x="936" y="308"/>
                      <a:pt x="936" y="308"/>
                    </a:cubicBezTo>
                    <a:cubicBezTo>
                      <a:pt x="668" y="0"/>
                      <a:pt x="668" y="0"/>
                      <a:pt x="668" y="0"/>
                    </a:cubicBezTo>
                  </a:path>
                </a:pathLst>
              </a:custGeom>
              <a:solidFill>
                <a:srgbClr val="3F3D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2" name="ïṣlïďe">
                <a:extLst>
                  <a:ext uri="{FF2B5EF4-FFF2-40B4-BE49-F238E27FC236}">
                    <a16:creationId xmlns:a16="http://schemas.microsoft.com/office/drawing/2014/main" id="{79FD9CF1-386D-40C7-BFB2-936321938312}"/>
                  </a:ext>
                </a:extLst>
              </p:cNvPr>
              <p:cNvSpPr/>
              <p:nvPr/>
            </p:nvSpPr>
            <p:spPr bwMode="auto">
              <a:xfrm>
                <a:off x="7922078" y="2394760"/>
                <a:ext cx="109236" cy="139255"/>
              </a:xfrm>
              <a:custGeom>
                <a:avLst/>
                <a:gdLst>
                  <a:gd name="T0" fmla="*/ 29 w 125"/>
                  <a:gd name="T1" fmla="*/ 0 h 160"/>
                  <a:gd name="T2" fmla="*/ 9 w 125"/>
                  <a:gd name="T3" fmla="*/ 6 h 160"/>
                  <a:gd name="T4" fmla="*/ 5 w 125"/>
                  <a:gd name="T5" fmla="*/ 19 h 160"/>
                  <a:gd name="T6" fmla="*/ 0 w 125"/>
                  <a:gd name="T7" fmla="*/ 36 h 160"/>
                  <a:gd name="T8" fmla="*/ 0 w 125"/>
                  <a:gd name="T9" fmla="*/ 62 h 160"/>
                  <a:gd name="T10" fmla="*/ 0 w 125"/>
                  <a:gd name="T11" fmla="*/ 65 h 160"/>
                  <a:gd name="T12" fmla="*/ 5 w 125"/>
                  <a:gd name="T13" fmla="*/ 80 h 160"/>
                  <a:gd name="T14" fmla="*/ 6 w 125"/>
                  <a:gd name="T15" fmla="*/ 84 h 160"/>
                  <a:gd name="T16" fmla="*/ 5 w 125"/>
                  <a:gd name="T17" fmla="*/ 79 h 160"/>
                  <a:gd name="T18" fmla="*/ 10 w 125"/>
                  <a:gd name="T19" fmla="*/ 92 h 160"/>
                  <a:gd name="T20" fmla="*/ 24 w 125"/>
                  <a:gd name="T21" fmla="*/ 117 h 160"/>
                  <a:gd name="T22" fmla="*/ 30 w 125"/>
                  <a:gd name="T23" fmla="*/ 123 h 160"/>
                  <a:gd name="T24" fmla="*/ 41 w 125"/>
                  <a:gd name="T25" fmla="*/ 134 h 160"/>
                  <a:gd name="T26" fmla="*/ 42 w 125"/>
                  <a:gd name="T27" fmla="*/ 135 h 160"/>
                  <a:gd name="T28" fmla="*/ 61 w 125"/>
                  <a:gd name="T29" fmla="*/ 147 h 160"/>
                  <a:gd name="T30" fmla="*/ 75 w 125"/>
                  <a:gd name="T31" fmla="*/ 153 h 160"/>
                  <a:gd name="T32" fmla="*/ 81 w 125"/>
                  <a:gd name="T33" fmla="*/ 156 h 160"/>
                  <a:gd name="T34" fmla="*/ 92 w 125"/>
                  <a:gd name="T35" fmla="*/ 160 h 160"/>
                  <a:gd name="T36" fmla="*/ 125 w 125"/>
                  <a:gd name="T37" fmla="*/ 158 h 160"/>
                  <a:gd name="T38" fmla="*/ 66 w 125"/>
                  <a:gd name="T39" fmla="*/ 106 h 160"/>
                  <a:gd name="T40" fmla="*/ 29 w 125"/>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60">
                    <a:moveTo>
                      <a:pt x="29" y="0"/>
                    </a:moveTo>
                    <a:cubicBezTo>
                      <a:pt x="23" y="2"/>
                      <a:pt x="17" y="4"/>
                      <a:pt x="9" y="6"/>
                    </a:cubicBezTo>
                    <a:cubicBezTo>
                      <a:pt x="8" y="10"/>
                      <a:pt x="6" y="15"/>
                      <a:pt x="5" y="19"/>
                    </a:cubicBezTo>
                    <a:cubicBezTo>
                      <a:pt x="3" y="25"/>
                      <a:pt x="2" y="30"/>
                      <a:pt x="0" y="36"/>
                    </a:cubicBezTo>
                    <a:cubicBezTo>
                      <a:pt x="1" y="44"/>
                      <a:pt x="0" y="53"/>
                      <a:pt x="0" y="62"/>
                    </a:cubicBezTo>
                    <a:cubicBezTo>
                      <a:pt x="0" y="63"/>
                      <a:pt x="0" y="64"/>
                      <a:pt x="0" y="65"/>
                    </a:cubicBezTo>
                    <a:cubicBezTo>
                      <a:pt x="2" y="70"/>
                      <a:pt x="3" y="75"/>
                      <a:pt x="5" y="80"/>
                    </a:cubicBezTo>
                    <a:cubicBezTo>
                      <a:pt x="5" y="81"/>
                      <a:pt x="6" y="83"/>
                      <a:pt x="6" y="84"/>
                    </a:cubicBezTo>
                    <a:cubicBezTo>
                      <a:pt x="5" y="81"/>
                      <a:pt x="5" y="79"/>
                      <a:pt x="5" y="79"/>
                    </a:cubicBezTo>
                    <a:cubicBezTo>
                      <a:pt x="6" y="79"/>
                      <a:pt x="7" y="82"/>
                      <a:pt x="10" y="92"/>
                    </a:cubicBezTo>
                    <a:cubicBezTo>
                      <a:pt x="14" y="101"/>
                      <a:pt x="19" y="109"/>
                      <a:pt x="24" y="117"/>
                    </a:cubicBezTo>
                    <a:cubicBezTo>
                      <a:pt x="26" y="119"/>
                      <a:pt x="28" y="121"/>
                      <a:pt x="30" y="123"/>
                    </a:cubicBezTo>
                    <a:cubicBezTo>
                      <a:pt x="34" y="127"/>
                      <a:pt x="37" y="131"/>
                      <a:pt x="41" y="134"/>
                    </a:cubicBezTo>
                    <a:cubicBezTo>
                      <a:pt x="42" y="135"/>
                      <a:pt x="42" y="135"/>
                      <a:pt x="42" y="135"/>
                    </a:cubicBezTo>
                    <a:cubicBezTo>
                      <a:pt x="48" y="139"/>
                      <a:pt x="55" y="143"/>
                      <a:pt x="61" y="147"/>
                    </a:cubicBezTo>
                    <a:cubicBezTo>
                      <a:pt x="66" y="149"/>
                      <a:pt x="70" y="151"/>
                      <a:pt x="75" y="153"/>
                    </a:cubicBezTo>
                    <a:cubicBezTo>
                      <a:pt x="77" y="154"/>
                      <a:pt x="79" y="155"/>
                      <a:pt x="81" y="156"/>
                    </a:cubicBezTo>
                    <a:cubicBezTo>
                      <a:pt x="81" y="156"/>
                      <a:pt x="86" y="158"/>
                      <a:pt x="92" y="160"/>
                    </a:cubicBezTo>
                    <a:cubicBezTo>
                      <a:pt x="125" y="158"/>
                      <a:pt x="125" y="158"/>
                      <a:pt x="125" y="158"/>
                    </a:cubicBezTo>
                    <a:cubicBezTo>
                      <a:pt x="99" y="141"/>
                      <a:pt x="78" y="123"/>
                      <a:pt x="66" y="106"/>
                    </a:cubicBezTo>
                    <a:cubicBezTo>
                      <a:pt x="50" y="84"/>
                      <a:pt x="35" y="45"/>
                      <a:pt x="29" y="0"/>
                    </a:cubicBezTo>
                  </a:path>
                </a:pathLst>
              </a:custGeom>
              <a:solidFill>
                <a:srgbClr val="3533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3" name="íšľïḓe">
                <a:extLst>
                  <a:ext uri="{FF2B5EF4-FFF2-40B4-BE49-F238E27FC236}">
                    <a16:creationId xmlns:a16="http://schemas.microsoft.com/office/drawing/2014/main" id="{8CE87156-62E0-4D89-AFC7-1EFE070AD905}"/>
                  </a:ext>
                </a:extLst>
              </p:cNvPr>
              <p:cNvSpPr/>
              <p:nvPr/>
            </p:nvSpPr>
            <p:spPr bwMode="auto">
              <a:xfrm>
                <a:off x="8166952" y="2417020"/>
                <a:ext cx="524435" cy="315783"/>
              </a:xfrm>
              <a:custGeom>
                <a:avLst/>
                <a:gdLst>
                  <a:gd name="T0" fmla="*/ 272 w 602"/>
                  <a:gd name="T1" fmla="*/ 0 h 363"/>
                  <a:gd name="T2" fmla="*/ 571 w 602"/>
                  <a:gd name="T3" fmla="*/ 220 h 363"/>
                  <a:gd name="T4" fmla="*/ 0 w 602"/>
                  <a:gd name="T5" fmla="*/ 208 h 363"/>
                  <a:gd name="T6" fmla="*/ 272 w 602"/>
                  <a:gd name="T7" fmla="*/ 0 h 363"/>
                </a:gdLst>
                <a:ahLst/>
                <a:cxnLst>
                  <a:cxn ang="0">
                    <a:pos x="T0" y="T1"/>
                  </a:cxn>
                  <a:cxn ang="0">
                    <a:pos x="T2" y="T3"/>
                  </a:cxn>
                  <a:cxn ang="0">
                    <a:pos x="T4" y="T5"/>
                  </a:cxn>
                  <a:cxn ang="0">
                    <a:pos x="T6" y="T7"/>
                  </a:cxn>
                </a:cxnLst>
                <a:rect l="0" t="0" r="r" b="b"/>
                <a:pathLst>
                  <a:path w="602" h="363">
                    <a:moveTo>
                      <a:pt x="272" y="0"/>
                    </a:moveTo>
                    <a:cubicBezTo>
                      <a:pt x="272" y="0"/>
                      <a:pt x="539" y="77"/>
                      <a:pt x="571" y="220"/>
                    </a:cubicBezTo>
                    <a:cubicBezTo>
                      <a:pt x="602" y="363"/>
                      <a:pt x="0" y="208"/>
                      <a:pt x="0" y="208"/>
                    </a:cubicBezTo>
                    <a:cubicBezTo>
                      <a:pt x="272" y="0"/>
                      <a:pt x="272" y="0"/>
                      <a:pt x="272" y="0"/>
                    </a:cubicBezTo>
                  </a:path>
                </a:pathLst>
              </a:custGeom>
              <a:solidFill>
                <a:srgbClr val="3F3D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4" name="iş1îḋè">
                <a:extLst>
                  <a:ext uri="{FF2B5EF4-FFF2-40B4-BE49-F238E27FC236}">
                    <a16:creationId xmlns:a16="http://schemas.microsoft.com/office/drawing/2014/main" id="{42C024CD-64EC-468F-AD80-7E7B15FE1401}"/>
                  </a:ext>
                </a:extLst>
              </p:cNvPr>
              <p:cNvSpPr/>
              <p:nvPr/>
            </p:nvSpPr>
            <p:spPr bwMode="auto">
              <a:xfrm>
                <a:off x="7916383" y="2016856"/>
                <a:ext cx="592254" cy="597916"/>
              </a:xfrm>
              <a:custGeom>
                <a:avLst/>
                <a:gdLst>
                  <a:gd name="T0" fmla="*/ 505 w 680"/>
                  <a:gd name="T1" fmla="*/ 227 h 687"/>
                  <a:gd name="T2" fmla="*/ 341 w 680"/>
                  <a:gd name="T3" fmla="*/ 0 h 687"/>
                  <a:gd name="T4" fmla="*/ 94 w 680"/>
                  <a:gd name="T5" fmla="*/ 206 h 687"/>
                  <a:gd name="T6" fmla="*/ 73 w 680"/>
                  <a:gd name="T7" fmla="*/ 540 h 687"/>
                  <a:gd name="T8" fmla="*/ 397 w 680"/>
                  <a:gd name="T9" fmla="*/ 625 h 687"/>
                  <a:gd name="T10" fmla="*/ 670 w 680"/>
                  <a:gd name="T11" fmla="*/ 455 h 687"/>
                  <a:gd name="T12" fmla="*/ 505 w 680"/>
                  <a:gd name="T13" fmla="*/ 227 h 687"/>
                </a:gdLst>
                <a:ahLst/>
                <a:cxnLst>
                  <a:cxn ang="0">
                    <a:pos x="T0" y="T1"/>
                  </a:cxn>
                  <a:cxn ang="0">
                    <a:pos x="T2" y="T3"/>
                  </a:cxn>
                  <a:cxn ang="0">
                    <a:pos x="T4" y="T5"/>
                  </a:cxn>
                  <a:cxn ang="0">
                    <a:pos x="T6" y="T7"/>
                  </a:cxn>
                  <a:cxn ang="0">
                    <a:pos x="T8" y="T9"/>
                  </a:cxn>
                  <a:cxn ang="0">
                    <a:pos x="T10" y="T11"/>
                  </a:cxn>
                  <a:cxn ang="0">
                    <a:pos x="T12" y="T13"/>
                  </a:cxn>
                </a:cxnLst>
                <a:rect l="0" t="0" r="r" b="b"/>
                <a:pathLst>
                  <a:path w="680" h="687">
                    <a:moveTo>
                      <a:pt x="505" y="227"/>
                    </a:moveTo>
                    <a:cubicBezTo>
                      <a:pt x="453" y="26"/>
                      <a:pt x="341" y="0"/>
                      <a:pt x="341" y="0"/>
                    </a:cubicBezTo>
                    <a:cubicBezTo>
                      <a:pt x="341" y="0"/>
                      <a:pt x="134" y="169"/>
                      <a:pt x="94" y="206"/>
                    </a:cubicBezTo>
                    <a:cubicBezTo>
                      <a:pt x="0" y="294"/>
                      <a:pt x="28" y="479"/>
                      <a:pt x="73" y="540"/>
                    </a:cubicBezTo>
                    <a:cubicBezTo>
                      <a:pt x="117" y="602"/>
                      <a:pt x="284" y="687"/>
                      <a:pt x="397" y="625"/>
                    </a:cubicBezTo>
                    <a:cubicBezTo>
                      <a:pt x="445" y="599"/>
                      <a:pt x="670" y="455"/>
                      <a:pt x="670" y="455"/>
                    </a:cubicBezTo>
                    <a:cubicBezTo>
                      <a:pt x="670" y="455"/>
                      <a:pt x="680" y="340"/>
                      <a:pt x="505" y="227"/>
                    </a:cubicBezTo>
                  </a:path>
                </a:pathLst>
              </a:custGeom>
              <a:solidFill>
                <a:srgbClr val="F3D8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5" name="iṡľíḋè">
                <a:extLst>
                  <a:ext uri="{FF2B5EF4-FFF2-40B4-BE49-F238E27FC236}">
                    <a16:creationId xmlns:a16="http://schemas.microsoft.com/office/drawing/2014/main" id="{F64D8519-AC56-4D30-A16F-338587D124AA}"/>
                  </a:ext>
                </a:extLst>
              </p:cNvPr>
              <p:cNvSpPr/>
              <p:nvPr/>
            </p:nvSpPr>
            <p:spPr bwMode="auto">
              <a:xfrm>
                <a:off x="7974366" y="2039634"/>
                <a:ext cx="147545" cy="148055"/>
              </a:xfrm>
              <a:custGeom>
                <a:avLst/>
                <a:gdLst>
                  <a:gd name="T0" fmla="*/ 158 w 169"/>
                  <a:gd name="T1" fmla="*/ 69 h 170"/>
                  <a:gd name="T2" fmla="*/ 135 w 169"/>
                  <a:gd name="T3" fmla="*/ 3 h 170"/>
                  <a:gd name="T4" fmla="*/ 33 w 169"/>
                  <a:gd name="T5" fmla="*/ 118 h 170"/>
                  <a:gd name="T6" fmla="*/ 42 w 169"/>
                  <a:gd name="T7" fmla="*/ 167 h 170"/>
                  <a:gd name="T8" fmla="*/ 158 w 169"/>
                  <a:gd name="T9" fmla="*/ 69 h 170"/>
                </a:gdLst>
                <a:ahLst/>
                <a:cxnLst>
                  <a:cxn ang="0">
                    <a:pos x="T0" y="T1"/>
                  </a:cxn>
                  <a:cxn ang="0">
                    <a:pos x="T2" y="T3"/>
                  </a:cxn>
                  <a:cxn ang="0">
                    <a:pos x="T4" y="T5"/>
                  </a:cxn>
                  <a:cxn ang="0">
                    <a:pos x="T6" y="T7"/>
                  </a:cxn>
                  <a:cxn ang="0">
                    <a:pos x="T8" y="T9"/>
                  </a:cxn>
                </a:cxnLst>
                <a:rect l="0" t="0" r="r" b="b"/>
                <a:pathLst>
                  <a:path w="169" h="170">
                    <a:moveTo>
                      <a:pt x="158" y="69"/>
                    </a:moveTo>
                    <a:cubicBezTo>
                      <a:pt x="158" y="69"/>
                      <a:pt x="169" y="0"/>
                      <a:pt x="135" y="3"/>
                    </a:cubicBezTo>
                    <a:cubicBezTo>
                      <a:pt x="60" y="10"/>
                      <a:pt x="80" y="79"/>
                      <a:pt x="33" y="118"/>
                    </a:cubicBezTo>
                    <a:cubicBezTo>
                      <a:pt x="0" y="146"/>
                      <a:pt x="17" y="170"/>
                      <a:pt x="42" y="167"/>
                    </a:cubicBezTo>
                    <a:cubicBezTo>
                      <a:pt x="66" y="163"/>
                      <a:pt x="157" y="92"/>
                      <a:pt x="158" y="69"/>
                    </a:cubicBezTo>
                    <a:close/>
                  </a:path>
                </a:pathLst>
              </a:custGeom>
              <a:solidFill>
                <a:srgbClr val="EDD0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6" name="iš1ídè">
                <a:extLst>
                  <a:ext uri="{FF2B5EF4-FFF2-40B4-BE49-F238E27FC236}">
                    <a16:creationId xmlns:a16="http://schemas.microsoft.com/office/drawing/2014/main" id="{08BFDC98-9735-4E6D-ADC9-EE0449E2AF30}"/>
                  </a:ext>
                </a:extLst>
              </p:cNvPr>
              <p:cNvSpPr/>
              <p:nvPr/>
            </p:nvSpPr>
            <p:spPr bwMode="auto">
              <a:xfrm>
                <a:off x="8264799" y="2476553"/>
                <a:ext cx="173949" cy="105089"/>
              </a:xfrm>
              <a:custGeom>
                <a:avLst/>
                <a:gdLst>
                  <a:gd name="T0" fmla="*/ 141 w 200"/>
                  <a:gd name="T1" fmla="*/ 2 h 121"/>
                  <a:gd name="T2" fmla="*/ 183 w 200"/>
                  <a:gd name="T3" fmla="*/ 27 h 121"/>
                  <a:gd name="T4" fmla="*/ 48 w 200"/>
                  <a:gd name="T5" fmla="*/ 97 h 121"/>
                  <a:gd name="T6" fmla="*/ 13 w 200"/>
                  <a:gd name="T7" fmla="*/ 86 h 121"/>
                  <a:gd name="T8" fmla="*/ 141 w 200"/>
                  <a:gd name="T9" fmla="*/ 2 h 121"/>
                </a:gdLst>
                <a:ahLst/>
                <a:cxnLst>
                  <a:cxn ang="0">
                    <a:pos x="T0" y="T1"/>
                  </a:cxn>
                  <a:cxn ang="0">
                    <a:pos x="T2" y="T3"/>
                  </a:cxn>
                  <a:cxn ang="0">
                    <a:pos x="T4" y="T5"/>
                  </a:cxn>
                  <a:cxn ang="0">
                    <a:pos x="T6" y="T7"/>
                  </a:cxn>
                  <a:cxn ang="0">
                    <a:pos x="T8" y="T9"/>
                  </a:cxn>
                </a:cxnLst>
                <a:rect l="0" t="0" r="r" b="b"/>
                <a:pathLst>
                  <a:path w="200" h="121">
                    <a:moveTo>
                      <a:pt x="141" y="2"/>
                    </a:moveTo>
                    <a:cubicBezTo>
                      <a:pt x="141" y="2"/>
                      <a:pt x="200" y="0"/>
                      <a:pt x="183" y="27"/>
                    </a:cubicBezTo>
                    <a:cubicBezTo>
                      <a:pt x="145" y="86"/>
                      <a:pt x="99" y="63"/>
                      <a:pt x="48" y="97"/>
                    </a:cubicBezTo>
                    <a:cubicBezTo>
                      <a:pt x="11" y="121"/>
                      <a:pt x="0" y="105"/>
                      <a:pt x="13" y="86"/>
                    </a:cubicBezTo>
                    <a:cubicBezTo>
                      <a:pt x="26" y="66"/>
                      <a:pt x="122" y="1"/>
                      <a:pt x="141" y="2"/>
                    </a:cubicBezTo>
                    <a:close/>
                  </a:path>
                </a:pathLst>
              </a:custGeom>
              <a:solidFill>
                <a:srgbClr val="EDD0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7" name="ïşḻîḍê">
                <a:extLst>
                  <a:ext uri="{FF2B5EF4-FFF2-40B4-BE49-F238E27FC236}">
                    <a16:creationId xmlns:a16="http://schemas.microsoft.com/office/drawing/2014/main" id="{60234721-D77F-4F4F-871D-AAEADE5722AF}"/>
                  </a:ext>
                </a:extLst>
              </p:cNvPr>
              <p:cNvSpPr/>
              <p:nvPr/>
            </p:nvSpPr>
            <p:spPr bwMode="auto">
              <a:xfrm>
                <a:off x="8192320" y="1804091"/>
                <a:ext cx="446779" cy="720088"/>
              </a:xfrm>
              <a:custGeom>
                <a:avLst/>
                <a:gdLst>
                  <a:gd name="T0" fmla="*/ 159 w 513"/>
                  <a:gd name="T1" fmla="*/ 828 h 828"/>
                  <a:gd name="T2" fmla="*/ 259 w 513"/>
                  <a:gd name="T3" fmla="*/ 789 h 828"/>
                  <a:gd name="T4" fmla="*/ 317 w 513"/>
                  <a:gd name="T5" fmla="*/ 756 h 828"/>
                  <a:gd name="T6" fmla="*/ 499 w 513"/>
                  <a:gd name="T7" fmla="*/ 627 h 828"/>
                  <a:gd name="T8" fmla="*/ 459 w 513"/>
                  <a:gd name="T9" fmla="*/ 390 h 828"/>
                  <a:gd name="T10" fmla="*/ 400 w 513"/>
                  <a:gd name="T11" fmla="*/ 201 h 828"/>
                  <a:gd name="T12" fmla="*/ 381 w 513"/>
                  <a:gd name="T13" fmla="*/ 269 h 828"/>
                  <a:gd name="T14" fmla="*/ 227 w 513"/>
                  <a:gd name="T15" fmla="*/ 44 h 828"/>
                  <a:gd name="T16" fmla="*/ 207 w 513"/>
                  <a:gd name="T17" fmla="*/ 178 h 828"/>
                  <a:gd name="T18" fmla="*/ 71 w 513"/>
                  <a:gd name="T19" fmla="*/ 0 h 828"/>
                  <a:gd name="T20" fmla="*/ 24 w 513"/>
                  <a:gd name="T21" fmla="*/ 245 h 828"/>
                  <a:gd name="T22" fmla="*/ 110 w 513"/>
                  <a:gd name="T23" fmla="*/ 328 h 828"/>
                  <a:gd name="T24" fmla="*/ 65 w 513"/>
                  <a:gd name="T25" fmla="*/ 328 h 828"/>
                  <a:gd name="T26" fmla="*/ 162 w 513"/>
                  <a:gd name="T27" fmla="*/ 423 h 828"/>
                  <a:gd name="T28" fmla="*/ 139 w 513"/>
                  <a:gd name="T29" fmla="*/ 442 h 828"/>
                  <a:gd name="T30" fmla="*/ 275 w 513"/>
                  <a:gd name="T31" fmla="*/ 542 h 828"/>
                  <a:gd name="T32" fmla="*/ 254 w 513"/>
                  <a:gd name="T33" fmla="*/ 596 h 828"/>
                  <a:gd name="T34" fmla="*/ 345 w 513"/>
                  <a:gd name="T35" fmla="*/ 695 h 828"/>
                  <a:gd name="T36" fmla="*/ 159 w 513"/>
                  <a:gd name="T37"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3" h="828">
                    <a:moveTo>
                      <a:pt x="159" y="828"/>
                    </a:moveTo>
                    <a:cubicBezTo>
                      <a:pt x="159" y="828"/>
                      <a:pt x="218" y="771"/>
                      <a:pt x="259" y="789"/>
                    </a:cubicBezTo>
                    <a:cubicBezTo>
                      <a:pt x="259" y="789"/>
                      <a:pt x="288" y="768"/>
                      <a:pt x="317" y="756"/>
                    </a:cubicBezTo>
                    <a:cubicBezTo>
                      <a:pt x="385" y="727"/>
                      <a:pt x="489" y="685"/>
                      <a:pt x="499" y="627"/>
                    </a:cubicBezTo>
                    <a:cubicBezTo>
                      <a:pt x="513" y="544"/>
                      <a:pt x="495" y="452"/>
                      <a:pt x="459" y="390"/>
                    </a:cubicBezTo>
                    <a:cubicBezTo>
                      <a:pt x="424" y="328"/>
                      <a:pt x="389" y="255"/>
                      <a:pt x="400" y="201"/>
                    </a:cubicBezTo>
                    <a:cubicBezTo>
                      <a:pt x="400" y="201"/>
                      <a:pt x="369" y="247"/>
                      <a:pt x="381" y="269"/>
                    </a:cubicBezTo>
                    <a:cubicBezTo>
                      <a:pt x="381" y="269"/>
                      <a:pt x="260" y="152"/>
                      <a:pt x="227" y="44"/>
                    </a:cubicBezTo>
                    <a:cubicBezTo>
                      <a:pt x="227" y="44"/>
                      <a:pt x="179" y="115"/>
                      <a:pt x="207" y="178"/>
                    </a:cubicBezTo>
                    <a:cubicBezTo>
                      <a:pt x="207" y="178"/>
                      <a:pt x="98" y="83"/>
                      <a:pt x="71" y="0"/>
                    </a:cubicBezTo>
                    <a:cubicBezTo>
                      <a:pt x="71" y="0"/>
                      <a:pt x="0" y="133"/>
                      <a:pt x="24" y="245"/>
                    </a:cubicBezTo>
                    <a:cubicBezTo>
                      <a:pt x="24" y="245"/>
                      <a:pt x="100" y="288"/>
                      <a:pt x="110" y="328"/>
                    </a:cubicBezTo>
                    <a:cubicBezTo>
                      <a:pt x="110" y="328"/>
                      <a:pt x="96" y="348"/>
                      <a:pt x="65" y="328"/>
                    </a:cubicBezTo>
                    <a:cubicBezTo>
                      <a:pt x="65" y="328"/>
                      <a:pt x="122" y="402"/>
                      <a:pt x="162" y="423"/>
                    </a:cubicBezTo>
                    <a:cubicBezTo>
                      <a:pt x="162" y="423"/>
                      <a:pt x="152" y="435"/>
                      <a:pt x="139" y="442"/>
                    </a:cubicBezTo>
                    <a:cubicBezTo>
                      <a:pt x="139" y="442"/>
                      <a:pt x="220" y="514"/>
                      <a:pt x="275" y="542"/>
                    </a:cubicBezTo>
                    <a:cubicBezTo>
                      <a:pt x="275" y="542"/>
                      <a:pt x="275" y="600"/>
                      <a:pt x="254" y="596"/>
                    </a:cubicBezTo>
                    <a:cubicBezTo>
                      <a:pt x="254" y="596"/>
                      <a:pt x="316" y="688"/>
                      <a:pt x="345" y="695"/>
                    </a:cubicBezTo>
                    <a:cubicBezTo>
                      <a:pt x="345" y="695"/>
                      <a:pt x="177" y="802"/>
                      <a:pt x="159" y="828"/>
                    </a:cubicBezTo>
                    <a:close/>
                  </a:path>
                </a:pathLst>
              </a:custGeom>
              <a:solidFill>
                <a:srgbClr val="D8B0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8" name="is1ïďê">
                <a:extLst>
                  <a:ext uri="{FF2B5EF4-FFF2-40B4-BE49-F238E27FC236}">
                    <a16:creationId xmlns:a16="http://schemas.microsoft.com/office/drawing/2014/main" id="{5378B8CF-F23A-412B-A5B4-299A4A610E34}"/>
                  </a:ext>
                </a:extLst>
              </p:cNvPr>
              <p:cNvSpPr/>
              <p:nvPr/>
            </p:nvSpPr>
            <p:spPr bwMode="auto">
              <a:xfrm>
                <a:off x="8054611" y="1958876"/>
                <a:ext cx="168772" cy="187917"/>
              </a:xfrm>
              <a:custGeom>
                <a:avLst/>
                <a:gdLst>
                  <a:gd name="T0" fmla="*/ 0 w 194"/>
                  <a:gd name="T1" fmla="*/ 211 h 216"/>
                  <a:gd name="T2" fmla="*/ 64 w 194"/>
                  <a:gd name="T3" fmla="*/ 110 h 216"/>
                  <a:gd name="T4" fmla="*/ 194 w 194"/>
                  <a:gd name="T5" fmla="*/ 0 h 216"/>
                  <a:gd name="T6" fmla="*/ 189 w 194"/>
                  <a:gd name="T7" fmla="*/ 72 h 216"/>
                  <a:gd name="T8" fmla="*/ 3 w 194"/>
                  <a:gd name="T9" fmla="*/ 216 h 216"/>
                  <a:gd name="T10" fmla="*/ 0 w 194"/>
                  <a:gd name="T11" fmla="*/ 211 h 216"/>
                </a:gdLst>
                <a:ahLst/>
                <a:cxnLst>
                  <a:cxn ang="0">
                    <a:pos x="T0" y="T1"/>
                  </a:cxn>
                  <a:cxn ang="0">
                    <a:pos x="T2" y="T3"/>
                  </a:cxn>
                  <a:cxn ang="0">
                    <a:pos x="T4" y="T5"/>
                  </a:cxn>
                  <a:cxn ang="0">
                    <a:pos x="T6" y="T7"/>
                  </a:cxn>
                  <a:cxn ang="0">
                    <a:pos x="T8" y="T9"/>
                  </a:cxn>
                  <a:cxn ang="0">
                    <a:pos x="T10" y="T11"/>
                  </a:cxn>
                </a:cxnLst>
                <a:rect l="0" t="0" r="r" b="b"/>
                <a:pathLst>
                  <a:path w="194" h="216">
                    <a:moveTo>
                      <a:pt x="0" y="211"/>
                    </a:moveTo>
                    <a:cubicBezTo>
                      <a:pt x="0" y="211"/>
                      <a:pt x="75" y="162"/>
                      <a:pt x="64" y="110"/>
                    </a:cubicBezTo>
                    <a:cubicBezTo>
                      <a:pt x="64" y="110"/>
                      <a:pt x="161" y="8"/>
                      <a:pt x="194" y="0"/>
                    </a:cubicBezTo>
                    <a:cubicBezTo>
                      <a:pt x="189" y="72"/>
                      <a:pt x="189" y="72"/>
                      <a:pt x="189" y="72"/>
                    </a:cubicBezTo>
                    <a:cubicBezTo>
                      <a:pt x="189" y="72"/>
                      <a:pt x="38" y="199"/>
                      <a:pt x="3" y="216"/>
                    </a:cubicBezTo>
                    <a:lnTo>
                      <a:pt x="0" y="211"/>
                    </a:lnTo>
                    <a:close/>
                  </a:path>
                </a:pathLst>
              </a:custGeom>
              <a:solidFill>
                <a:srgbClr val="D8B0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9" name="ïşḻiḍé">
                <a:extLst>
                  <a:ext uri="{FF2B5EF4-FFF2-40B4-BE49-F238E27FC236}">
                    <a16:creationId xmlns:a16="http://schemas.microsoft.com/office/drawing/2014/main" id="{A6B02385-44E7-42DB-A0FC-D3911E5C0FA5}"/>
                  </a:ext>
                </a:extLst>
              </p:cNvPr>
              <p:cNvSpPr/>
              <p:nvPr/>
            </p:nvSpPr>
            <p:spPr bwMode="auto">
              <a:xfrm>
                <a:off x="8463197" y="2470826"/>
                <a:ext cx="0" cy="1035"/>
              </a:xfrm>
              <a:custGeom>
                <a:avLst/>
                <a:gdLst>
                  <a:gd name="T0" fmla="*/ 1 h 1"/>
                  <a:gd name="T1" fmla="*/ 1 h 1"/>
                  <a:gd name="T2" fmla="*/ 1 h 1"/>
                  <a:gd name="T3" fmla="*/ 0 h 1"/>
                  <a:gd name="T4" fmla="*/ 0 h 1"/>
                  <a:gd name="T5" fmla="*/ 0 h 1"/>
                  <a:gd name="T6" fmla="*/ 0 h 1"/>
                  <a:gd name="T7" fmla="*/ 0 h 1"/>
                  <a:gd name="T8" fmla="*/ 0 h 1"/>
                  <a:gd name="T9" fmla="*/ 0 h 1"/>
                  <a:gd name="T10" fmla="*/ 0 h 1"/>
                  <a:gd name="T11"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1">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0" name="išļidê">
                <a:extLst>
                  <a:ext uri="{FF2B5EF4-FFF2-40B4-BE49-F238E27FC236}">
                    <a16:creationId xmlns:a16="http://schemas.microsoft.com/office/drawing/2014/main" id="{03B9CD6C-219D-463B-8690-B9FC8D6EE753}"/>
                  </a:ext>
                </a:extLst>
              </p:cNvPr>
              <p:cNvSpPr/>
              <p:nvPr/>
            </p:nvSpPr>
            <p:spPr bwMode="auto">
              <a:xfrm>
                <a:off x="7584535" y="2534014"/>
                <a:ext cx="425553" cy="185846"/>
              </a:xfrm>
              <a:custGeom>
                <a:avLst/>
                <a:gdLst>
                  <a:gd name="T0" fmla="*/ 32 w 489"/>
                  <a:gd name="T1" fmla="*/ 213 h 214"/>
                  <a:gd name="T2" fmla="*/ 7 w 489"/>
                  <a:gd name="T3" fmla="*/ 191 h 214"/>
                  <a:gd name="T4" fmla="*/ 7 w 489"/>
                  <a:gd name="T5" fmla="*/ 191 h 214"/>
                  <a:gd name="T6" fmla="*/ 178 w 489"/>
                  <a:gd name="T7" fmla="*/ 37 h 214"/>
                  <a:gd name="T8" fmla="*/ 317 w 489"/>
                  <a:gd name="T9" fmla="*/ 7 h 214"/>
                  <a:gd name="T10" fmla="*/ 489 w 489"/>
                  <a:gd name="T11" fmla="*/ 154 h 214"/>
                  <a:gd name="T12" fmla="*/ 489 w 489"/>
                  <a:gd name="T13" fmla="*/ 178 h 214"/>
                  <a:gd name="T14" fmla="*/ 32 w 489"/>
                  <a:gd name="T15" fmla="*/ 213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9" h="214">
                    <a:moveTo>
                      <a:pt x="32" y="213"/>
                    </a:moveTo>
                    <a:cubicBezTo>
                      <a:pt x="19" y="214"/>
                      <a:pt x="8" y="204"/>
                      <a:pt x="7" y="191"/>
                    </a:cubicBezTo>
                    <a:cubicBezTo>
                      <a:pt x="7" y="191"/>
                      <a:pt x="7" y="191"/>
                      <a:pt x="7" y="191"/>
                    </a:cubicBezTo>
                    <a:cubicBezTo>
                      <a:pt x="0" y="103"/>
                      <a:pt x="88" y="60"/>
                      <a:pt x="178" y="37"/>
                    </a:cubicBezTo>
                    <a:cubicBezTo>
                      <a:pt x="317" y="7"/>
                      <a:pt x="317" y="7"/>
                      <a:pt x="317" y="7"/>
                    </a:cubicBezTo>
                    <a:cubicBezTo>
                      <a:pt x="405" y="0"/>
                      <a:pt x="482" y="67"/>
                      <a:pt x="489" y="154"/>
                    </a:cubicBezTo>
                    <a:cubicBezTo>
                      <a:pt x="489" y="162"/>
                      <a:pt x="489" y="170"/>
                      <a:pt x="489" y="178"/>
                    </a:cubicBezTo>
                    <a:cubicBezTo>
                      <a:pt x="32" y="213"/>
                      <a:pt x="32" y="213"/>
                      <a:pt x="32" y="213"/>
                    </a:cubicBezTo>
                  </a:path>
                </a:pathLst>
              </a:custGeom>
              <a:solidFill>
                <a:srgbClr val="F3D8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1" name="íṩľïḓe">
                <a:extLst>
                  <a:ext uri="{FF2B5EF4-FFF2-40B4-BE49-F238E27FC236}">
                    <a16:creationId xmlns:a16="http://schemas.microsoft.com/office/drawing/2014/main" id="{7BC1FEE6-951B-4EE2-BDCC-A1ECB9544D5E}"/>
                  </a:ext>
                </a:extLst>
              </p:cNvPr>
              <p:cNvSpPr/>
              <p:nvPr/>
            </p:nvSpPr>
            <p:spPr bwMode="auto">
              <a:xfrm>
                <a:off x="7911724" y="2544886"/>
                <a:ext cx="74032" cy="58497"/>
              </a:xfrm>
              <a:custGeom>
                <a:avLst/>
                <a:gdLst>
                  <a:gd name="T0" fmla="*/ 133 w 143"/>
                  <a:gd name="T1" fmla="*/ 4 h 113"/>
                  <a:gd name="T2" fmla="*/ 7 w 143"/>
                  <a:gd name="T3" fmla="*/ 0 h 113"/>
                  <a:gd name="T4" fmla="*/ 0 w 143"/>
                  <a:gd name="T5" fmla="*/ 103 h 113"/>
                  <a:gd name="T6" fmla="*/ 143 w 143"/>
                  <a:gd name="T7" fmla="*/ 113 h 113"/>
                  <a:gd name="T8" fmla="*/ 133 w 143"/>
                  <a:gd name="T9" fmla="*/ 4 h 113"/>
                </a:gdLst>
                <a:ahLst/>
                <a:cxnLst>
                  <a:cxn ang="0">
                    <a:pos x="T0" y="T1"/>
                  </a:cxn>
                  <a:cxn ang="0">
                    <a:pos x="T2" y="T3"/>
                  </a:cxn>
                  <a:cxn ang="0">
                    <a:pos x="T4" y="T5"/>
                  </a:cxn>
                  <a:cxn ang="0">
                    <a:pos x="T6" y="T7"/>
                  </a:cxn>
                  <a:cxn ang="0">
                    <a:pos x="T8" y="T9"/>
                  </a:cxn>
                </a:cxnLst>
                <a:rect l="0" t="0" r="r" b="b"/>
                <a:pathLst>
                  <a:path w="143" h="113">
                    <a:moveTo>
                      <a:pt x="133" y="4"/>
                    </a:moveTo>
                    <a:lnTo>
                      <a:pt x="7" y="0"/>
                    </a:lnTo>
                    <a:lnTo>
                      <a:pt x="0" y="103"/>
                    </a:lnTo>
                    <a:lnTo>
                      <a:pt x="143" y="113"/>
                    </a:lnTo>
                    <a:lnTo>
                      <a:pt x="133"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2" name="işḻïďê">
                <a:extLst>
                  <a:ext uri="{FF2B5EF4-FFF2-40B4-BE49-F238E27FC236}">
                    <a16:creationId xmlns:a16="http://schemas.microsoft.com/office/drawing/2014/main" id="{85DB740C-D342-4395-9A80-9C1C26FBCC5B}"/>
                  </a:ext>
                </a:extLst>
              </p:cNvPr>
              <p:cNvSpPr/>
              <p:nvPr/>
            </p:nvSpPr>
            <p:spPr bwMode="auto">
              <a:xfrm>
                <a:off x="7911724" y="2544886"/>
                <a:ext cx="74032" cy="58497"/>
              </a:xfrm>
              <a:custGeom>
                <a:avLst/>
                <a:gdLst>
                  <a:gd name="T0" fmla="*/ 133 w 143"/>
                  <a:gd name="T1" fmla="*/ 4 h 113"/>
                  <a:gd name="T2" fmla="*/ 7 w 143"/>
                  <a:gd name="T3" fmla="*/ 0 h 113"/>
                  <a:gd name="T4" fmla="*/ 0 w 143"/>
                  <a:gd name="T5" fmla="*/ 103 h 113"/>
                  <a:gd name="T6" fmla="*/ 143 w 143"/>
                  <a:gd name="T7" fmla="*/ 113 h 113"/>
                  <a:gd name="T8" fmla="*/ 133 w 143"/>
                  <a:gd name="T9" fmla="*/ 4 h 113"/>
                </a:gdLst>
                <a:ahLst/>
                <a:cxnLst>
                  <a:cxn ang="0">
                    <a:pos x="T0" y="T1"/>
                  </a:cxn>
                  <a:cxn ang="0">
                    <a:pos x="T2" y="T3"/>
                  </a:cxn>
                  <a:cxn ang="0">
                    <a:pos x="T4" y="T5"/>
                  </a:cxn>
                  <a:cxn ang="0">
                    <a:pos x="T6" y="T7"/>
                  </a:cxn>
                  <a:cxn ang="0">
                    <a:pos x="T8" y="T9"/>
                  </a:cxn>
                </a:cxnLst>
                <a:rect l="0" t="0" r="r" b="b"/>
                <a:pathLst>
                  <a:path w="143" h="113">
                    <a:moveTo>
                      <a:pt x="133" y="4"/>
                    </a:moveTo>
                    <a:lnTo>
                      <a:pt x="7" y="0"/>
                    </a:lnTo>
                    <a:lnTo>
                      <a:pt x="0" y="103"/>
                    </a:lnTo>
                    <a:lnTo>
                      <a:pt x="143" y="113"/>
                    </a:lnTo>
                    <a:lnTo>
                      <a:pt x="133"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3" name="íṩľiḓe">
                <a:extLst>
                  <a:ext uri="{FF2B5EF4-FFF2-40B4-BE49-F238E27FC236}">
                    <a16:creationId xmlns:a16="http://schemas.microsoft.com/office/drawing/2014/main" id="{8B7516C5-6FAC-4FEC-9994-0C4752536860}"/>
                  </a:ext>
                </a:extLst>
              </p:cNvPr>
              <p:cNvSpPr/>
              <p:nvPr/>
            </p:nvSpPr>
            <p:spPr bwMode="auto">
              <a:xfrm>
                <a:off x="7920522" y="2496296"/>
                <a:ext cx="749635" cy="269723"/>
              </a:xfrm>
              <a:custGeom>
                <a:avLst/>
                <a:gdLst>
                  <a:gd name="T0" fmla="*/ 735 w 861"/>
                  <a:gd name="T1" fmla="*/ 268 h 310"/>
                  <a:gd name="T2" fmla="*/ 0 w 861"/>
                  <a:gd name="T3" fmla="*/ 310 h 310"/>
                  <a:gd name="T4" fmla="*/ 57 w 861"/>
                  <a:gd name="T5" fmla="*/ 44 h 310"/>
                  <a:gd name="T6" fmla="*/ 677 w 861"/>
                  <a:gd name="T7" fmla="*/ 18 h 310"/>
                  <a:gd name="T8" fmla="*/ 859 w 861"/>
                  <a:gd name="T9" fmla="*/ 129 h 310"/>
                  <a:gd name="T10" fmla="*/ 735 w 861"/>
                  <a:gd name="T11" fmla="*/ 268 h 310"/>
                </a:gdLst>
                <a:ahLst/>
                <a:cxnLst>
                  <a:cxn ang="0">
                    <a:pos x="T0" y="T1"/>
                  </a:cxn>
                  <a:cxn ang="0">
                    <a:pos x="T2" y="T3"/>
                  </a:cxn>
                  <a:cxn ang="0">
                    <a:pos x="T4" y="T5"/>
                  </a:cxn>
                  <a:cxn ang="0">
                    <a:pos x="T6" y="T7"/>
                  </a:cxn>
                  <a:cxn ang="0">
                    <a:pos x="T8" y="T9"/>
                  </a:cxn>
                  <a:cxn ang="0">
                    <a:pos x="T10" y="T11"/>
                  </a:cxn>
                </a:cxnLst>
                <a:rect l="0" t="0" r="r" b="b"/>
                <a:pathLst>
                  <a:path w="861" h="310">
                    <a:moveTo>
                      <a:pt x="735" y="268"/>
                    </a:moveTo>
                    <a:cubicBezTo>
                      <a:pt x="0" y="310"/>
                      <a:pt x="0" y="310"/>
                      <a:pt x="0" y="310"/>
                    </a:cubicBezTo>
                    <a:cubicBezTo>
                      <a:pt x="57" y="44"/>
                      <a:pt x="57" y="44"/>
                      <a:pt x="57" y="44"/>
                    </a:cubicBezTo>
                    <a:cubicBezTo>
                      <a:pt x="677" y="18"/>
                      <a:pt x="677" y="18"/>
                      <a:pt x="677" y="18"/>
                    </a:cubicBezTo>
                    <a:cubicBezTo>
                      <a:pt x="779" y="0"/>
                      <a:pt x="853" y="82"/>
                      <a:pt x="859" y="129"/>
                    </a:cubicBezTo>
                    <a:cubicBezTo>
                      <a:pt x="861" y="186"/>
                      <a:pt x="807" y="264"/>
                      <a:pt x="735" y="268"/>
                    </a:cubicBezTo>
                  </a:path>
                </a:pathLst>
              </a:custGeom>
              <a:solidFill>
                <a:srgbClr val="5959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4" name="iṡľîḍe">
                <a:extLst>
                  <a:ext uri="{FF2B5EF4-FFF2-40B4-BE49-F238E27FC236}">
                    <a16:creationId xmlns:a16="http://schemas.microsoft.com/office/drawing/2014/main" id="{009FFB94-93A5-4455-9F48-BCF106F2B87E}"/>
                  </a:ext>
                </a:extLst>
              </p:cNvPr>
              <p:cNvSpPr/>
              <p:nvPr/>
            </p:nvSpPr>
            <p:spPr bwMode="auto">
              <a:xfrm>
                <a:off x="8022509" y="2595695"/>
                <a:ext cx="426588" cy="185856"/>
              </a:xfrm>
              <a:custGeom>
                <a:avLst/>
                <a:gdLst>
                  <a:gd name="T0" fmla="*/ 457 w 490"/>
                  <a:gd name="T1" fmla="*/ 213 h 214"/>
                  <a:gd name="T2" fmla="*/ 483 w 490"/>
                  <a:gd name="T3" fmla="*/ 191 h 214"/>
                  <a:gd name="T4" fmla="*/ 483 w 490"/>
                  <a:gd name="T5" fmla="*/ 191 h 214"/>
                  <a:gd name="T6" fmla="*/ 311 w 490"/>
                  <a:gd name="T7" fmla="*/ 37 h 214"/>
                  <a:gd name="T8" fmla="*/ 172 w 490"/>
                  <a:gd name="T9" fmla="*/ 7 h 214"/>
                  <a:gd name="T10" fmla="*/ 1 w 490"/>
                  <a:gd name="T11" fmla="*/ 154 h 214"/>
                  <a:gd name="T12" fmla="*/ 1 w 490"/>
                  <a:gd name="T13" fmla="*/ 178 h 214"/>
                  <a:gd name="T14" fmla="*/ 457 w 490"/>
                  <a:gd name="T15" fmla="*/ 213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214">
                    <a:moveTo>
                      <a:pt x="457" y="213"/>
                    </a:moveTo>
                    <a:cubicBezTo>
                      <a:pt x="470" y="214"/>
                      <a:pt x="482" y="204"/>
                      <a:pt x="483" y="191"/>
                    </a:cubicBezTo>
                    <a:cubicBezTo>
                      <a:pt x="483" y="191"/>
                      <a:pt x="483" y="191"/>
                      <a:pt x="483" y="191"/>
                    </a:cubicBezTo>
                    <a:cubicBezTo>
                      <a:pt x="490" y="103"/>
                      <a:pt x="402" y="60"/>
                      <a:pt x="311" y="37"/>
                    </a:cubicBezTo>
                    <a:cubicBezTo>
                      <a:pt x="172" y="7"/>
                      <a:pt x="172" y="7"/>
                      <a:pt x="172" y="7"/>
                    </a:cubicBezTo>
                    <a:cubicBezTo>
                      <a:pt x="85" y="0"/>
                      <a:pt x="8" y="67"/>
                      <a:pt x="1" y="154"/>
                    </a:cubicBezTo>
                    <a:cubicBezTo>
                      <a:pt x="0" y="162"/>
                      <a:pt x="0" y="170"/>
                      <a:pt x="1" y="178"/>
                    </a:cubicBezTo>
                    <a:cubicBezTo>
                      <a:pt x="457" y="213"/>
                      <a:pt x="457" y="213"/>
                      <a:pt x="457" y="213"/>
                    </a:cubicBezTo>
                  </a:path>
                </a:pathLst>
              </a:custGeom>
              <a:solidFill>
                <a:srgbClr val="F3D8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5" name="íşľîḋe">
                <a:extLst>
                  <a:ext uri="{FF2B5EF4-FFF2-40B4-BE49-F238E27FC236}">
                    <a16:creationId xmlns:a16="http://schemas.microsoft.com/office/drawing/2014/main" id="{514759E0-97C6-492C-A331-CA02CA251D12}"/>
                  </a:ext>
                </a:extLst>
              </p:cNvPr>
              <p:cNvSpPr/>
              <p:nvPr/>
            </p:nvSpPr>
            <p:spPr bwMode="auto">
              <a:xfrm>
                <a:off x="8144170" y="2584306"/>
                <a:ext cx="89045" cy="216400"/>
              </a:xfrm>
              <a:custGeom>
                <a:avLst/>
                <a:gdLst>
                  <a:gd name="T0" fmla="*/ 24 w 102"/>
                  <a:gd name="T1" fmla="*/ 0 h 249"/>
                  <a:gd name="T2" fmla="*/ 102 w 102"/>
                  <a:gd name="T3" fmla="*/ 2 h 249"/>
                  <a:gd name="T4" fmla="*/ 87 w 102"/>
                  <a:gd name="T5" fmla="*/ 249 h 249"/>
                  <a:gd name="T6" fmla="*/ 0 w 102"/>
                  <a:gd name="T7" fmla="*/ 247 h 249"/>
                  <a:gd name="T8" fmla="*/ 24 w 102"/>
                  <a:gd name="T9" fmla="*/ 0 h 249"/>
                </a:gdLst>
                <a:ahLst/>
                <a:cxnLst>
                  <a:cxn ang="0">
                    <a:pos x="T0" y="T1"/>
                  </a:cxn>
                  <a:cxn ang="0">
                    <a:pos x="T2" y="T3"/>
                  </a:cxn>
                  <a:cxn ang="0">
                    <a:pos x="T4" y="T5"/>
                  </a:cxn>
                  <a:cxn ang="0">
                    <a:pos x="T6" y="T7"/>
                  </a:cxn>
                  <a:cxn ang="0">
                    <a:pos x="T8" y="T9"/>
                  </a:cxn>
                </a:cxnLst>
                <a:rect l="0" t="0" r="r" b="b"/>
                <a:pathLst>
                  <a:path w="102" h="249">
                    <a:moveTo>
                      <a:pt x="24" y="0"/>
                    </a:moveTo>
                    <a:cubicBezTo>
                      <a:pt x="102" y="2"/>
                      <a:pt x="102" y="2"/>
                      <a:pt x="102" y="2"/>
                    </a:cubicBezTo>
                    <a:cubicBezTo>
                      <a:pt x="102" y="2"/>
                      <a:pt x="51" y="211"/>
                      <a:pt x="87" y="249"/>
                    </a:cubicBezTo>
                    <a:cubicBezTo>
                      <a:pt x="0" y="247"/>
                      <a:pt x="0" y="247"/>
                      <a:pt x="0" y="247"/>
                    </a:cubicBezTo>
                    <a:cubicBezTo>
                      <a:pt x="24" y="0"/>
                      <a:pt x="24" y="0"/>
                      <a:pt x="2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6" name="ïṧḻïḋê">
                <a:extLst>
                  <a:ext uri="{FF2B5EF4-FFF2-40B4-BE49-F238E27FC236}">
                    <a16:creationId xmlns:a16="http://schemas.microsoft.com/office/drawing/2014/main" id="{2F325598-FD79-47A1-BDEE-9358D7403B21}"/>
                  </a:ext>
                </a:extLst>
              </p:cNvPr>
              <p:cNvSpPr/>
              <p:nvPr/>
            </p:nvSpPr>
            <p:spPr bwMode="auto">
              <a:xfrm>
                <a:off x="7442682" y="2533053"/>
                <a:ext cx="731516" cy="275418"/>
              </a:xfrm>
              <a:custGeom>
                <a:avLst/>
                <a:gdLst>
                  <a:gd name="T0" fmla="*/ 130 w 840"/>
                  <a:gd name="T1" fmla="*/ 277 h 317"/>
                  <a:gd name="T2" fmla="*/ 825 w 840"/>
                  <a:gd name="T3" fmla="*/ 317 h 317"/>
                  <a:gd name="T4" fmla="*/ 840 w 840"/>
                  <a:gd name="T5" fmla="*/ 45 h 317"/>
                  <a:gd name="T6" fmla="*/ 189 w 840"/>
                  <a:gd name="T7" fmla="*/ 20 h 317"/>
                  <a:gd name="T8" fmla="*/ 2 w 840"/>
                  <a:gd name="T9" fmla="*/ 133 h 317"/>
                  <a:gd name="T10" fmla="*/ 130 w 840"/>
                  <a:gd name="T11" fmla="*/ 277 h 317"/>
                </a:gdLst>
                <a:ahLst/>
                <a:cxnLst>
                  <a:cxn ang="0">
                    <a:pos x="T0" y="T1"/>
                  </a:cxn>
                  <a:cxn ang="0">
                    <a:pos x="T2" y="T3"/>
                  </a:cxn>
                  <a:cxn ang="0">
                    <a:pos x="T4" y="T5"/>
                  </a:cxn>
                  <a:cxn ang="0">
                    <a:pos x="T6" y="T7"/>
                  </a:cxn>
                  <a:cxn ang="0">
                    <a:pos x="T8" y="T9"/>
                  </a:cxn>
                  <a:cxn ang="0">
                    <a:pos x="T10" y="T11"/>
                  </a:cxn>
                </a:cxnLst>
                <a:rect l="0" t="0" r="r" b="b"/>
                <a:pathLst>
                  <a:path w="840" h="317">
                    <a:moveTo>
                      <a:pt x="130" y="277"/>
                    </a:moveTo>
                    <a:cubicBezTo>
                      <a:pt x="825" y="317"/>
                      <a:pt x="825" y="317"/>
                      <a:pt x="825" y="317"/>
                    </a:cubicBezTo>
                    <a:cubicBezTo>
                      <a:pt x="840" y="45"/>
                      <a:pt x="840" y="45"/>
                      <a:pt x="840" y="45"/>
                    </a:cubicBezTo>
                    <a:cubicBezTo>
                      <a:pt x="189" y="20"/>
                      <a:pt x="189" y="20"/>
                      <a:pt x="189" y="20"/>
                    </a:cubicBezTo>
                    <a:cubicBezTo>
                      <a:pt x="85" y="0"/>
                      <a:pt x="8" y="86"/>
                      <a:pt x="2" y="133"/>
                    </a:cubicBezTo>
                    <a:cubicBezTo>
                      <a:pt x="0" y="193"/>
                      <a:pt x="56" y="273"/>
                      <a:pt x="130" y="277"/>
                    </a:cubicBezTo>
                  </a:path>
                </a:pathLst>
              </a:custGeom>
              <a:solidFill>
                <a:srgbClr val="5959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7" name="îśľiḓê">
                <a:extLst>
                  <a:ext uri="{FF2B5EF4-FFF2-40B4-BE49-F238E27FC236}">
                    <a16:creationId xmlns:a16="http://schemas.microsoft.com/office/drawing/2014/main" id="{49251DB6-BBD5-4A3C-9CD2-8B50251A645F}"/>
                  </a:ext>
                </a:extLst>
              </p:cNvPr>
              <p:cNvSpPr/>
              <p:nvPr/>
            </p:nvSpPr>
            <p:spPr bwMode="auto">
              <a:xfrm>
                <a:off x="7444234" y="2575505"/>
                <a:ext cx="716502" cy="232967"/>
              </a:xfrm>
              <a:custGeom>
                <a:avLst/>
                <a:gdLst>
                  <a:gd name="T0" fmla="*/ 60 w 823"/>
                  <a:gd name="T1" fmla="*/ 0 h 268"/>
                  <a:gd name="T2" fmla="*/ 1 w 823"/>
                  <a:gd name="T3" fmla="*/ 82 h 268"/>
                  <a:gd name="T4" fmla="*/ 1 w 823"/>
                  <a:gd name="T5" fmla="*/ 82 h 268"/>
                  <a:gd name="T6" fmla="*/ 1 w 823"/>
                  <a:gd name="T7" fmla="*/ 82 h 268"/>
                  <a:gd name="T8" fmla="*/ 1 w 823"/>
                  <a:gd name="T9" fmla="*/ 82 h 268"/>
                  <a:gd name="T10" fmla="*/ 1 w 823"/>
                  <a:gd name="T11" fmla="*/ 82 h 268"/>
                  <a:gd name="T12" fmla="*/ 1 w 823"/>
                  <a:gd name="T13" fmla="*/ 82 h 268"/>
                  <a:gd name="T14" fmla="*/ 1 w 823"/>
                  <a:gd name="T15" fmla="*/ 82 h 268"/>
                  <a:gd name="T16" fmla="*/ 1 w 823"/>
                  <a:gd name="T17" fmla="*/ 82 h 268"/>
                  <a:gd name="T18" fmla="*/ 1 w 823"/>
                  <a:gd name="T19" fmla="*/ 82 h 268"/>
                  <a:gd name="T20" fmla="*/ 1 w 823"/>
                  <a:gd name="T21" fmla="*/ 83 h 268"/>
                  <a:gd name="T22" fmla="*/ 1 w 823"/>
                  <a:gd name="T23" fmla="*/ 83 h 268"/>
                  <a:gd name="T24" fmla="*/ 1 w 823"/>
                  <a:gd name="T25" fmla="*/ 83 h 268"/>
                  <a:gd name="T26" fmla="*/ 1 w 823"/>
                  <a:gd name="T27" fmla="*/ 83 h 268"/>
                  <a:gd name="T28" fmla="*/ 1 w 823"/>
                  <a:gd name="T29" fmla="*/ 83 h 268"/>
                  <a:gd name="T30" fmla="*/ 1 w 823"/>
                  <a:gd name="T31" fmla="*/ 83 h 268"/>
                  <a:gd name="T32" fmla="*/ 0 w 823"/>
                  <a:gd name="T33" fmla="*/ 83 h 268"/>
                  <a:gd name="T34" fmla="*/ 0 w 823"/>
                  <a:gd name="T35" fmla="*/ 83 h 268"/>
                  <a:gd name="T36" fmla="*/ 0 w 823"/>
                  <a:gd name="T37" fmla="*/ 83 h 268"/>
                  <a:gd name="T38" fmla="*/ 0 w 823"/>
                  <a:gd name="T39" fmla="*/ 83 h 268"/>
                  <a:gd name="T40" fmla="*/ 0 w 823"/>
                  <a:gd name="T41" fmla="*/ 83 h 268"/>
                  <a:gd name="T42" fmla="*/ 0 w 823"/>
                  <a:gd name="T43" fmla="*/ 83 h 268"/>
                  <a:gd name="T44" fmla="*/ 0 w 823"/>
                  <a:gd name="T45" fmla="*/ 84 h 268"/>
                  <a:gd name="T46" fmla="*/ 0 w 823"/>
                  <a:gd name="T47" fmla="*/ 84 h 268"/>
                  <a:gd name="T48" fmla="*/ 0 w 823"/>
                  <a:gd name="T49" fmla="*/ 84 h 268"/>
                  <a:gd name="T50" fmla="*/ 0 w 823"/>
                  <a:gd name="T51" fmla="*/ 84 h 268"/>
                  <a:gd name="T52" fmla="*/ 0 w 823"/>
                  <a:gd name="T53" fmla="*/ 84 h 268"/>
                  <a:gd name="T54" fmla="*/ 0 w 823"/>
                  <a:gd name="T55" fmla="*/ 84 h 268"/>
                  <a:gd name="T56" fmla="*/ 0 w 823"/>
                  <a:gd name="T57" fmla="*/ 84 h 268"/>
                  <a:gd name="T58" fmla="*/ 0 w 823"/>
                  <a:gd name="T59" fmla="*/ 84 h 268"/>
                  <a:gd name="T60" fmla="*/ 0 w 823"/>
                  <a:gd name="T61" fmla="*/ 84 h 268"/>
                  <a:gd name="T62" fmla="*/ 0 w 823"/>
                  <a:gd name="T63" fmla="*/ 84 h 268"/>
                  <a:gd name="T64" fmla="*/ 0 w 823"/>
                  <a:gd name="T65" fmla="*/ 84 h 268"/>
                  <a:gd name="T66" fmla="*/ 0 w 823"/>
                  <a:gd name="T67" fmla="*/ 84 h 268"/>
                  <a:gd name="T68" fmla="*/ 0 w 823"/>
                  <a:gd name="T69" fmla="*/ 84 h 268"/>
                  <a:gd name="T70" fmla="*/ 0 w 823"/>
                  <a:gd name="T71" fmla="*/ 88 h 268"/>
                  <a:gd name="T72" fmla="*/ 128 w 823"/>
                  <a:gd name="T73" fmla="*/ 228 h 268"/>
                  <a:gd name="T74" fmla="*/ 823 w 823"/>
                  <a:gd name="T75" fmla="*/ 268 h 268"/>
                  <a:gd name="T76" fmla="*/ 734 w 823"/>
                  <a:gd name="T77" fmla="*/ 249 h 268"/>
                  <a:gd name="T78" fmla="*/ 583 w 823"/>
                  <a:gd name="T79" fmla="*/ 224 h 268"/>
                  <a:gd name="T80" fmla="*/ 402 w 823"/>
                  <a:gd name="T81" fmla="*/ 207 h 268"/>
                  <a:gd name="T82" fmla="*/ 248 w 823"/>
                  <a:gd name="T83" fmla="*/ 184 h 268"/>
                  <a:gd name="T84" fmla="*/ 83 w 823"/>
                  <a:gd name="T85" fmla="*/ 70 h 268"/>
                  <a:gd name="T86" fmla="*/ 60 w 823"/>
                  <a:gd name="T8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3" h="268">
                    <a:moveTo>
                      <a:pt x="60" y="0"/>
                    </a:moveTo>
                    <a:cubicBezTo>
                      <a:pt x="27" y="24"/>
                      <a:pt x="5" y="57"/>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3"/>
                    </a:cubicBezTo>
                    <a:cubicBezTo>
                      <a:pt x="1" y="83"/>
                      <a:pt x="1" y="83"/>
                      <a:pt x="1" y="83"/>
                    </a:cubicBezTo>
                    <a:cubicBezTo>
                      <a:pt x="1" y="83"/>
                      <a:pt x="1" y="83"/>
                      <a:pt x="1" y="83"/>
                    </a:cubicBezTo>
                    <a:cubicBezTo>
                      <a:pt x="1" y="83"/>
                      <a:pt x="1" y="83"/>
                      <a:pt x="1" y="83"/>
                    </a:cubicBezTo>
                    <a:cubicBezTo>
                      <a:pt x="1" y="83"/>
                      <a:pt x="1" y="83"/>
                      <a:pt x="1" y="83"/>
                    </a:cubicBezTo>
                    <a:cubicBezTo>
                      <a:pt x="1" y="83"/>
                      <a:pt x="1" y="83"/>
                      <a:pt x="1" y="83"/>
                    </a:cubicBezTo>
                    <a:cubicBezTo>
                      <a:pt x="1" y="83"/>
                      <a:pt x="1"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6"/>
                      <a:pt x="0" y="87"/>
                      <a:pt x="0" y="88"/>
                    </a:cubicBezTo>
                    <a:cubicBezTo>
                      <a:pt x="0" y="147"/>
                      <a:pt x="55" y="224"/>
                      <a:pt x="128" y="228"/>
                    </a:cubicBezTo>
                    <a:cubicBezTo>
                      <a:pt x="823" y="268"/>
                      <a:pt x="823" y="268"/>
                      <a:pt x="823" y="268"/>
                    </a:cubicBezTo>
                    <a:cubicBezTo>
                      <a:pt x="793" y="260"/>
                      <a:pt x="764" y="254"/>
                      <a:pt x="734" y="249"/>
                    </a:cubicBezTo>
                    <a:cubicBezTo>
                      <a:pt x="684" y="241"/>
                      <a:pt x="633" y="232"/>
                      <a:pt x="583" y="224"/>
                    </a:cubicBezTo>
                    <a:cubicBezTo>
                      <a:pt x="523" y="217"/>
                      <a:pt x="462" y="212"/>
                      <a:pt x="402" y="207"/>
                    </a:cubicBezTo>
                    <a:cubicBezTo>
                      <a:pt x="350" y="204"/>
                      <a:pt x="298" y="200"/>
                      <a:pt x="248" y="184"/>
                    </a:cubicBezTo>
                    <a:cubicBezTo>
                      <a:pt x="184" y="163"/>
                      <a:pt x="118" y="132"/>
                      <a:pt x="83" y="70"/>
                    </a:cubicBezTo>
                    <a:cubicBezTo>
                      <a:pt x="71" y="48"/>
                      <a:pt x="63" y="24"/>
                      <a:pt x="60" y="0"/>
                    </a:cubicBezTo>
                  </a:path>
                </a:pathLst>
              </a:custGeom>
              <a:solidFill>
                <a:srgbClr val="4F4F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8" name="ïS1iḓê">
                <a:extLst>
                  <a:ext uri="{FF2B5EF4-FFF2-40B4-BE49-F238E27FC236}">
                    <a16:creationId xmlns:a16="http://schemas.microsoft.com/office/drawing/2014/main" id="{5EBEFCC0-31AA-4510-AFA0-71868CC66923}"/>
                  </a:ext>
                </a:extLst>
              </p:cNvPr>
              <p:cNvSpPr/>
              <p:nvPr/>
            </p:nvSpPr>
            <p:spPr bwMode="auto">
              <a:xfrm>
                <a:off x="8105860" y="2139081"/>
                <a:ext cx="165665" cy="116483"/>
              </a:xfrm>
              <a:custGeom>
                <a:avLst/>
                <a:gdLst>
                  <a:gd name="T0" fmla="*/ 4 w 190"/>
                  <a:gd name="T1" fmla="*/ 35 h 134"/>
                  <a:gd name="T2" fmla="*/ 122 w 190"/>
                  <a:gd name="T3" fmla="*/ 134 h 134"/>
                  <a:gd name="T4" fmla="*/ 189 w 190"/>
                  <a:gd name="T5" fmla="*/ 94 h 134"/>
                  <a:gd name="T6" fmla="*/ 184 w 190"/>
                  <a:gd name="T7" fmla="*/ 88 h 134"/>
                  <a:gd name="T8" fmla="*/ 142 w 190"/>
                  <a:gd name="T9" fmla="*/ 84 h 134"/>
                  <a:gd name="T10" fmla="*/ 3 w 190"/>
                  <a:gd name="T11" fmla="*/ 26 h 134"/>
                  <a:gd name="T12" fmla="*/ 4 w 190"/>
                  <a:gd name="T13" fmla="*/ 35 h 134"/>
                </a:gdLst>
                <a:ahLst/>
                <a:cxnLst>
                  <a:cxn ang="0">
                    <a:pos x="T0" y="T1"/>
                  </a:cxn>
                  <a:cxn ang="0">
                    <a:pos x="T2" y="T3"/>
                  </a:cxn>
                  <a:cxn ang="0">
                    <a:pos x="T4" y="T5"/>
                  </a:cxn>
                  <a:cxn ang="0">
                    <a:pos x="T6" y="T7"/>
                  </a:cxn>
                  <a:cxn ang="0">
                    <a:pos x="T8" y="T9"/>
                  </a:cxn>
                  <a:cxn ang="0">
                    <a:pos x="T10" y="T11"/>
                  </a:cxn>
                  <a:cxn ang="0">
                    <a:pos x="T12" y="T13"/>
                  </a:cxn>
                </a:cxnLst>
                <a:rect l="0" t="0" r="r" b="b"/>
                <a:pathLst>
                  <a:path w="190" h="134">
                    <a:moveTo>
                      <a:pt x="4" y="35"/>
                    </a:moveTo>
                    <a:cubicBezTo>
                      <a:pt x="25" y="43"/>
                      <a:pt x="82" y="71"/>
                      <a:pt x="122" y="134"/>
                    </a:cubicBezTo>
                    <a:cubicBezTo>
                      <a:pt x="122" y="134"/>
                      <a:pt x="174" y="131"/>
                      <a:pt x="189" y="94"/>
                    </a:cubicBezTo>
                    <a:cubicBezTo>
                      <a:pt x="190" y="91"/>
                      <a:pt x="188" y="88"/>
                      <a:pt x="184" y="88"/>
                    </a:cubicBezTo>
                    <a:cubicBezTo>
                      <a:pt x="173" y="90"/>
                      <a:pt x="152" y="93"/>
                      <a:pt x="142" y="84"/>
                    </a:cubicBezTo>
                    <a:cubicBezTo>
                      <a:pt x="129" y="73"/>
                      <a:pt x="59" y="0"/>
                      <a:pt x="3" y="26"/>
                    </a:cubicBezTo>
                    <a:cubicBezTo>
                      <a:pt x="0" y="28"/>
                      <a:pt x="0" y="33"/>
                      <a:pt x="4" y="35"/>
                    </a:cubicBezTo>
                    <a:close/>
                  </a:path>
                </a:pathLst>
              </a:custGeom>
              <a:solidFill>
                <a:srgbClr val="D8B0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9" name="išlîdé">
                <a:extLst>
                  <a:ext uri="{FF2B5EF4-FFF2-40B4-BE49-F238E27FC236}">
                    <a16:creationId xmlns:a16="http://schemas.microsoft.com/office/drawing/2014/main" id="{4D1536C3-8903-463A-8102-E00326339A73}"/>
                  </a:ext>
                </a:extLst>
              </p:cNvPr>
              <p:cNvSpPr/>
              <p:nvPr/>
            </p:nvSpPr>
            <p:spPr bwMode="auto">
              <a:xfrm>
                <a:off x="8286539" y="2286109"/>
                <a:ext cx="109753" cy="171360"/>
              </a:xfrm>
              <a:custGeom>
                <a:avLst/>
                <a:gdLst>
                  <a:gd name="T0" fmla="*/ 85 w 126"/>
                  <a:gd name="T1" fmla="*/ 193 h 197"/>
                  <a:gd name="T2" fmla="*/ 0 w 126"/>
                  <a:gd name="T3" fmla="*/ 63 h 197"/>
                  <a:gd name="T4" fmla="*/ 47 w 126"/>
                  <a:gd name="T5" fmla="*/ 1 h 197"/>
                  <a:gd name="T6" fmla="*/ 53 w 126"/>
                  <a:gd name="T7" fmla="*/ 7 h 197"/>
                  <a:gd name="T8" fmla="*/ 52 w 126"/>
                  <a:gd name="T9" fmla="*/ 49 h 197"/>
                  <a:gd name="T10" fmla="*/ 93 w 126"/>
                  <a:gd name="T11" fmla="*/ 194 h 197"/>
                  <a:gd name="T12" fmla="*/ 85 w 126"/>
                  <a:gd name="T13" fmla="*/ 193 h 197"/>
                </a:gdLst>
                <a:ahLst/>
                <a:cxnLst>
                  <a:cxn ang="0">
                    <a:pos x="T0" y="T1"/>
                  </a:cxn>
                  <a:cxn ang="0">
                    <a:pos x="T2" y="T3"/>
                  </a:cxn>
                  <a:cxn ang="0">
                    <a:pos x="T4" y="T5"/>
                  </a:cxn>
                  <a:cxn ang="0">
                    <a:pos x="T6" y="T7"/>
                  </a:cxn>
                  <a:cxn ang="0">
                    <a:pos x="T8" y="T9"/>
                  </a:cxn>
                  <a:cxn ang="0">
                    <a:pos x="T10" y="T11"/>
                  </a:cxn>
                  <a:cxn ang="0">
                    <a:pos x="T12" y="T13"/>
                  </a:cxn>
                </a:cxnLst>
                <a:rect l="0" t="0" r="r" b="b"/>
                <a:pathLst>
                  <a:path w="126" h="197">
                    <a:moveTo>
                      <a:pt x="85" y="193"/>
                    </a:moveTo>
                    <a:cubicBezTo>
                      <a:pt x="79" y="170"/>
                      <a:pt x="58" y="110"/>
                      <a:pt x="0" y="63"/>
                    </a:cubicBezTo>
                    <a:cubicBezTo>
                      <a:pt x="0" y="63"/>
                      <a:pt x="9" y="12"/>
                      <a:pt x="47" y="1"/>
                    </a:cubicBezTo>
                    <a:cubicBezTo>
                      <a:pt x="51" y="0"/>
                      <a:pt x="54" y="3"/>
                      <a:pt x="53" y="7"/>
                    </a:cubicBezTo>
                    <a:cubicBezTo>
                      <a:pt x="49" y="17"/>
                      <a:pt x="44" y="38"/>
                      <a:pt x="52" y="49"/>
                    </a:cubicBezTo>
                    <a:cubicBezTo>
                      <a:pt x="62" y="63"/>
                      <a:pt x="126" y="142"/>
                      <a:pt x="93" y="194"/>
                    </a:cubicBezTo>
                    <a:cubicBezTo>
                      <a:pt x="91" y="197"/>
                      <a:pt x="86" y="196"/>
                      <a:pt x="85" y="193"/>
                    </a:cubicBezTo>
                    <a:close/>
                  </a:path>
                </a:pathLst>
              </a:custGeom>
              <a:solidFill>
                <a:srgbClr val="D8B0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0" name="îṧ1iḋê">
                <a:extLst>
                  <a:ext uri="{FF2B5EF4-FFF2-40B4-BE49-F238E27FC236}">
                    <a16:creationId xmlns:a16="http://schemas.microsoft.com/office/drawing/2014/main" id="{9794E24A-9B29-4B90-A62A-8987F123786D}"/>
                  </a:ext>
                </a:extLst>
              </p:cNvPr>
              <p:cNvSpPr/>
              <p:nvPr/>
            </p:nvSpPr>
            <p:spPr bwMode="auto">
              <a:xfrm>
                <a:off x="8136405" y="2296463"/>
                <a:ext cx="117001" cy="112860"/>
              </a:xfrm>
              <a:custGeom>
                <a:avLst/>
                <a:gdLst>
                  <a:gd name="T0" fmla="*/ 134 w 134"/>
                  <a:gd name="T1" fmla="*/ 0 h 130"/>
                  <a:gd name="T2" fmla="*/ 4 w 134"/>
                  <a:gd name="T3" fmla="*/ 94 h 130"/>
                  <a:gd name="T4" fmla="*/ 48 w 134"/>
                  <a:gd name="T5" fmla="*/ 130 h 130"/>
                  <a:gd name="T6" fmla="*/ 134 w 134"/>
                  <a:gd name="T7" fmla="*/ 0 h 130"/>
                </a:gdLst>
                <a:ahLst/>
                <a:cxnLst>
                  <a:cxn ang="0">
                    <a:pos x="T0" y="T1"/>
                  </a:cxn>
                  <a:cxn ang="0">
                    <a:pos x="T2" y="T3"/>
                  </a:cxn>
                  <a:cxn ang="0">
                    <a:pos x="T4" y="T5"/>
                  </a:cxn>
                  <a:cxn ang="0">
                    <a:pos x="T6" y="T7"/>
                  </a:cxn>
                </a:cxnLst>
                <a:rect l="0" t="0" r="r" b="b"/>
                <a:pathLst>
                  <a:path w="134" h="130">
                    <a:moveTo>
                      <a:pt x="134" y="0"/>
                    </a:moveTo>
                    <a:cubicBezTo>
                      <a:pt x="4" y="94"/>
                      <a:pt x="4" y="94"/>
                      <a:pt x="4" y="94"/>
                    </a:cubicBezTo>
                    <a:cubicBezTo>
                      <a:pt x="0" y="122"/>
                      <a:pt x="48" y="130"/>
                      <a:pt x="48" y="130"/>
                    </a:cubicBezTo>
                    <a:cubicBezTo>
                      <a:pt x="68" y="74"/>
                      <a:pt x="134" y="0"/>
                      <a:pt x="134" y="0"/>
                    </a:cubicBezTo>
                  </a:path>
                </a:pathLst>
              </a:custGeom>
              <a:solidFill>
                <a:srgbClr val="F1D1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1" name="îṥļîḋe">
                <a:extLst>
                  <a:ext uri="{FF2B5EF4-FFF2-40B4-BE49-F238E27FC236}">
                    <a16:creationId xmlns:a16="http://schemas.microsoft.com/office/drawing/2014/main" id="{92900600-F628-4B1B-BC2B-AFB97220B596}"/>
                  </a:ext>
                </a:extLst>
              </p:cNvPr>
              <p:cNvSpPr/>
              <p:nvPr/>
            </p:nvSpPr>
            <p:spPr bwMode="auto">
              <a:xfrm>
                <a:off x="8108448" y="2188263"/>
                <a:ext cx="82832" cy="94222"/>
              </a:xfrm>
              <a:custGeom>
                <a:avLst/>
                <a:gdLst>
                  <a:gd name="T0" fmla="*/ 0 w 95"/>
                  <a:gd name="T1" fmla="*/ 0 h 108"/>
                  <a:gd name="T2" fmla="*/ 95 w 95"/>
                  <a:gd name="T3" fmla="*/ 108 h 108"/>
                  <a:gd name="T4" fmla="*/ 0 w 95"/>
                  <a:gd name="T5" fmla="*/ 0 h 108"/>
                </a:gdLst>
                <a:ahLst/>
                <a:cxnLst>
                  <a:cxn ang="0">
                    <a:pos x="T0" y="T1"/>
                  </a:cxn>
                  <a:cxn ang="0">
                    <a:pos x="T2" y="T3"/>
                  </a:cxn>
                  <a:cxn ang="0">
                    <a:pos x="T4" y="T5"/>
                  </a:cxn>
                </a:cxnLst>
                <a:rect l="0" t="0" r="r" b="b"/>
                <a:pathLst>
                  <a:path w="95" h="108">
                    <a:moveTo>
                      <a:pt x="0" y="0"/>
                    </a:moveTo>
                    <a:cubicBezTo>
                      <a:pt x="95" y="108"/>
                      <a:pt x="95" y="108"/>
                      <a:pt x="95" y="108"/>
                    </a:cubicBezTo>
                    <a:cubicBezTo>
                      <a:pt x="95" y="108"/>
                      <a:pt x="34" y="89"/>
                      <a:pt x="0" y="0"/>
                    </a:cubicBezTo>
                    <a:close/>
                  </a:path>
                </a:pathLst>
              </a:custGeom>
              <a:solidFill>
                <a:srgbClr val="352A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2" name="ïś1íḑè">
                <a:extLst>
                  <a:ext uri="{FF2B5EF4-FFF2-40B4-BE49-F238E27FC236}">
                    <a16:creationId xmlns:a16="http://schemas.microsoft.com/office/drawing/2014/main" id="{987D8754-6FFE-4581-AD16-883FFA48590A}"/>
                  </a:ext>
                </a:extLst>
              </p:cNvPr>
              <p:cNvSpPr/>
              <p:nvPr/>
            </p:nvSpPr>
            <p:spPr bwMode="auto">
              <a:xfrm>
                <a:off x="8247193" y="2356516"/>
                <a:ext cx="82832" cy="93704"/>
              </a:xfrm>
              <a:custGeom>
                <a:avLst/>
                <a:gdLst>
                  <a:gd name="T0" fmla="*/ 0 w 95"/>
                  <a:gd name="T1" fmla="*/ 0 h 108"/>
                  <a:gd name="T2" fmla="*/ 95 w 95"/>
                  <a:gd name="T3" fmla="*/ 108 h 108"/>
                  <a:gd name="T4" fmla="*/ 0 w 95"/>
                  <a:gd name="T5" fmla="*/ 0 h 108"/>
                </a:gdLst>
                <a:ahLst/>
                <a:cxnLst>
                  <a:cxn ang="0">
                    <a:pos x="T0" y="T1"/>
                  </a:cxn>
                  <a:cxn ang="0">
                    <a:pos x="T2" y="T3"/>
                  </a:cxn>
                  <a:cxn ang="0">
                    <a:pos x="T4" y="T5"/>
                  </a:cxn>
                </a:cxnLst>
                <a:rect l="0" t="0" r="r" b="b"/>
                <a:pathLst>
                  <a:path w="95" h="108">
                    <a:moveTo>
                      <a:pt x="0" y="0"/>
                    </a:moveTo>
                    <a:cubicBezTo>
                      <a:pt x="95" y="108"/>
                      <a:pt x="95" y="108"/>
                      <a:pt x="95" y="108"/>
                    </a:cubicBezTo>
                    <a:cubicBezTo>
                      <a:pt x="95" y="108"/>
                      <a:pt x="34" y="89"/>
                      <a:pt x="0" y="0"/>
                    </a:cubicBezTo>
                    <a:close/>
                  </a:path>
                </a:pathLst>
              </a:custGeom>
              <a:solidFill>
                <a:srgbClr val="352A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3" name="îSļîḑè">
                <a:extLst>
                  <a:ext uri="{FF2B5EF4-FFF2-40B4-BE49-F238E27FC236}">
                    <a16:creationId xmlns:a16="http://schemas.microsoft.com/office/drawing/2014/main" id="{C65FC47B-2845-4662-8A9B-2FDD1302BDC0}"/>
                  </a:ext>
                </a:extLst>
              </p:cNvPr>
              <p:cNvSpPr/>
              <p:nvPr/>
            </p:nvSpPr>
            <p:spPr bwMode="auto">
              <a:xfrm>
                <a:off x="8031311" y="2402592"/>
                <a:ext cx="103540" cy="78174"/>
              </a:xfrm>
              <a:custGeom>
                <a:avLst/>
                <a:gdLst>
                  <a:gd name="T0" fmla="*/ 111 w 119"/>
                  <a:gd name="T1" fmla="*/ 80 h 90"/>
                  <a:gd name="T2" fmla="*/ 54 w 119"/>
                  <a:gd name="T3" fmla="*/ 61 h 90"/>
                  <a:gd name="T4" fmla="*/ 1 w 119"/>
                  <a:gd name="T5" fmla="*/ 35 h 90"/>
                  <a:gd name="T6" fmla="*/ 73 w 119"/>
                  <a:gd name="T7" fmla="*/ 14 h 90"/>
                  <a:gd name="T8" fmla="*/ 111 w 119"/>
                  <a:gd name="T9" fmla="*/ 80 h 90"/>
                </a:gdLst>
                <a:ahLst/>
                <a:cxnLst>
                  <a:cxn ang="0">
                    <a:pos x="T0" y="T1"/>
                  </a:cxn>
                  <a:cxn ang="0">
                    <a:pos x="T2" y="T3"/>
                  </a:cxn>
                  <a:cxn ang="0">
                    <a:pos x="T4" y="T5"/>
                  </a:cxn>
                  <a:cxn ang="0">
                    <a:pos x="T6" y="T7"/>
                  </a:cxn>
                  <a:cxn ang="0">
                    <a:pos x="T8" y="T9"/>
                  </a:cxn>
                </a:cxnLst>
                <a:rect l="0" t="0" r="r" b="b"/>
                <a:pathLst>
                  <a:path w="119" h="90">
                    <a:moveTo>
                      <a:pt x="111" y="80"/>
                    </a:moveTo>
                    <a:cubicBezTo>
                      <a:pt x="102" y="90"/>
                      <a:pt x="82" y="72"/>
                      <a:pt x="54" y="61"/>
                    </a:cubicBezTo>
                    <a:cubicBezTo>
                      <a:pt x="27" y="49"/>
                      <a:pt x="0" y="48"/>
                      <a:pt x="1" y="35"/>
                    </a:cubicBezTo>
                    <a:cubicBezTo>
                      <a:pt x="1" y="23"/>
                      <a:pt x="38" y="0"/>
                      <a:pt x="73" y="14"/>
                    </a:cubicBezTo>
                    <a:cubicBezTo>
                      <a:pt x="109" y="29"/>
                      <a:pt x="119" y="71"/>
                      <a:pt x="111" y="80"/>
                    </a:cubicBezTo>
                    <a:close/>
                  </a:path>
                </a:pathLst>
              </a:custGeom>
              <a:solidFill>
                <a:srgbClr val="CB56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4" name="iślîḍè">
                <a:extLst>
                  <a:ext uri="{FF2B5EF4-FFF2-40B4-BE49-F238E27FC236}">
                    <a16:creationId xmlns:a16="http://schemas.microsoft.com/office/drawing/2014/main" id="{D1B8BB0F-5DFB-4DE8-B31E-0D1A6D7E081D}"/>
                  </a:ext>
                </a:extLst>
              </p:cNvPr>
              <p:cNvSpPr/>
              <p:nvPr/>
            </p:nvSpPr>
            <p:spPr bwMode="auto">
              <a:xfrm>
                <a:off x="8031311" y="2430547"/>
                <a:ext cx="85421" cy="43487"/>
              </a:xfrm>
              <a:custGeom>
                <a:avLst/>
                <a:gdLst>
                  <a:gd name="T0" fmla="*/ 58 w 98"/>
                  <a:gd name="T1" fmla="*/ 9 h 50"/>
                  <a:gd name="T2" fmla="*/ 28 w 98"/>
                  <a:gd name="T3" fmla="*/ 1 h 50"/>
                  <a:gd name="T4" fmla="*/ 1 w 98"/>
                  <a:gd name="T5" fmla="*/ 2 h 50"/>
                  <a:gd name="T6" fmla="*/ 1 w 98"/>
                  <a:gd name="T7" fmla="*/ 3 h 50"/>
                  <a:gd name="T8" fmla="*/ 54 w 98"/>
                  <a:gd name="T9" fmla="*/ 29 h 50"/>
                  <a:gd name="T10" fmla="*/ 98 w 98"/>
                  <a:gd name="T11" fmla="*/ 50 h 50"/>
                  <a:gd name="T12" fmla="*/ 58 w 98"/>
                  <a:gd name="T13" fmla="*/ 9 h 50"/>
                </a:gdLst>
                <a:ahLst/>
                <a:cxnLst>
                  <a:cxn ang="0">
                    <a:pos x="T0" y="T1"/>
                  </a:cxn>
                  <a:cxn ang="0">
                    <a:pos x="T2" y="T3"/>
                  </a:cxn>
                  <a:cxn ang="0">
                    <a:pos x="T4" y="T5"/>
                  </a:cxn>
                  <a:cxn ang="0">
                    <a:pos x="T6" y="T7"/>
                  </a:cxn>
                  <a:cxn ang="0">
                    <a:pos x="T8" y="T9"/>
                  </a:cxn>
                  <a:cxn ang="0">
                    <a:pos x="T10" y="T11"/>
                  </a:cxn>
                  <a:cxn ang="0">
                    <a:pos x="T12" y="T13"/>
                  </a:cxn>
                </a:cxnLst>
                <a:rect l="0" t="0" r="r" b="b"/>
                <a:pathLst>
                  <a:path w="98" h="50">
                    <a:moveTo>
                      <a:pt x="58" y="9"/>
                    </a:moveTo>
                    <a:cubicBezTo>
                      <a:pt x="49" y="5"/>
                      <a:pt x="39" y="2"/>
                      <a:pt x="28" y="1"/>
                    </a:cubicBezTo>
                    <a:cubicBezTo>
                      <a:pt x="19" y="0"/>
                      <a:pt x="10" y="3"/>
                      <a:pt x="1" y="2"/>
                    </a:cubicBezTo>
                    <a:cubicBezTo>
                      <a:pt x="1" y="3"/>
                      <a:pt x="1" y="3"/>
                      <a:pt x="1" y="3"/>
                    </a:cubicBezTo>
                    <a:cubicBezTo>
                      <a:pt x="0" y="16"/>
                      <a:pt x="27" y="17"/>
                      <a:pt x="54" y="29"/>
                    </a:cubicBezTo>
                    <a:cubicBezTo>
                      <a:pt x="73" y="36"/>
                      <a:pt x="88" y="47"/>
                      <a:pt x="98" y="50"/>
                    </a:cubicBezTo>
                    <a:cubicBezTo>
                      <a:pt x="88" y="34"/>
                      <a:pt x="76" y="18"/>
                      <a:pt x="58" y="9"/>
                    </a:cubicBezTo>
                    <a:close/>
                  </a:path>
                </a:pathLst>
              </a:custGeom>
              <a:solidFill>
                <a:srgbClr val="9B461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5" name="ï$ḷiḍè">
                <a:extLst>
                  <a:ext uri="{FF2B5EF4-FFF2-40B4-BE49-F238E27FC236}">
                    <a16:creationId xmlns:a16="http://schemas.microsoft.com/office/drawing/2014/main" id="{EBFBE315-97BB-4FF8-9FEA-669E38995870}"/>
                  </a:ext>
                </a:extLst>
              </p:cNvPr>
              <p:cNvSpPr/>
              <p:nvPr/>
            </p:nvSpPr>
            <p:spPr bwMode="auto">
              <a:xfrm>
                <a:off x="8050466" y="2408805"/>
                <a:ext cx="75585" cy="38309"/>
              </a:xfrm>
              <a:custGeom>
                <a:avLst/>
                <a:gdLst>
                  <a:gd name="T0" fmla="*/ 87 w 87"/>
                  <a:gd name="T1" fmla="*/ 44 h 44"/>
                  <a:gd name="T2" fmla="*/ 51 w 87"/>
                  <a:gd name="T3" fmla="*/ 7 h 44"/>
                  <a:gd name="T4" fmla="*/ 0 w 87"/>
                  <a:gd name="T5" fmla="*/ 8 h 44"/>
                  <a:gd name="T6" fmla="*/ 87 w 87"/>
                  <a:gd name="T7" fmla="*/ 44 h 44"/>
                </a:gdLst>
                <a:ahLst/>
                <a:cxnLst>
                  <a:cxn ang="0">
                    <a:pos x="T0" y="T1"/>
                  </a:cxn>
                  <a:cxn ang="0">
                    <a:pos x="T2" y="T3"/>
                  </a:cxn>
                  <a:cxn ang="0">
                    <a:pos x="T4" y="T5"/>
                  </a:cxn>
                  <a:cxn ang="0">
                    <a:pos x="T6" y="T7"/>
                  </a:cxn>
                </a:cxnLst>
                <a:rect l="0" t="0" r="r" b="b"/>
                <a:pathLst>
                  <a:path w="87" h="44">
                    <a:moveTo>
                      <a:pt x="87" y="44"/>
                    </a:moveTo>
                    <a:cubicBezTo>
                      <a:pt x="82" y="30"/>
                      <a:pt x="70" y="15"/>
                      <a:pt x="51" y="7"/>
                    </a:cubicBezTo>
                    <a:cubicBezTo>
                      <a:pt x="33" y="0"/>
                      <a:pt x="14" y="2"/>
                      <a:pt x="0" y="8"/>
                    </a:cubicBezTo>
                    <a:lnTo>
                      <a:pt x="8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6" name="ïś1îḑe">
                <a:extLst>
                  <a:ext uri="{FF2B5EF4-FFF2-40B4-BE49-F238E27FC236}">
                    <a16:creationId xmlns:a16="http://schemas.microsoft.com/office/drawing/2014/main" id="{94AD4E99-2C71-4614-83BD-BA479E8E518C}"/>
                  </a:ext>
                </a:extLst>
              </p:cNvPr>
              <p:cNvSpPr/>
              <p:nvPr/>
            </p:nvSpPr>
            <p:spPr bwMode="auto">
              <a:xfrm>
                <a:off x="8107930" y="2438832"/>
                <a:ext cx="226236" cy="79209"/>
              </a:xfrm>
              <a:custGeom>
                <a:avLst/>
                <a:gdLst>
                  <a:gd name="T0" fmla="*/ 2 w 260"/>
                  <a:gd name="T1" fmla="*/ 89 h 91"/>
                  <a:gd name="T2" fmla="*/ 0 w 260"/>
                  <a:gd name="T3" fmla="*/ 91 h 91"/>
                  <a:gd name="T4" fmla="*/ 2 w 260"/>
                  <a:gd name="T5" fmla="*/ 89 h 91"/>
                  <a:gd name="T6" fmla="*/ 2 w 260"/>
                  <a:gd name="T7" fmla="*/ 89 h 91"/>
                  <a:gd name="T8" fmla="*/ 156 w 260"/>
                  <a:gd name="T9" fmla="*/ 0 h 91"/>
                  <a:gd name="T10" fmla="*/ 2 w 260"/>
                  <a:gd name="T11" fmla="*/ 89 h 91"/>
                  <a:gd name="T12" fmla="*/ 168 w 260"/>
                  <a:gd name="T13" fmla="*/ 8 h 91"/>
                  <a:gd name="T14" fmla="*/ 260 w 260"/>
                  <a:gd name="T15" fmla="*/ 39 h 91"/>
                  <a:gd name="T16" fmla="*/ 156 w 260"/>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91">
                    <a:moveTo>
                      <a:pt x="2" y="89"/>
                    </a:moveTo>
                    <a:cubicBezTo>
                      <a:pt x="1" y="90"/>
                      <a:pt x="0" y="91"/>
                      <a:pt x="0" y="91"/>
                    </a:cubicBezTo>
                    <a:cubicBezTo>
                      <a:pt x="2" y="89"/>
                      <a:pt x="2" y="89"/>
                      <a:pt x="2" y="89"/>
                    </a:cubicBezTo>
                    <a:cubicBezTo>
                      <a:pt x="2" y="89"/>
                      <a:pt x="2" y="89"/>
                      <a:pt x="2" y="89"/>
                    </a:cubicBezTo>
                    <a:moveTo>
                      <a:pt x="156" y="0"/>
                    </a:moveTo>
                    <a:cubicBezTo>
                      <a:pt x="112" y="0"/>
                      <a:pt x="58" y="20"/>
                      <a:pt x="2" y="89"/>
                    </a:cubicBezTo>
                    <a:cubicBezTo>
                      <a:pt x="16" y="75"/>
                      <a:pt x="85" y="8"/>
                      <a:pt x="168" y="8"/>
                    </a:cubicBezTo>
                    <a:cubicBezTo>
                      <a:pt x="198" y="8"/>
                      <a:pt x="229" y="16"/>
                      <a:pt x="260" y="39"/>
                    </a:cubicBezTo>
                    <a:cubicBezTo>
                      <a:pt x="260" y="39"/>
                      <a:pt x="218" y="0"/>
                      <a:pt x="156" y="0"/>
                    </a:cubicBezTo>
                  </a:path>
                </a:pathLst>
              </a:custGeom>
              <a:solidFill>
                <a:srgbClr val="F1D1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7" name="íśḷïḋè">
                <a:extLst>
                  <a:ext uri="{FF2B5EF4-FFF2-40B4-BE49-F238E27FC236}">
                    <a16:creationId xmlns:a16="http://schemas.microsoft.com/office/drawing/2014/main" id="{233BE85A-3343-44E6-A5D6-61D620139CEE}"/>
                  </a:ext>
                </a:extLst>
              </p:cNvPr>
              <p:cNvSpPr/>
              <p:nvPr/>
            </p:nvSpPr>
            <p:spPr bwMode="auto">
              <a:xfrm>
                <a:off x="7773494" y="1711976"/>
                <a:ext cx="52288" cy="113894"/>
              </a:xfrm>
              <a:custGeom>
                <a:avLst/>
                <a:gdLst>
                  <a:gd name="T0" fmla="*/ 101 w 101"/>
                  <a:gd name="T1" fmla="*/ 0 h 220"/>
                  <a:gd name="T2" fmla="*/ 3 w 101"/>
                  <a:gd name="T3" fmla="*/ 0 h 220"/>
                  <a:gd name="T4" fmla="*/ 3 w 101"/>
                  <a:gd name="T5" fmla="*/ 30 h 220"/>
                  <a:gd name="T6" fmla="*/ 65 w 101"/>
                  <a:gd name="T7" fmla="*/ 30 h 220"/>
                  <a:gd name="T8" fmla="*/ 0 w 101"/>
                  <a:gd name="T9" fmla="*/ 188 h 220"/>
                  <a:gd name="T10" fmla="*/ 0 w 101"/>
                  <a:gd name="T11" fmla="*/ 220 h 220"/>
                  <a:gd name="T12" fmla="*/ 101 w 101"/>
                  <a:gd name="T13" fmla="*/ 220 h 220"/>
                  <a:gd name="T14" fmla="*/ 101 w 101"/>
                  <a:gd name="T15" fmla="*/ 188 h 220"/>
                  <a:gd name="T16" fmla="*/ 35 w 101"/>
                  <a:gd name="T17" fmla="*/ 188 h 220"/>
                  <a:gd name="T18" fmla="*/ 101 w 101"/>
                  <a:gd name="T19" fmla="*/ 30 h 220"/>
                  <a:gd name="T20" fmla="*/ 101 w 101"/>
                  <a:gd name="T2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20">
                    <a:moveTo>
                      <a:pt x="101" y="0"/>
                    </a:moveTo>
                    <a:lnTo>
                      <a:pt x="3" y="0"/>
                    </a:lnTo>
                    <a:lnTo>
                      <a:pt x="3" y="30"/>
                    </a:lnTo>
                    <a:lnTo>
                      <a:pt x="65" y="30"/>
                    </a:lnTo>
                    <a:lnTo>
                      <a:pt x="0" y="188"/>
                    </a:lnTo>
                    <a:lnTo>
                      <a:pt x="0" y="220"/>
                    </a:lnTo>
                    <a:lnTo>
                      <a:pt x="101" y="220"/>
                    </a:lnTo>
                    <a:lnTo>
                      <a:pt x="101" y="188"/>
                    </a:lnTo>
                    <a:lnTo>
                      <a:pt x="35" y="188"/>
                    </a:lnTo>
                    <a:lnTo>
                      <a:pt x="101" y="30"/>
                    </a:lnTo>
                    <a:lnTo>
                      <a:pt x="101" y="0"/>
                    </a:lnTo>
                    <a:close/>
                  </a:path>
                </a:pathLst>
              </a:custGeom>
              <a:solidFill>
                <a:srgbClr val="8787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8" name="ïṣlïďe">
                <a:extLst>
                  <a:ext uri="{FF2B5EF4-FFF2-40B4-BE49-F238E27FC236}">
                    <a16:creationId xmlns:a16="http://schemas.microsoft.com/office/drawing/2014/main" id="{48A39968-E216-4E60-B39D-55A01A3623DC}"/>
                  </a:ext>
                </a:extLst>
              </p:cNvPr>
              <p:cNvSpPr/>
              <p:nvPr/>
            </p:nvSpPr>
            <p:spPr bwMode="auto">
              <a:xfrm>
                <a:off x="7773494" y="1711976"/>
                <a:ext cx="52288" cy="113894"/>
              </a:xfrm>
              <a:custGeom>
                <a:avLst/>
                <a:gdLst>
                  <a:gd name="T0" fmla="*/ 101 w 101"/>
                  <a:gd name="T1" fmla="*/ 0 h 220"/>
                  <a:gd name="T2" fmla="*/ 3 w 101"/>
                  <a:gd name="T3" fmla="*/ 0 h 220"/>
                  <a:gd name="T4" fmla="*/ 3 w 101"/>
                  <a:gd name="T5" fmla="*/ 30 h 220"/>
                  <a:gd name="T6" fmla="*/ 65 w 101"/>
                  <a:gd name="T7" fmla="*/ 30 h 220"/>
                  <a:gd name="T8" fmla="*/ 0 w 101"/>
                  <a:gd name="T9" fmla="*/ 188 h 220"/>
                  <a:gd name="T10" fmla="*/ 0 w 101"/>
                  <a:gd name="T11" fmla="*/ 220 h 220"/>
                  <a:gd name="T12" fmla="*/ 101 w 101"/>
                  <a:gd name="T13" fmla="*/ 220 h 220"/>
                  <a:gd name="T14" fmla="*/ 101 w 101"/>
                  <a:gd name="T15" fmla="*/ 188 h 220"/>
                  <a:gd name="T16" fmla="*/ 35 w 101"/>
                  <a:gd name="T17" fmla="*/ 188 h 220"/>
                  <a:gd name="T18" fmla="*/ 101 w 101"/>
                  <a:gd name="T19" fmla="*/ 30 h 220"/>
                  <a:gd name="T20" fmla="*/ 101 w 101"/>
                  <a:gd name="T2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20">
                    <a:moveTo>
                      <a:pt x="101" y="0"/>
                    </a:moveTo>
                    <a:lnTo>
                      <a:pt x="3" y="0"/>
                    </a:lnTo>
                    <a:lnTo>
                      <a:pt x="3" y="30"/>
                    </a:lnTo>
                    <a:lnTo>
                      <a:pt x="65" y="30"/>
                    </a:lnTo>
                    <a:lnTo>
                      <a:pt x="0" y="188"/>
                    </a:lnTo>
                    <a:lnTo>
                      <a:pt x="0" y="220"/>
                    </a:lnTo>
                    <a:lnTo>
                      <a:pt x="101" y="220"/>
                    </a:lnTo>
                    <a:lnTo>
                      <a:pt x="101" y="188"/>
                    </a:lnTo>
                    <a:lnTo>
                      <a:pt x="35" y="188"/>
                    </a:lnTo>
                    <a:lnTo>
                      <a:pt x="101" y="30"/>
                    </a:lnTo>
                    <a:lnTo>
                      <a:pt x="1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9" name="işlîdê">
                <a:extLst>
                  <a:ext uri="{FF2B5EF4-FFF2-40B4-BE49-F238E27FC236}">
                    <a16:creationId xmlns:a16="http://schemas.microsoft.com/office/drawing/2014/main" id="{B1CA9C40-C226-4E94-9418-B334CE50F3DF}"/>
                  </a:ext>
                </a:extLst>
              </p:cNvPr>
              <p:cNvSpPr/>
              <p:nvPr/>
            </p:nvSpPr>
            <p:spPr bwMode="auto">
              <a:xfrm>
                <a:off x="7910168" y="1859521"/>
                <a:ext cx="77656" cy="84386"/>
              </a:xfrm>
              <a:custGeom>
                <a:avLst/>
                <a:gdLst>
                  <a:gd name="T0" fmla="*/ 96 w 150"/>
                  <a:gd name="T1" fmla="*/ 0 h 163"/>
                  <a:gd name="T2" fmla="*/ 82 w 150"/>
                  <a:gd name="T3" fmla="*/ 17 h 163"/>
                  <a:gd name="T4" fmla="*/ 118 w 150"/>
                  <a:gd name="T5" fmla="*/ 44 h 163"/>
                  <a:gd name="T6" fmla="*/ 13 w 150"/>
                  <a:gd name="T7" fmla="*/ 103 h 163"/>
                  <a:gd name="T8" fmla="*/ 0 w 150"/>
                  <a:gd name="T9" fmla="*/ 120 h 163"/>
                  <a:gd name="T10" fmla="*/ 57 w 150"/>
                  <a:gd name="T11" fmla="*/ 163 h 163"/>
                  <a:gd name="T12" fmla="*/ 69 w 150"/>
                  <a:gd name="T13" fmla="*/ 147 h 163"/>
                  <a:gd name="T14" fmla="*/ 34 w 150"/>
                  <a:gd name="T15" fmla="*/ 118 h 163"/>
                  <a:gd name="T16" fmla="*/ 136 w 150"/>
                  <a:gd name="T17" fmla="*/ 59 h 163"/>
                  <a:gd name="T18" fmla="*/ 150 w 150"/>
                  <a:gd name="T19" fmla="*/ 42 h 163"/>
                  <a:gd name="T20" fmla="*/ 96 w 15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3">
                    <a:moveTo>
                      <a:pt x="96" y="0"/>
                    </a:moveTo>
                    <a:lnTo>
                      <a:pt x="82" y="17"/>
                    </a:lnTo>
                    <a:lnTo>
                      <a:pt x="118" y="44"/>
                    </a:lnTo>
                    <a:lnTo>
                      <a:pt x="13" y="103"/>
                    </a:lnTo>
                    <a:lnTo>
                      <a:pt x="0" y="120"/>
                    </a:lnTo>
                    <a:lnTo>
                      <a:pt x="57" y="163"/>
                    </a:lnTo>
                    <a:lnTo>
                      <a:pt x="69" y="147"/>
                    </a:lnTo>
                    <a:lnTo>
                      <a:pt x="34" y="118"/>
                    </a:lnTo>
                    <a:lnTo>
                      <a:pt x="136" y="59"/>
                    </a:lnTo>
                    <a:lnTo>
                      <a:pt x="150" y="42"/>
                    </a:lnTo>
                    <a:lnTo>
                      <a:pt x="96"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0" name="îşliḓê">
                <a:extLst>
                  <a:ext uri="{FF2B5EF4-FFF2-40B4-BE49-F238E27FC236}">
                    <a16:creationId xmlns:a16="http://schemas.microsoft.com/office/drawing/2014/main" id="{6B5459A8-7BE9-4D41-BE9B-84A700FF5280}"/>
                  </a:ext>
                </a:extLst>
              </p:cNvPr>
              <p:cNvSpPr/>
              <p:nvPr/>
            </p:nvSpPr>
            <p:spPr bwMode="auto">
              <a:xfrm>
                <a:off x="7910168" y="1859521"/>
                <a:ext cx="77656" cy="84386"/>
              </a:xfrm>
              <a:custGeom>
                <a:avLst/>
                <a:gdLst>
                  <a:gd name="T0" fmla="*/ 96 w 150"/>
                  <a:gd name="T1" fmla="*/ 0 h 163"/>
                  <a:gd name="T2" fmla="*/ 82 w 150"/>
                  <a:gd name="T3" fmla="*/ 17 h 163"/>
                  <a:gd name="T4" fmla="*/ 118 w 150"/>
                  <a:gd name="T5" fmla="*/ 44 h 163"/>
                  <a:gd name="T6" fmla="*/ 13 w 150"/>
                  <a:gd name="T7" fmla="*/ 103 h 163"/>
                  <a:gd name="T8" fmla="*/ 0 w 150"/>
                  <a:gd name="T9" fmla="*/ 120 h 163"/>
                  <a:gd name="T10" fmla="*/ 57 w 150"/>
                  <a:gd name="T11" fmla="*/ 163 h 163"/>
                  <a:gd name="T12" fmla="*/ 69 w 150"/>
                  <a:gd name="T13" fmla="*/ 147 h 163"/>
                  <a:gd name="T14" fmla="*/ 34 w 150"/>
                  <a:gd name="T15" fmla="*/ 118 h 163"/>
                  <a:gd name="T16" fmla="*/ 136 w 150"/>
                  <a:gd name="T17" fmla="*/ 59 h 163"/>
                  <a:gd name="T18" fmla="*/ 150 w 150"/>
                  <a:gd name="T19" fmla="*/ 42 h 163"/>
                  <a:gd name="T20" fmla="*/ 96 w 15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3">
                    <a:moveTo>
                      <a:pt x="96" y="0"/>
                    </a:moveTo>
                    <a:lnTo>
                      <a:pt x="82" y="17"/>
                    </a:lnTo>
                    <a:lnTo>
                      <a:pt x="118" y="44"/>
                    </a:lnTo>
                    <a:lnTo>
                      <a:pt x="13" y="103"/>
                    </a:lnTo>
                    <a:lnTo>
                      <a:pt x="0" y="120"/>
                    </a:lnTo>
                    <a:lnTo>
                      <a:pt x="57" y="163"/>
                    </a:lnTo>
                    <a:lnTo>
                      <a:pt x="69" y="147"/>
                    </a:lnTo>
                    <a:lnTo>
                      <a:pt x="34" y="118"/>
                    </a:lnTo>
                    <a:lnTo>
                      <a:pt x="136" y="59"/>
                    </a:lnTo>
                    <a:lnTo>
                      <a:pt x="150" y="42"/>
                    </a:lnTo>
                    <a:lnTo>
                      <a:pt x="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1" name="íŝḻîḑè">
                <a:extLst>
                  <a:ext uri="{FF2B5EF4-FFF2-40B4-BE49-F238E27FC236}">
                    <a16:creationId xmlns:a16="http://schemas.microsoft.com/office/drawing/2014/main" id="{4D38D871-880D-42CC-8E28-EE0D5F17920C}"/>
                  </a:ext>
                </a:extLst>
              </p:cNvPr>
              <p:cNvSpPr/>
              <p:nvPr/>
            </p:nvSpPr>
            <p:spPr bwMode="auto">
              <a:xfrm>
                <a:off x="7582462" y="1524050"/>
                <a:ext cx="100435" cy="156347"/>
              </a:xfrm>
              <a:custGeom>
                <a:avLst/>
                <a:gdLst>
                  <a:gd name="T0" fmla="*/ 73 w 194"/>
                  <a:gd name="T1" fmla="*/ 0 h 302"/>
                  <a:gd name="T2" fmla="*/ 63 w 194"/>
                  <a:gd name="T3" fmla="*/ 38 h 302"/>
                  <a:gd name="T4" fmla="*/ 140 w 194"/>
                  <a:gd name="T5" fmla="*/ 59 h 302"/>
                  <a:gd name="T6" fmla="*/ 11 w 194"/>
                  <a:gd name="T7" fmla="*/ 233 h 302"/>
                  <a:gd name="T8" fmla="*/ 0 w 194"/>
                  <a:gd name="T9" fmla="*/ 272 h 302"/>
                  <a:gd name="T10" fmla="*/ 125 w 194"/>
                  <a:gd name="T11" fmla="*/ 302 h 302"/>
                  <a:gd name="T12" fmla="*/ 135 w 194"/>
                  <a:gd name="T13" fmla="*/ 264 h 302"/>
                  <a:gd name="T14" fmla="*/ 54 w 194"/>
                  <a:gd name="T15" fmla="*/ 243 h 302"/>
                  <a:gd name="T16" fmla="*/ 184 w 194"/>
                  <a:gd name="T17" fmla="*/ 69 h 302"/>
                  <a:gd name="T18" fmla="*/ 194 w 194"/>
                  <a:gd name="T19" fmla="*/ 32 h 302"/>
                  <a:gd name="T20" fmla="*/ 73 w 194"/>
                  <a:gd name="T2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302">
                    <a:moveTo>
                      <a:pt x="73" y="0"/>
                    </a:moveTo>
                    <a:lnTo>
                      <a:pt x="63" y="38"/>
                    </a:lnTo>
                    <a:lnTo>
                      <a:pt x="140" y="59"/>
                    </a:lnTo>
                    <a:lnTo>
                      <a:pt x="11" y="233"/>
                    </a:lnTo>
                    <a:lnTo>
                      <a:pt x="0" y="272"/>
                    </a:lnTo>
                    <a:lnTo>
                      <a:pt x="125" y="302"/>
                    </a:lnTo>
                    <a:lnTo>
                      <a:pt x="135" y="264"/>
                    </a:lnTo>
                    <a:lnTo>
                      <a:pt x="54" y="243"/>
                    </a:lnTo>
                    <a:lnTo>
                      <a:pt x="184" y="69"/>
                    </a:lnTo>
                    <a:lnTo>
                      <a:pt x="194" y="32"/>
                    </a:lnTo>
                    <a:lnTo>
                      <a:pt x="73" y="0"/>
                    </a:lnTo>
                    <a:close/>
                  </a:path>
                </a:pathLst>
              </a:custGeom>
              <a:solidFill>
                <a:srgbClr val="7A7A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2" name="í$ľíḋè">
                <a:extLst>
                  <a:ext uri="{FF2B5EF4-FFF2-40B4-BE49-F238E27FC236}">
                    <a16:creationId xmlns:a16="http://schemas.microsoft.com/office/drawing/2014/main" id="{BB9E4931-40D0-4039-99E2-1E019BDB0B07}"/>
                  </a:ext>
                </a:extLst>
              </p:cNvPr>
              <p:cNvSpPr/>
              <p:nvPr/>
            </p:nvSpPr>
            <p:spPr bwMode="auto">
              <a:xfrm>
                <a:off x="7582462" y="1524050"/>
                <a:ext cx="100435" cy="156347"/>
              </a:xfrm>
              <a:custGeom>
                <a:avLst/>
                <a:gdLst>
                  <a:gd name="T0" fmla="*/ 73 w 194"/>
                  <a:gd name="T1" fmla="*/ 0 h 302"/>
                  <a:gd name="T2" fmla="*/ 63 w 194"/>
                  <a:gd name="T3" fmla="*/ 38 h 302"/>
                  <a:gd name="T4" fmla="*/ 140 w 194"/>
                  <a:gd name="T5" fmla="*/ 59 h 302"/>
                  <a:gd name="T6" fmla="*/ 11 w 194"/>
                  <a:gd name="T7" fmla="*/ 233 h 302"/>
                  <a:gd name="T8" fmla="*/ 0 w 194"/>
                  <a:gd name="T9" fmla="*/ 272 h 302"/>
                  <a:gd name="T10" fmla="*/ 125 w 194"/>
                  <a:gd name="T11" fmla="*/ 302 h 302"/>
                  <a:gd name="T12" fmla="*/ 135 w 194"/>
                  <a:gd name="T13" fmla="*/ 264 h 302"/>
                  <a:gd name="T14" fmla="*/ 54 w 194"/>
                  <a:gd name="T15" fmla="*/ 243 h 302"/>
                  <a:gd name="T16" fmla="*/ 184 w 194"/>
                  <a:gd name="T17" fmla="*/ 69 h 302"/>
                  <a:gd name="T18" fmla="*/ 194 w 194"/>
                  <a:gd name="T19" fmla="*/ 32 h 302"/>
                  <a:gd name="T20" fmla="*/ 73 w 194"/>
                  <a:gd name="T2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302">
                    <a:moveTo>
                      <a:pt x="73" y="0"/>
                    </a:moveTo>
                    <a:lnTo>
                      <a:pt x="63" y="38"/>
                    </a:lnTo>
                    <a:lnTo>
                      <a:pt x="140" y="59"/>
                    </a:lnTo>
                    <a:lnTo>
                      <a:pt x="11" y="233"/>
                    </a:lnTo>
                    <a:lnTo>
                      <a:pt x="0" y="272"/>
                    </a:lnTo>
                    <a:lnTo>
                      <a:pt x="125" y="302"/>
                    </a:lnTo>
                    <a:lnTo>
                      <a:pt x="135" y="264"/>
                    </a:lnTo>
                    <a:lnTo>
                      <a:pt x="54" y="243"/>
                    </a:lnTo>
                    <a:lnTo>
                      <a:pt x="184" y="69"/>
                    </a:lnTo>
                    <a:lnTo>
                      <a:pt x="194" y="32"/>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grpSp>
        <p:nvGrpSpPr>
          <p:cNvPr id="9" name="组合 8">
            <a:extLst>
              <a:ext uri="{FF2B5EF4-FFF2-40B4-BE49-F238E27FC236}">
                <a16:creationId xmlns:a16="http://schemas.microsoft.com/office/drawing/2014/main" id="{1952002D-DB22-40CF-BD6D-56865A57CB47}"/>
              </a:ext>
            </a:extLst>
          </p:cNvPr>
          <p:cNvGrpSpPr/>
          <p:nvPr/>
        </p:nvGrpSpPr>
        <p:grpSpPr>
          <a:xfrm>
            <a:off x="5454501" y="2124148"/>
            <a:ext cx="1371564" cy="1444466"/>
            <a:chOff x="4990682" y="2200346"/>
            <a:chExt cx="1371564" cy="1444466"/>
          </a:xfrm>
        </p:grpSpPr>
        <p:sp>
          <p:nvSpPr>
            <p:cNvPr id="281" name="文本框 280">
              <a:extLst>
                <a:ext uri="{FF2B5EF4-FFF2-40B4-BE49-F238E27FC236}">
                  <a16:creationId xmlns:a16="http://schemas.microsoft.com/office/drawing/2014/main" id="{C6B797C6-3CE4-4B49-A934-55DC7FC9DBAD}"/>
                </a:ext>
              </a:extLst>
            </p:cNvPr>
            <p:cNvSpPr txBox="1"/>
            <p:nvPr/>
          </p:nvSpPr>
          <p:spPr>
            <a:xfrm>
              <a:off x="5181624" y="3275480"/>
              <a:ext cx="1142970" cy="369332"/>
            </a:xfrm>
            <a:prstGeom prst="rect">
              <a:avLst/>
            </a:prstGeom>
            <a:solidFill>
              <a:srgbClr val="86C7DA"/>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小学生</a:t>
              </a:r>
            </a:p>
          </p:txBody>
        </p:sp>
        <p:grpSp>
          <p:nvGrpSpPr>
            <p:cNvPr id="282" name="88c29f52-4437-46e5-b751-43edfc61ac1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66F6B830-0DCD-47F0-B880-BF2DB710B69B}"/>
                </a:ext>
              </a:extLst>
            </p:cNvPr>
            <p:cNvGrpSpPr>
              <a:grpSpLocks noChangeAspect="1"/>
            </p:cNvGrpSpPr>
            <p:nvPr>
              <p:custDataLst>
                <p:tags r:id="rId2"/>
              </p:custDataLst>
            </p:nvPr>
          </p:nvGrpSpPr>
          <p:grpSpPr>
            <a:xfrm>
              <a:off x="4990682" y="2200346"/>
              <a:ext cx="1371564" cy="1116444"/>
              <a:chOff x="3295651" y="1085851"/>
              <a:chExt cx="5581650" cy="4543425"/>
            </a:xfrm>
          </p:grpSpPr>
          <p:sp>
            <p:nvSpPr>
              <p:cNvPr id="283" name="iSļïḍé">
                <a:extLst>
                  <a:ext uri="{FF2B5EF4-FFF2-40B4-BE49-F238E27FC236}">
                    <a16:creationId xmlns:a16="http://schemas.microsoft.com/office/drawing/2014/main" id="{B7EC4A87-C822-455C-B019-02FD6C5F8561}"/>
                  </a:ext>
                </a:extLst>
              </p:cNvPr>
              <p:cNvSpPr/>
              <p:nvPr/>
            </p:nvSpPr>
            <p:spPr bwMode="auto">
              <a:xfrm>
                <a:off x="5414963" y="1085851"/>
                <a:ext cx="866775" cy="1892300"/>
              </a:xfrm>
              <a:custGeom>
                <a:avLst/>
                <a:gdLst>
                  <a:gd name="T0" fmla="*/ 49 w 49"/>
                  <a:gd name="T1" fmla="*/ 24 h 107"/>
                  <a:gd name="T2" fmla="*/ 0 w 49"/>
                  <a:gd name="T3" fmla="*/ 38 h 107"/>
                  <a:gd name="T4" fmla="*/ 18 w 49"/>
                  <a:gd name="T5" fmla="*/ 87 h 107"/>
                  <a:gd name="T6" fmla="*/ 10 w 49"/>
                  <a:gd name="T7" fmla="*/ 98 h 107"/>
                  <a:gd name="T8" fmla="*/ 24 w 49"/>
                  <a:gd name="T9" fmla="*/ 107 h 107"/>
                  <a:gd name="T10" fmla="*/ 39 w 49"/>
                  <a:gd name="T11" fmla="*/ 100 h 107"/>
                  <a:gd name="T12" fmla="*/ 49 w 49"/>
                  <a:gd name="T13" fmla="*/ 24 h 107"/>
                </a:gdLst>
                <a:ahLst/>
                <a:cxnLst>
                  <a:cxn ang="0">
                    <a:pos x="T0" y="T1"/>
                  </a:cxn>
                  <a:cxn ang="0">
                    <a:pos x="T2" y="T3"/>
                  </a:cxn>
                  <a:cxn ang="0">
                    <a:pos x="T4" y="T5"/>
                  </a:cxn>
                  <a:cxn ang="0">
                    <a:pos x="T6" y="T7"/>
                  </a:cxn>
                  <a:cxn ang="0">
                    <a:pos x="T8" y="T9"/>
                  </a:cxn>
                  <a:cxn ang="0">
                    <a:pos x="T10" y="T11"/>
                  </a:cxn>
                  <a:cxn ang="0">
                    <a:pos x="T12" y="T13"/>
                  </a:cxn>
                </a:cxnLst>
                <a:rect l="0" t="0" r="r" b="b"/>
                <a:pathLst>
                  <a:path w="49" h="107">
                    <a:moveTo>
                      <a:pt x="49" y="24"/>
                    </a:moveTo>
                    <a:cubicBezTo>
                      <a:pt x="40" y="2"/>
                      <a:pt x="0" y="0"/>
                      <a:pt x="0" y="38"/>
                    </a:cubicBezTo>
                    <a:cubicBezTo>
                      <a:pt x="0" y="68"/>
                      <a:pt x="18" y="68"/>
                      <a:pt x="18" y="87"/>
                    </a:cubicBezTo>
                    <a:cubicBezTo>
                      <a:pt x="18" y="95"/>
                      <a:pt x="10" y="98"/>
                      <a:pt x="10" y="98"/>
                    </a:cubicBezTo>
                    <a:cubicBezTo>
                      <a:pt x="10" y="98"/>
                      <a:pt x="11" y="107"/>
                      <a:pt x="24" y="107"/>
                    </a:cubicBezTo>
                    <a:cubicBezTo>
                      <a:pt x="35" y="107"/>
                      <a:pt x="39" y="100"/>
                      <a:pt x="39" y="100"/>
                    </a:cubicBezTo>
                    <a:lnTo>
                      <a:pt x="49" y="2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4" name="îS1ïḑé">
                <a:extLst>
                  <a:ext uri="{FF2B5EF4-FFF2-40B4-BE49-F238E27FC236}">
                    <a16:creationId xmlns:a16="http://schemas.microsoft.com/office/drawing/2014/main" id="{7461B77A-EE8D-4609-A126-2F705F4FA68C}"/>
                  </a:ext>
                </a:extLst>
              </p:cNvPr>
              <p:cNvSpPr/>
              <p:nvPr/>
            </p:nvSpPr>
            <p:spPr bwMode="auto">
              <a:xfrm>
                <a:off x="7412038" y="1085851"/>
                <a:ext cx="865188" cy="1892300"/>
              </a:xfrm>
              <a:custGeom>
                <a:avLst/>
                <a:gdLst>
                  <a:gd name="T0" fmla="*/ 0 w 49"/>
                  <a:gd name="T1" fmla="*/ 24 h 107"/>
                  <a:gd name="T2" fmla="*/ 49 w 49"/>
                  <a:gd name="T3" fmla="*/ 38 h 107"/>
                  <a:gd name="T4" fmla="*/ 30 w 49"/>
                  <a:gd name="T5" fmla="*/ 87 h 107"/>
                  <a:gd name="T6" fmla="*/ 39 w 49"/>
                  <a:gd name="T7" fmla="*/ 98 h 107"/>
                  <a:gd name="T8" fmla="*/ 24 w 49"/>
                  <a:gd name="T9" fmla="*/ 107 h 107"/>
                  <a:gd name="T10" fmla="*/ 9 w 49"/>
                  <a:gd name="T11" fmla="*/ 100 h 107"/>
                  <a:gd name="T12" fmla="*/ 0 w 49"/>
                  <a:gd name="T13" fmla="*/ 24 h 107"/>
                </a:gdLst>
                <a:ahLst/>
                <a:cxnLst>
                  <a:cxn ang="0">
                    <a:pos x="T0" y="T1"/>
                  </a:cxn>
                  <a:cxn ang="0">
                    <a:pos x="T2" y="T3"/>
                  </a:cxn>
                  <a:cxn ang="0">
                    <a:pos x="T4" y="T5"/>
                  </a:cxn>
                  <a:cxn ang="0">
                    <a:pos x="T6" y="T7"/>
                  </a:cxn>
                  <a:cxn ang="0">
                    <a:pos x="T8" y="T9"/>
                  </a:cxn>
                  <a:cxn ang="0">
                    <a:pos x="T10" y="T11"/>
                  </a:cxn>
                  <a:cxn ang="0">
                    <a:pos x="T12" y="T13"/>
                  </a:cxn>
                </a:cxnLst>
                <a:rect l="0" t="0" r="r" b="b"/>
                <a:pathLst>
                  <a:path w="49" h="107">
                    <a:moveTo>
                      <a:pt x="0" y="24"/>
                    </a:moveTo>
                    <a:cubicBezTo>
                      <a:pt x="9" y="2"/>
                      <a:pt x="49" y="0"/>
                      <a:pt x="49" y="38"/>
                    </a:cubicBezTo>
                    <a:cubicBezTo>
                      <a:pt x="49" y="68"/>
                      <a:pt x="30" y="68"/>
                      <a:pt x="30" y="87"/>
                    </a:cubicBezTo>
                    <a:cubicBezTo>
                      <a:pt x="30" y="95"/>
                      <a:pt x="39" y="98"/>
                      <a:pt x="39" y="98"/>
                    </a:cubicBezTo>
                    <a:cubicBezTo>
                      <a:pt x="39" y="98"/>
                      <a:pt x="37" y="107"/>
                      <a:pt x="24" y="107"/>
                    </a:cubicBezTo>
                    <a:cubicBezTo>
                      <a:pt x="13" y="107"/>
                      <a:pt x="9" y="100"/>
                      <a:pt x="9" y="100"/>
                    </a:cubicBezTo>
                    <a:lnTo>
                      <a:pt x="0" y="2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5" name="îṧḷïdê">
                <a:extLst>
                  <a:ext uri="{FF2B5EF4-FFF2-40B4-BE49-F238E27FC236}">
                    <a16:creationId xmlns:a16="http://schemas.microsoft.com/office/drawing/2014/main" id="{F5868EC1-BE0C-40E0-8F2A-7FE20737F657}"/>
                  </a:ext>
                </a:extLst>
              </p:cNvPr>
              <p:cNvSpPr/>
              <p:nvPr/>
            </p:nvSpPr>
            <p:spPr bwMode="auto">
              <a:xfrm>
                <a:off x="5821363" y="1262063"/>
                <a:ext cx="2049463" cy="1998663"/>
              </a:xfrm>
              <a:custGeom>
                <a:avLst/>
                <a:gdLst>
                  <a:gd name="T0" fmla="*/ 58 w 116"/>
                  <a:gd name="T1" fmla="*/ 8 h 113"/>
                  <a:gd name="T2" fmla="*/ 5 w 116"/>
                  <a:gd name="T3" fmla="*/ 76 h 113"/>
                  <a:gd name="T4" fmla="*/ 35 w 116"/>
                  <a:gd name="T5" fmla="*/ 113 h 113"/>
                  <a:gd name="T6" fmla="*/ 58 w 116"/>
                  <a:gd name="T7" fmla="*/ 113 h 113"/>
                  <a:gd name="T8" fmla="*/ 58 w 116"/>
                  <a:gd name="T9" fmla="*/ 113 h 113"/>
                  <a:gd name="T10" fmla="*/ 81 w 116"/>
                  <a:gd name="T11" fmla="*/ 113 h 113"/>
                  <a:gd name="T12" fmla="*/ 110 w 116"/>
                  <a:gd name="T13" fmla="*/ 76 h 113"/>
                  <a:gd name="T14" fmla="*/ 58 w 116"/>
                  <a:gd name="T15" fmla="*/ 8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13">
                    <a:moveTo>
                      <a:pt x="58" y="8"/>
                    </a:moveTo>
                    <a:cubicBezTo>
                      <a:pt x="51" y="0"/>
                      <a:pt x="0" y="10"/>
                      <a:pt x="5" y="76"/>
                    </a:cubicBezTo>
                    <a:cubicBezTo>
                      <a:pt x="8" y="101"/>
                      <a:pt x="35" y="113"/>
                      <a:pt x="35" y="113"/>
                    </a:cubicBezTo>
                    <a:cubicBezTo>
                      <a:pt x="58" y="113"/>
                      <a:pt x="58" y="113"/>
                      <a:pt x="58" y="113"/>
                    </a:cubicBezTo>
                    <a:cubicBezTo>
                      <a:pt x="58" y="113"/>
                      <a:pt x="58" y="113"/>
                      <a:pt x="58" y="113"/>
                    </a:cubicBezTo>
                    <a:cubicBezTo>
                      <a:pt x="81" y="113"/>
                      <a:pt x="81" y="113"/>
                      <a:pt x="81" y="113"/>
                    </a:cubicBezTo>
                    <a:cubicBezTo>
                      <a:pt x="81" y="113"/>
                      <a:pt x="108" y="101"/>
                      <a:pt x="110" y="76"/>
                    </a:cubicBezTo>
                    <a:cubicBezTo>
                      <a:pt x="116" y="10"/>
                      <a:pt x="65" y="0"/>
                      <a:pt x="58" y="8"/>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6" name="ïṧlídé">
                <a:extLst>
                  <a:ext uri="{FF2B5EF4-FFF2-40B4-BE49-F238E27FC236}">
                    <a16:creationId xmlns:a16="http://schemas.microsoft.com/office/drawing/2014/main" id="{292366D4-2F51-4E29-A29C-32CD4166C766}"/>
                  </a:ext>
                </a:extLst>
              </p:cNvPr>
              <p:cNvSpPr/>
              <p:nvPr/>
            </p:nvSpPr>
            <p:spPr bwMode="auto">
              <a:xfrm>
                <a:off x="6457951" y="3454401"/>
                <a:ext cx="777875" cy="619125"/>
              </a:xfrm>
              <a:custGeom>
                <a:avLst/>
                <a:gdLst>
                  <a:gd name="T0" fmla="*/ 22 w 44"/>
                  <a:gd name="T1" fmla="*/ 35 h 35"/>
                  <a:gd name="T2" fmla="*/ 44 w 44"/>
                  <a:gd name="T3" fmla="*/ 18 h 35"/>
                  <a:gd name="T4" fmla="*/ 39 w 44"/>
                  <a:gd name="T5" fmla="*/ 0 h 35"/>
                  <a:gd name="T6" fmla="*/ 22 w 44"/>
                  <a:gd name="T7" fmla="*/ 0 h 35"/>
                  <a:gd name="T8" fmla="*/ 4 w 44"/>
                  <a:gd name="T9" fmla="*/ 0 h 35"/>
                  <a:gd name="T10" fmla="*/ 0 w 44"/>
                  <a:gd name="T11" fmla="*/ 18 h 35"/>
                  <a:gd name="T12" fmla="*/ 22 w 44"/>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44" h="35">
                    <a:moveTo>
                      <a:pt x="22" y="35"/>
                    </a:moveTo>
                    <a:cubicBezTo>
                      <a:pt x="44" y="18"/>
                      <a:pt x="44" y="18"/>
                      <a:pt x="44" y="18"/>
                    </a:cubicBezTo>
                    <a:cubicBezTo>
                      <a:pt x="44" y="18"/>
                      <a:pt x="41" y="14"/>
                      <a:pt x="39" y="0"/>
                    </a:cubicBezTo>
                    <a:cubicBezTo>
                      <a:pt x="22" y="0"/>
                      <a:pt x="22" y="0"/>
                      <a:pt x="22" y="0"/>
                    </a:cubicBezTo>
                    <a:cubicBezTo>
                      <a:pt x="4" y="0"/>
                      <a:pt x="4" y="0"/>
                      <a:pt x="4" y="0"/>
                    </a:cubicBezTo>
                    <a:cubicBezTo>
                      <a:pt x="3" y="14"/>
                      <a:pt x="0" y="18"/>
                      <a:pt x="0" y="18"/>
                    </a:cubicBezTo>
                    <a:lnTo>
                      <a:pt x="22" y="35"/>
                    </a:lnTo>
                    <a:close/>
                  </a:path>
                </a:pathLst>
              </a:custGeom>
              <a:solidFill>
                <a:srgbClr val="F0C8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7" name="îšḷíḍè">
                <a:extLst>
                  <a:ext uri="{FF2B5EF4-FFF2-40B4-BE49-F238E27FC236}">
                    <a16:creationId xmlns:a16="http://schemas.microsoft.com/office/drawing/2014/main" id="{7997B92F-D13C-4667-8B94-9AD4C00D62D5}"/>
                  </a:ext>
                </a:extLst>
              </p:cNvPr>
              <p:cNvSpPr/>
              <p:nvPr/>
            </p:nvSpPr>
            <p:spPr bwMode="auto">
              <a:xfrm>
                <a:off x="6527801" y="3454401"/>
                <a:ext cx="636588" cy="195263"/>
              </a:xfrm>
              <a:custGeom>
                <a:avLst/>
                <a:gdLst>
                  <a:gd name="T0" fmla="*/ 35 w 36"/>
                  <a:gd name="T1" fmla="*/ 0 h 11"/>
                  <a:gd name="T2" fmla="*/ 18 w 36"/>
                  <a:gd name="T3" fmla="*/ 0 h 11"/>
                  <a:gd name="T4" fmla="*/ 0 w 36"/>
                  <a:gd name="T5" fmla="*/ 0 h 11"/>
                  <a:gd name="T6" fmla="*/ 0 w 36"/>
                  <a:gd name="T7" fmla="*/ 4 h 11"/>
                  <a:gd name="T8" fmla="*/ 18 w 36"/>
                  <a:gd name="T9" fmla="*/ 11 h 11"/>
                  <a:gd name="T10" fmla="*/ 36 w 36"/>
                  <a:gd name="T11" fmla="*/ 4 h 11"/>
                  <a:gd name="T12" fmla="*/ 35 w 3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5" y="0"/>
                    </a:moveTo>
                    <a:cubicBezTo>
                      <a:pt x="18" y="0"/>
                      <a:pt x="18" y="0"/>
                      <a:pt x="18" y="0"/>
                    </a:cubicBezTo>
                    <a:cubicBezTo>
                      <a:pt x="0" y="0"/>
                      <a:pt x="0" y="0"/>
                      <a:pt x="0" y="0"/>
                    </a:cubicBezTo>
                    <a:cubicBezTo>
                      <a:pt x="0" y="2"/>
                      <a:pt x="0" y="3"/>
                      <a:pt x="0" y="4"/>
                    </a:cubicBezTo>
                    <a:cubicBezTo>
                      <a:pt x="5" y="8"/>
                      <a:pt x="11" y="11"/>
                      <a:pt x="18" y="11"/>
                    </a:cubicBezTo>
                    <a:cubicBezTo>
                      <a:pt x="24" y="11"/>
                      <a:pt x="30" y="8"/>
                      <a:pt x="36" y="4"/>
                    </a:cubicBezTo>
                    <a:cubicBezTo>
                      <a:pt x="36" y="3"/>
                      <a:pt x="35" y="2"/>
                      <a:pt x="35" y="0"/>
                    </a:cubicBezTo>
                    <a:close/>
                  </a:path>
                </a:pathLst>
              </a:custGeom>
              <a:solidFill>
                <a:srgbClr val="F0C8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8" name="i$lïḋe">
                <a:extLst>
                  <a:ext uri="{FF2B5EF4-FFF2-40B4-BE49-F238E27FC236}">
                    <a16:creationId xmlns:a16="http://schemas.microsoft.com/office/drawing/2014/main" id="{1BDBF64B-7080-41FC-94C1-478EDF52575E}"/>
                  </a:ext>
                </a:extLst>
              </p:cNvPr>
              <p:cNvSpPr/>
              <p:nvPr/>
            </p:nvSpPr>
            <p:spPr bwMode="auto">
              <a:xfrm>
                <a:off x="6192838" y="1581151"/>
                <a:ext cx="1289050" cy="1979613"/>
              </a:xfrm>
              <a:custGeom>
                <a:avLst/>
                <a:gdLst>
                  <a:gd name="T0" fmla="*/ 37 w 73"/>
                  <a:gd name="T1" fmla="*/ 112 h 112"/>
                  <a:gd name="T2" fmla="*/ 73 w 73"/>
                  <a:gd name="T3" fmla="*/ 55 h 112"/>
                  <a:gd name="T4" fmla="*/ 37 w 73"/>
                  <a:gd name="T5" fmla="*/ 0 h 112"/>
                  <a:gd name="T6" fmla="*/ 0 w 73"/>
                  <a:gd name="T7" fmla="*/ 55 h 112"/>
                  <a:gd name="T8" fmla="*/ 37 w 73"/>
                  <a:gd name="T9" fmla="*/ 112 h 112"/>
                </a:gdLst>
                <a:ahLst/>
                <a:cxnLst>
                  <a:cxn ang="0">
                    <a:pos x="T0" y="T1"/>
                  </a:cxn>
                  <a:cxn ang="0">
                    <a:pos x="T2" y="T3"/>
                  </a:cxn>
                  <a:cxn ang="0">
                    <a:pos x="T4" y="T5"/>
                  </a:cxn>
                  <a:cxn ang="0">
                    <a:pos x="T6" y="T7"/>
                  </a:cxn>
                  <a:cxn ang="0">
                    <a:pos x="T8" y="T9"/>
                  </a:cxn>
                </a:cxnLst>
                <a:rect l="0" t="0" r="r" b="b"/>
                <a:pathLst>
                  <a:path w="73" h="112">
                    <a:moveTo>
                      <a:pt x="37" y="112"/>
                    </a:moveTo>
                    <a:cubicBezTo>
                      <a:pt x="57" y="112"/>
                      <a:pt x="73" y="91"/>
                      <a:pt x="73" y="55"/>
                    </a:cubicBezTo>
                    <a:cubicBezTo>
                      <a:pt x="73" y="11"/>
                      <a:pt x="60" y="0"/>
                      <a:pt x="37" y="0"/>
                    </a:cubicBezTo>
                    <a:cubicBezTo>
                      <a:pt x="14" y="0"/>
                      <a:pt x="0" y="11"/>
                      <a:pt x="0" y="55"/>
                    </a:cubicBezTo>
                    <a:cubicBezTo>
                      <a:pt x="0" y="91"/>
                      <a:pt x="16" y="112"/>
                      <a:pt x="37" y="112"/>
                    </a:cubicBezTo>
                    <a:close/>
                  </a:path>
                </a:pathLst>
              </a:custGeom>
              <a:solidFill>
                <a:srgbClr val="FED9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9" name="îṧḻîḋé">
                <a:extLst>
                  <a:ext uri="{FF2B5EF4-FFF2-40B4-BE49-F238E27FC236}">
                    <a16:creationId xmlns:a16="http://schemas.microsoft.com/office/drawing/2014/main" id="{7966ECBB-B088-4A97-9750-73DA28B7BB3E}"/>
                  </a:ext>
                </a:extLst>
              </p:cNvPr>
              <p:cNvSpPr/>
              <p:nvPr/>
            </p:nvSpPr>
            <p:spPr bwMode="auto">
              <a:xfrm>
                <a:off x="6846888" y="1581151"/>
                <a:ext cx="635000" cy="1979613"/>
              </a:xfrm>
              <a:custGeom>
                <a:avLst/>
                <a:gdLst>
                  <a:gd name="T0" fmla="*/ 0 w 36"/>
                  <a:gd name="T1" fmla="*/ 0 h 112"/>
                  <a:gd name="T2" fmla="*/ 0 w 36"/>
                  <a:gd name="T3" fmla="*/ 112 h 112"/>
                  <a:gd name="T4" fmla="*/ 36 w 36"/>
                  <a:gd name="T5" fmla="*/ 55 h 112"/>
                  <a:gd name="T6" fmla="*/ 0 w 36"/>
                  <a:gd name="T7" fmla="*/ 0 h 112"/>
                </a:gdLst>
                <a:ahLst/>
                <a:cxnLst>
                  <a:cxn ang="0">
                    <a:pos x="T0" y="T1"/>
                  </a:cxn>
                  <a:cxn ang="0">
                    <a:pos x="T2" y="T3"/>
                  </a:cxn>
                  <a:cxn ang="0">
                    <a:pos x="T4" y="T5"/>
                  </a:cxn>
                  <a:cxn ang="0">
                    <a:pos x="T6" y="T7"/>
                  </a:cxn>
                </a:cxnLst>
                <a:rect l="0" t="0" r="r" b="b"/>
                <a:pathLst>
                  <a:path w="36" h="112">
                    <a:moveTo>
                      <a:pt x="0" y="0"/>
                    </a:moveTo>
                    <a:cubicBezTo>
                      <a:pt x="0" y="112"/>
                      <a:pt x="0" y="112"/>
                      <a:pt x="0" y="112"/>
                    </a:cubicBezTo>
                    <a:cubicBezTo>
                      <a:pt x="21" y="112"/>
                      <a:pt x="36" y="91"/>
                      <a:pt x="36" y="55"/>
                    </a:cubicBezTo>
                    <a:cubicBezTo>
                      <a:pt x="36" y="11"/>
                      <a:pt x="23" y="1"/>
                      <a:pt x="0" y="0"/>
                    </a:cubicBezTo>
                    <a:close/>
                  </a:path>
                </a:pathLst>
              </a:custGeom>
              <a:solidFill>
                <a:srgbClr val="FFE1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0" name="î$ļîďe">
                <a:extLst>
                  <a:ext uri="{FF2B5EF4-FFF2-40B4-BE49-F238E27FC236}">
                    <a16:creationId xmlns:a16="http://schemas.microsoft.com/office/drawing/2014/main" id="{3F50681D-F19F-4819-94AB-590E3D781142}"/>
                  </a:ext>
                </a:extLst>
              </p:cNvPr>
              <p:cNvSpPr/>
              <p:nvPr/>
            </p:nvSpPr>
            <p:spPr bwMode="auto">
              <a:xfrm>
                <a:off x="6051551" y="2341563"/>
                <a:ext cx="193675" cy="723900"/>
              </a:xfrm>
              <a:custGeom>
                <a:avLst/>
                <a:gdLst>
                  <a:gd name="T0" fmla="*/ 11 w 11"/>
                  <a:gd name="T1" fmla="*/ 35 h 41"/>
                  <a:gd name="T2" fmla="*/ 3 w 11"/>
                  <a:gd name="T3" fmla="*/ 27 h 41"/>
                  <a:gd name="T4" fmla="*/ 5 w 11"/>
                  <a:gd name="T5" fmla="*/ 2 h 41"/>
                  <a:gd name="T6" fmla="*/ 10 w 11"/>
                  <a:gd name="T7" fmla="*/ 3 h 41"/>
                  <a:gd name="T8" fmla="*/ 11 w 11"/>
                  <a:gd name="T9" fmla="*/ 35 h 41"/>
                </a:gdLst>
                <a:ahLst/>
                <a:cxnLst>
                  <a:cxn ang="0">
                    <a:pos x="T0" y="T1"/>
                  </a:cxn>
                  <a:cxn ang="0">
                    <a:pos x="T2" y="T3"/>
                  </a:cxn>
                  <a:cxn ang="0">
                    <a:pos x="T4" y="T5"/>
                  </a:cxn>
                  <a:cxn ang="0">
                    <a:pos x="T6" y="T7"/>
                  </a:cxn>
                  <a:cxn ang="0">
                    <a:pos x="T8" y="T9"/>
                  </a:cxn>
                </a:cxnLst>
                <a:rect l="0" t="0" r="r" b="b"/>
                <a:pathLst>
                  <a:path w="11" h="41">
                    <a:moveTo>
                      <a:pt x="11" y="35"/>
                    </a:moveTo>
                    <a:cubicBezTo>
                      <a:pt x="11" y="35"/>
                      <a:pt x="6" y="41"/>
                      <a:pt x="3" y="27"/>
                    </a:cubicBezTo>
                    <a:cubicBezTo>
                      <a:pt x="0" y="12"/>
                      <a:pt x="0" y="3"/>
                      <a:pt x="5" y="2"/>
                    </a:cubicBezTo>
                    <a:cubicBezTo>
                      <a:pt x="9" y="0"/>
                      <a:pt x="10" y="3"/>
                      <a:pt x="10" y="3"/>
                    </a:cubicBezTo>
                    <a:lnTo>
                      <a:pt x="11" y="35"/>
                    </a:lnTo>
                    <a:close/>
                  </a:path>
                </a:pathLst>
              </a:custGeom>
              <a:solidFill>
                <a:srgbClr val="FFD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1" name="ïślíḋe">
                <a:extLst>
                  <a:ext uri="{FF2B5EF4-FFF2-40B4-BE49-F238E27FC236}">
                    <a16:creationId xmlns:a16="http://schemas.microsoft.com/office/drawing/2014/main" id="{460DE421-6998-42A7-B637-BCF57D3312D6}"/>
                  </a:ext>
                </a:extLst>
              </p:cNvPr>
              <p:cNvSpPr/>
              <p:nvPr/>
            </p:nvSpPr>
            <p:spPr bwMode="auto">
              <a:xfrm>
                <a:off x="7446963" y="2341563"/>
                <a:ext cx="195263" cy="723900"/>
              </a:xfrm>
              <a:custGeom>
                <a:avLst/>
                <a:gdLst>
                  <a:gd name="T0" fmla="*/ 0 w 11"/>
                  <a:gd name="T1" fmla="*/ 35 h 41"/>
                  <a:gd name="T2" fmla="*/ 8 w 11"/>
                  <a:gd name="T3" fmla="*/ 27 h 41"/>
                  <a:gd name="T4" fmla="*/ 6 w 11"/>
                  <a:gd name="T5" fmla="*/ 2 h 41"/>
                  <a:gd name="T6" fmla="*/ 1 w 11"/>
                  <a:gd name="T7" fmla="*/ 3 h 41"/>
                  <a:gd name="T8" fmla="*/ 0 w 11"/>
                  <a:gd name="T9" fmla="*/ 35 h 41"/>
                </a:gdLst>
                <a:ahLst/>
                <a:cxnLst>
                  <a:cxn ang="0">
                    <a:pos x="T0" y="T1"/>
                  </a:cxn>
                  <a:cxn ang="0">
                    <a:pos x="T2" y="T3"/>
                  </a:cxn>
                  <a:cxn ang="0">
                    <a:pos x="T4" y="T5"/>
                  </a:cxn>
                  <a:cxn ang="0">
                    <a:pos x="T6" y="T7"/>
                  </a:cxn>
                  <a:cxn ang="0">
                    <a:pos x="T8" y="T9"/>
                  </a:cxn>
                </a:cxnLst>
                <a:rect l="0" t="0" r="r" b="b"/>
                <a:pathLst>
                  <a:path w="11" h="41">
                    <a:moveTo>
                      <a:pt x="0" y="35"/>
                    </a:moveTo>
                    <a:cubicBezTo>
                      <a:pt x="0" y="35"/>
                      <a:pt x="5" y="41"/>
                      <a:pt x="8" y="27"/>
                    </a:cubicBezTo>
                    <a:cubicBezTo>
                      <a:pt x="11" y="12"/>
                      <a:pt x="11" y="3"/>
                      <a:pt x="6" y="2"/>
                    </a:cubicBezTo>
                    <a:cubicBezTo>
                      <a:pt x="2" y="0"/>
                      <a:pt x="1" y="3"/>
                      <a:pt x="1" y="3"/>
                    </a:cubicBezTo>
                    <a:lnTo>
                      <a:pt x="0" y="35"/>
                    </a:lnTo>
                    <a:close/>
                  </a:path>
                </a:pathLst>
              </a:custGeom>
              <a:solidFill>
                <a:srgbClr val="FFD7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2" name="íṣḻiḋé">
                <a:extLst>
                  <a:ext uri="{FF2B5EF4-FFF2-40B4-BE49-F238E27FC236}">
                    <a16:creationId xmlns:a16="http://schemas.microsoft.com/office/drawing/2014/main" id="{CFAA156E-4626-466A-8F1C-717B93195B4C}"/>
                  </a:ext>
                </a:extLst>
              </p:cNvPr>
              <p:cNvSpPr/>
              <p:nvPr/>
            </p:nvSpPr>
            <p:spPr bwMode="auto">
              <a:xfrm>
                <a:off x="6086476" y="1385888"/>
                <a:ext cx="1536700" cy="1042988"/>
              </a:xfrm>
              <a:custGeom>
                <a:avLst/>
                <a:gdLst>
                  <a:gd name="T0" fmla="*/ 78 w 87"/>
                  <a:gd name="T1" fmla="*/ 59 h 59"/>
                  <a:gd name="T2" fmla="*/ 82 w 87"/>
                  <a:gd name="T3" fmla="*/ 59 h 59"/>
                  <a:gd name="T4" fmla="*/ 77 w 87"/>
                  <a:gd name="T5" fmla="*/ 18 h 59"/>
                  <a:gd name="T6" fmla="*/ 43 w 87"/>
                  <a:gd name="T7" fmla="*/ 2 h 59"/>
                  <a:gd name="T8" fmla="*/ 12 w 87"/>
                  <a:gd name="T9" fmla="*/ 19 h 59"/>
                  <a:gd name="T10" fmla="*/ 5 w 87"/>
                  <a:gd name="T11" fmla="*/ 59 h 59"/>
                  <a:gd name="T12" fmla="*/ 9 w 87"/>
                  <a:gd name="T13" fmla="*/ 59 h 59"/>
                  <a:gd name="T14" fmla="*/ 16 w 87"/>
                  <a:gd name="T15" fmla="*/ 39 h 59"/>
                  <a:gd name="T16" fmla="*/ 16 w 87"/>
                  <a:gd name="T17" fmla="*/ 59 h 59"/>
                  <a:gd name="T18" fmla="*/ 35 w 87"/>
                  <a:gd name="T19" fmla="*/ 59 h 59"/>
                  <a:gd name="T20" fmla="*/ 39 w 87"/>
                  <a:gd name="T21" fmla="*/ 48 h 59"/>
                  <a:gd name="T22" fmla="*/ 41 w 87"/>
                  <a:gd name="T23" fmla="*/ 58 h 59"/>
                  <a:gd name="T24" fmla="*/ 64 w 87"/>
                  <a:gd name="T25" fmla="*/ 58 h 59"/>
                  <a:gd name="T26" fmla="*/ 62 w 87"/>
                  <a:gd name="T27" fmla="*/ 37 h 59"/>
                  <a:gd name="T28" fmla="*/ 69 w 87"/>
                  <a:gd name="T29" fmla="*/ 58 h 59"/>
                  <a:gd name="T30" fmla="*/ 78 w 87"/>
                  <a:gd name="T3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59">
                    <a:moveTo>
                      <a:pt x="78" y="59"/>
                    </a:moveTo>
                    <a:cubicBezTo>
                      <a:pt x="82" y="59"/>
                      <a:pt x="82" y="59"/>
                      <a:pt x="82" y="59"/>
                    </a:cubicBezTo>
                    <a:cubicBezTo>
                      <a:pt x="82" y="59"/>
                      <a:pt x="87" y="36"/>
                      <a:pt x="77" y="18"/>
                    </a:cubicBezTo>
                    <a:cubicBezTo>
                      <a:pt x="68" y="0"/>
                      <a:pt x="44" y="2"/>
                      <a:pt x="43" y="2"/>
                    </a:cubicBezTo>
                    <a:cubicBezTo>
                      <a:pt x="42" y="2"/>
                      <a:pt x="20" y="2"/>
                      <a:pt x="12" y="19"/>
                    </a:cubicBezTo>
                    <a:cubicBezTo>
                      <a:pt x="3" y="36"/>
                      <a:pt x="0" y="32"/>
                      <a:pt x="5" y="59"/>
                    </a:cubicBezTo>
                    <a:cubicBezTo>
                      <a:pt x="9" y="59"/>
                      <a:pt x="9" y="59"/>
                      <a:pt x="9" y="59"/>
                    </a:cubicBezTo>
                    <a:cubicBezTo>
                      <a:pt x="9" y="59"/>
                      <a:pt x="10" y="42"/>
                      <a:pt x="16" y="39"/>
                    </a:cubicBezTo>
                    <a:cubicBezTo>
                      <a:pt x="14" y="45"/>
                      <a:pt x="16" y="59"/>
                      <a:pt x="16" y="59"/>
                    </a:cubicBezTo>
                    <a:cubicBezTo>
                      <a:pt x="35" y="59"/>
                      <a:pt x="35" y="59"/>
                      <a:pt x="35" y="59"/>
                    </a:cubicBezTo>
                    <a:cubicBezTo>
                      <a:pt x="39" y="48"/>
                      <a:pt x="39" y="48"/>
                      <a:pt x="39" y="48"/>
                    </a:cubicBezTo>
                    <a:cubicBezTo>
                      <a:pt x="41" y="58"/>
                      <a:pt x="41" y="58"/>
                      <a:pt x="41" y="58"/>
                    </a:cubicBezTo>
                    <a:cubicBezTo>
                      <a:pt x="64" y="58"/>
                      <a:pt x="64" y="58"/>
                      <a:pt x="64" y="58"/>
                    </a:cubicBezTo>
                    <a:cubicBezTo>
                      <a:pt x="64" y="58"/>
                      <a:pt x="64" y="48"/>
                      <a:pt x="62" y="37"/>
                    </a:cubicBezTo>
                    <a:cubicBezTo>
                      <a:pt x="62" y="37"/>
                      <a:pt x="69" y="52"/>
                      <a:pt x="69" y="58"/>
                    </a:cubicBezTo>
                    <a:lnTo>
                      <a:pt x="78" y="5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3" name="ï$ļïḓè">
                <a:extLst>
                  <a:ext uri="{FF2B5EF4-FFF2-40B4-BE49-F238E27FC236}">
                    <a16:creationId xmlns:a16="http://schemas.microsoft.com/office/drawing/2014/main" id="{CAE834C6-FBFD-4F51-A89F-8B93306037EE}"/>
                  </a:ext>
                </a:extLst>
              </p:cNvPr>
              <p:cNvSpPr/>
              <p:nvPr/>
            </p:nvSpPr>
            <p:spPr bwMode="auto">
              <a:xfrm>
                <a:off x="5538788" y="3897313"/>
                <a:ext cx="2614613" cy="1273175"/>
              </a:xfrm>
              <a:custGeom>
                <a:avLst/>
                <a:gdLst>
                  <a:gd name="T0" fmla="*/ 148 w 148"/>
                  <a:gd name="T1" fmla="*/ 72 h 72"/>
                  <a:gd name="T2" fmla="*/ 138 w 148"/>
                  <a:gd name="T3" fmla="*/ 20 h 72"/>
                  <a:gd name="T4" fmla="*/ 132 w 148"/>
                  <a:gd name="T5" fmla="*/ 13 h 72"/>
                  <a:gd name="T6" fmla="*/ 110 w 148"/>
                  <a:gd name="T7" fmla="*/ 1 h 72"/>
                  <a:gd name="T8" fmla="*/ 74 w 148"/>
                  <a:gd name="T9" fmla="*/ 0 h 72"/>
                  <a:gd name="T10" fmla="*/ 74 w 148"/>
                  <a:gd name="T11" fmla="*/ 0 h 72"/>
                  <a:gd name="T12" fmla="*/ 74 w 148"/>
                  <a:gd name="T13" fmla="*/ 0 h 72"/>
                  <a:gd name="T14" fmla="*/ 38 w 148"/>
                  <a:gd name="T15" fmla="*/ 1 h 72"/>
                  <a:gd name="T16" fmla="*/ 16 w 148"/>
                  <a:gd name="T17" fmla="*/ 13 h 72"/>
                  <a:gd name="T18" fmla="*/ 10 w 148"/>
                  <a:gd name="T19" fmla="*/ 20 h 72"/>
                  <a:gd name="T20" fmla="*/ 0 w 148"/>
                  <a:gd name="T21" fmla="*/ 72 h 72"/>
                  <a:gd name="T22" fmla="*/ 74 w 148"/>
                  <a:gd name="T23" fmla="*/ 72 h 72"/>
                  <a:gd name="T24" fmla="*/ 148 w 148"/>
                  <a:gd name="T2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72">
                    <a:moveTo>
                      <a:pt x="148" y="72"/>
                    </a:moveTo>
                    <a:cubicBezTo>
                      <a:pt x="138" y="20"/>
                      <a:pt x="138" y="20"/>
                      <a:pt x="138" y="20"/>
                    </a:cubicBezTo>
                    <a:cubicBezTo>
                      <a:pt x="137" y="17"/>
                      <a:pt x="135" y="15"/>
                      <a:pt x="132" y="13"/>
                    </a:cubicBezTo>
                    <a:cubicBezTo>
                      <a:pt x="110" y="1"/>
                      <a:pt x="110" y="1"/>
                      <a:pt x="110" y="1"/>
                    </a:cubicBezTo>
                    <a:cubicBezTo>
                      <a:pt x="74" y="0"/>
                      <a:pt x="74" y="0"/>
                      <a:pt x="74" y="0"/>
                    </a:cubicBezTo>
                    <a:cubicBezTo>
                      <a:pt x="74" y="0"/>
                      <a:pt x="74" y="0"/>
                      <a:pt x="74" y="0"/>
                    </a:cubicBezTo>
                    <a:cubicBezTo>
                      <a:pt x="74" y="0"/>
                      <a:pt x="74" y="0"/>
                      <a:pt x="74" y="0"/>
                    </a:cubicBezTo>
                    <a:cubicBezTo>
                      <a:pt x="38" y="1"/>
                      <a:pt x="38" y="1"/>
                      <a:pt x="38" y="1"/>
                    </a:cubicBezTo>
                    <a:cubicBezTo>
                      <a:pt x="16" y="13"/>
                      <a:pt x="16" y="13"/>
                      <a:pt x="16" y="13"/>
                    </a:cubicBezTo>
                    <a:cubicBezTo>
                      <a:pt x="13" y="15"/>
                      <a:pt x="11" y="17"/>
                      <a:pt x="10" y="20"/>
                    </a:cubicBezTo>
                    <a:cubicBezTo>
                      <a:pt x="0" y="72"/>
                      <a:pt x="0" y="72"/>
                      <a:pt x="0" y="72"/>
                    </a:cubicBezTo>
                    <a:cubicBezTo>
                      <a:pt x="74" y="72"/>
                      <a:pt x="74" y="72"/>
                      <a:pt x="74" y="72"/>
                    </a:cubicBezTo>
                    <a:lnTo>
                      <a:pt x="148" y="72"/>
                    </a:lnTo>
                    <a:close/>
                  </a:path>
                </a:pathLst>
              </a:custGeom>
              <a:solidFill>
                <a:srgbClr val="F05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4" name="íṧľíḋè">
                <a:extLst>
                  <a:ext uri="{FF2B5EF4-FFF2-40B4-BE49-F238E27FC236}">
                    <a16:creationId xmlns:a16="http://schemas.microsoft.com/office/drawing/2014/main" id="{B30897D8-E746-4338-8E86-BB8D3A372ACB}"/>
                  </a:ext>
                </a:extLst>
              </p:cNvPr>
              <p:cNvSpPr/>
              <p:nvPr/>
            </p:nvSpPr>
            <p:spPr bwMode="auto">
              <a:xfrm>
                <a:off x="6192838" y="3649663"/>
                <a:ext cx="654050" cy="884238"/>
              </a:xfrm>
              <a:custGeom>
                <a:avLst/>
                <a:gdLst>
                  <a:gd name="T0" fmla="*/ 15 w 37"/>
                  <a:gd name="T1" fmla="*/ 0 h 50"/>
                  <a:gd name="T2" fmla="*/ 0 w 37"/>
                  <a:gd name="T3" fmla="*/ 13 h 50"/>
                  <a:gd name="T4" fmla="*/ 37 w 37"/>
                  <a:gd name="T5" fmla="*/ 14 h 50"/>
                  <a:gd name="T6" fmla="*/ 15 w 37"/>
                  <a:gd name="T7" fmla="*/ 0 h 50"/>
                </a:gdLst>
                <a:ahLst/>
                <a:cxnLst>
                  <a:cxn ang="0">
                    <a:pos x="T0" y="T1"/>
                  </a:cxn>
                  <a:cxn ang="0">
                    <a:pos x="T2" y="T3"/>
                  </a:cxn>
                  <a:cxn ang="0">
                    <a:pos x="T4" y="T5"/>
                  </a:cxn>
                  <a:cxn ang="0">
                    <a:pos x="T6" y="T7"/>
                  </a:cxn>
                </a:cxnLst>
                <a:rect l="0" t="0" r="r" b="b"/>
                <a:pathLst>
                  <a:path w="37" h="50">
                    <a:moveTo>
                      <a:pt x="15" y="0"/>
                    </a:moveTo>
                    <a:cubicBezTo>
                      <a:pt x="0" y="13"/>
                      <a:pt x="0" y="13"/>
                      <a:pt x="0" y="13"/>
                    </a:cubicBezTo>
                    <a:cubicBezTo>
                      <a:pt x="0" y="13"/>
                      <a:pt x="16" y="50"/>
                      <a:pt x="37" y="14"/>
                    </a:cubicBezTo>
                    <a:lnTo>
                      <a:pt x="15" y="0"/>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5" name="ïṡļîḓê">
                <a:extLst>
                  <a:ext uri="{FF2B5EF4-FFF2-40B4-BE49-F238E27FC236}">
                    <a16:creationId xmlns:a16="http://schemas.microsoft.com/office/drawing/2014/main" id="{8524F72C-6F3D-4529-A878-26762E673B27}"/>
                  </a:ext>
                </a:extLst>
              </p:cNvPr>
              <p:cNvSpPr/>
              <p:nvPr/>
            </p:nvSpPr>
            <p:spPr bwMode="auto">
              <a:xfrm>
                <a:off x="6846888" y="3649663"/>
                <a:ext cx="635000" cy="884238"/>
              </a:xfrm>
              <a:custGeom>
                <a:avLst/>
                <a:gdLst>
                  <a:gd name="T0" fmla="*/ 22 w 36"/>
                  <a:gd name="T1" fmla="*/ 0 h 50"/>
                  <a:gd name="T2" fmla="*/ 36 w 36"/>
                  <a:gd name="T3" fmla="*/ 13 h 50"/>
                  <a:gd name="T4" fmla="*/ 0 w 36"/>
                  <a:gd name="T5" fmla="*/ 14 h 50"/>
                  <a:gd name="T6" fmla="*/ 22 w 36"/>
                  <a:gd name="T7" fmla="*/ 0 h 50"/>
                </a:gdLst>
                <a:ahLst/>
                <a:cxnLst>
                  <a:cxn ang="0">
                    <a:pos x="T0" y="T1"/>
                  </a:cxn>
                  <a:cxn ang="0">
                    <a:pos x="T2" y="T3"/>
                  </a:cxn>
                  <a:cxn ang="0">
                    <a:pos x="T4" y="T5"/>
                  </a:cxn>
                  <a:cxn ang="0">
                    <a:pos x="T6" y="T7"/>
                  </a:cxn>
                </a:cxnLst>
                <a:rect l="0" t="0" r="r" b="b"/>
                <a:pathLst>
                  <a:path w="36" h="50">
                    <a:moveTo>
                      <a:pt x="22" y="0"/>
                    </a:moveTo>
                    <a:cubicBezTo>
                      <a:pt x="36" y="13"/>
                      <a:pt x="36" y="13"/>
                      <a:pt x="36" y="13"/>
                    </a:cubicBezTo>
                    <a:cubicBezTo>
                      <a:pt x="36" y="13"/>
                      <a:pt x="21" y="50"/>
                      <a:pt x="0" y="14"/>
                    </a:cubicBezTo>
                    <a:lnTo>
                      <a:pt x="22" y="0"/>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6" name="ïšḻíḑe">
                <a:extLst>
                  <a:ext uri="{FF2B5EF4-FFF2-40B4-BE49-F238E27FC236}">
                    <a16:creationId xmlns:a16="http://schemas.microsoft.com/office/drawing/2014/main" id="{0EC93275-015E-4792-83BC-BF7B1477691B}"/>
                  </a:ext>
                </a:extLst>
              </p:cNvPr>
              <p:cNvSpPr/>
              <p:nvPr/>
            </p:nvSpPr>
            <p:spPr bwMode="auto">
              <a:xfrm>
                <a:off x="6140451" y="2676526"/>
                <a:ext cx="671513" cy="1362075"/>
              </a:xfrm>
              <a:custGeom>
                <a:avLst/>
                <a:gdLst>
                  <a:gd name="T0" fmla="*/ 38 w 38"/>
                  <a:gd name="T1" fmla="*/ 77 h 77"/>
                  <a:gd name="T2" fmla="*/ 31 w 38"/>
                  <a:gd name="T3" fmla="*/ 49 h 77"/>
                  <a:gd name="T4" fmla="*/ 13 w 38"/>
                  <a:gd name="T5" fmla="*/ 28 h 77"/>
                  <a:gd name="T6" fmla="*/ 5 w 38"/>
                  <a:gd name="T7" fmla="*/ 0 h 77"/>
                  <a:gd name="T8" fmla="*/ 1 w 38"/>
                  <a:gd name="T9" fmla="*/ 43 h 77"/>
                  <a:gd name="T10" fmla="*/ 22 w 38"/>
                  <a:gd name="T11" fmla="*/ 77 h 77"/>
                  <a:gd name="T12" fmla="*/ 38 w 38"/>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8" h="77">
                    <a:moveTo>
                      <a:pt x="38" y="77"/>
                    </a:moveTo>
                    <a:cubicBezTo>
                      <a:pt x="38" y="62"/>
                      <a:pt x="35" y="52"/>
                      <a:pt x="31" y="49"/>
                    </a:cubicBezTo>
                    <a:cubicBezTo>
                      <a:pt x="24" y="42"/>
                      <a:pt x="15" y="42"/>
                      <a:pt x="13" y="28"/>
                    </a:cubicBezTo>
                    <a:cubicBezTo>
                      <a:pt x="11" y="13"/>
                      <a:pt x="12" y="0"/>
                      <a:pt x="5" y="0"/>
                    </a:cubicBezTo>
                    <a:cubicBezTo>
                      <a:pt x="5" y="0"/>
                      <a:pt x="0" y="40"/>
                      <a:pt x="1" y="43"/>
                    </a:cubicBezTo>
                    <a:cubicBezTo>
                      <a:pt x="7" y="51"/>
                      <a:pt x="22" y="61"/>
                      <a:pt x="22" y="77"/>
                    </a:cubicBezTo>
                    <a:lnTo>
                      <a:pt x="38" y="77"/>
                    </a:lnTo>
                    <a:close/>
                  </a:path>
                </a:pathLst>
              </a:custGeom>
              <a:solidFill>
                <a:srgbClr val="FFE6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7" name="iṣ1iḍé">
                <a:extLst>
                  <a:ext uri="{FF2B5EF4-FFF2-40B4-BE49-F238E27FC236}">
                    <a16:creationId xmlns:a16="http://schemas.microsoft.com/office/drawing/2014/main" id="{06D50126-81F8-4C64-980E-D6059A109095}"/>
                  </a:ext>
                </a:extLst>
              </p:cNvPr>
              <p:cNvSpPr/>
              <p:nvPr/>
            </p:nvSpPr>
            <p:spPr bwMode="auto">
              <a:xfrm>
                <a:off x="6829426" y="2676526"/>
                <a:ext cx="688975" cy="1362075"/>
              </a:xfrm>
              <a:custGeom>
                <a:avLst/>
                <a:gdLst>
                  <a:gd name="T0" fmla="*/ 0 w 39"/>
                  <a:gd name="T1" fmla="*/ 77 h 77"/>
                  <a:gd name="T2" fmla="*/ 7 w 39"/>
                  <a:gd name="T3" fmla="*/ 49 h 77"/>
                  <a:gd name="T4" fmla="*/ 25 w 39"/>
                  <a:gd name="T5" fmla="*/ 28 h 77"/>
                  <a:gd name="T6" fmla="*/ 33 w 39"/>
                  <a:gd name="T7" fmla="*/ 0 h 77"/>
                  <a:gd name="T8" fmla="*/ 37 w 39"/>
                  <a:gd name="T9" fmla="*/ 43 h 77"/>
                  <a:gd name="T10" fmla="*/ 16 w 39"/>
                  <a:gd name="T11" fmla="*/ 77 h 77"/>
                  <a:gd name="T12" fmla="*/ 0 w 39"/>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9" h="77">
                    <a:moveTo>
                      <a:pt x="0" y="77"/>
                    </a:moveTo>
                    <a:cubicBezTo>
                      <a:pt x="0" y="62"/>
                      <a:pt x="3" y="52"/>
                      <a:pt x="7" y="49"/>
                    </a:cubicBezTo>
                    <a:cubicBezTo>
                      <a:pt x="14" y="42"/>
                      <a:pt x="23" y="42"/>
                      <a:pt x="25" y="28"/>
                    </a:cubicBezTo>
                    <a:cubicBezTo>
                      <a:pt x="27" y="13"/>
                      <a:pt x="26" y="0"/>
                      <a:pt x="33" y="0"/>
                    </a:cubicBezTo>
                    <a:cubicBezTo>
                      <a:pt x="33" y="0"/>
                      <a:pt x="39" y="40"/>
                      <a:pt x="37" y="43"/>
                    </a:cubicBezTo>
                    <a:cubicBezTo>
                      <a:pt x="31" y="51"/>
                      <a:pt x="16" y="61"/>
                      <a:pt x="16" y="77"/>
                    </a:cubicBezTo>
                    <a:lnTo>
                      <a:pt x="0" y="77"/>
                    </a:lnTo>
                    <a:close/>
                  </a:path>
                </a:pathLst>
              </a:custGeom>
              <a:solidFill>
                <a:srgbClr val="FED9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8" name="íŝľíḓê">
                <a:extLst>
                  <a:ext uri="{FF2B5EF4-FFF2-40B4-BE49-F238E27FC236}">
                    <a16:creationId xmlns:a16="http://schemas.microsoft.com/office/drawing/2014/main" id="{4395C173-27B3-4107-9FDD-7AB0EDCBDAA7}"/>
                  </a:ext>
                </a:extLst>
              </p:cNvPr>
              <p:cNvSpPr/>
              <p:nvPr/>
            </p:nvSpPr>
            <p:spPr bwMode="auto">
              <a:xfrm>
                <a:off x="6157913" y="3967163"/>
                <a:ext cx="671513" cy="1203325"/>
              </a:xfrm>
              <a:custGeom>
                <a:avLst/>
                <a:gdLst>
                  <a:gd name="T0" fmla="*/ 334 w 423"/>
                  <a:gd name="T1" fmla="*/ 758 h 758"/>
                  <a:gd name="T2" fmla="*/ 0 w 423"/>
                  <a:gd name="T3" fmla="*/ 758 h 758"/>
                  <a:gd name="T4" fmla="*/ 222 w 423"/>
                  <a:gd name="T5" fmla="*/ 0 h 758"/>
                  <a:gd name="T6" fmla="*/ 423 w 423"/>
                  <a:gd name="T7" fmla="*/ 0 h 758"/>
                  <a:gd name="T8" fmla="*/ 334 w 423"/>
                  <a:gd name="T9" fmla="*/ 758 h 758"/>
                </a:gdLst>
                <a:ahLst/>
                <a:cxnLst>
                  <a:cxn ang="0">
                    <a:pos x="T0" y="T1"/>
                  </a:cxn>
                  <a:cxn ang="0">
                    <a:pos x="T2" y="T3"/>
                  </a:cxn>
                  <a:cxn ang="0">
                    <a:pos x="T4" y="T5"/>
                  </a:cxn>
                  <a:cxn ang="0">
                    <a:pos x="T6" y="T7"/>
                  </a:cxn>
                  <a:cxn ang="0">
                    <a:pos x="T8" y="T9"/>
                  </a:cxn>
                </a:cxnLst>
                <a:rect l="0" t="0" r="r" b="b"/>
                <a:pathLst>
                  <a:path w="423" h="758">
                    <a:moveTo>
                      <a:pt x="334" y="758"/>
                    </a:moveTo>
                    <a:lnTo>
                      <a:pt x="0" y="758"/>
                    </a:lnTo>
                    <a:lnTo>
                      <a:pt x="222" y="0"/>
                    </a:lnTo>
                    <a:lnTo>
                      <a:pt x="423" y="0"/>
                    </a:lnTo>
                    <a:lnTo>
                      <a:pt x="334" y="758"/>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9" name="iṧľíḍe">
                <a:extLst>
                  <a:ext uri="{FF2B5EF4-FFF2-40B4-BE49-F238E27FC236}">
                    <a16:creationId xmlns:a16="http://schemas.microsoft.com/office/drawing/2014/main" id="{8BE3487D-D173-474E-B5A1-D3F79148B796}"/>
                  </a:ext>
                </a:extLst>
              </p:cNvPr>
              <p:cNvSpPr/>
              <p:nvPr/>
            </p:nvSpPr>
            <p:spPr bwMode="auto">
              <a:xfrm>
                <a:off x="6811963" y="3967163"/>
                <a:ext cx="652463" cy="1203325"/>
              </a:xfrm>
              <a:custGeom>
                <a:avLst/>
                <a:gdLst>
                  <a:gd name="T0" fmla="*/ 89 w 411"/>
                  <a:gd name="T1" fmla="*/ 758 h 758"/>
                  <a:gd name="T2" fmla="*/ 411 w 411"/>
                  <a:gd name="T3" fmla="*/ 758 h 758"/>
                  <a:gd name="T4" fmla="*/ 189 w 411"/>
                  <a:gd name="T5" fmla="*/ 0 h 758"/>
                  <a:gd name="T6" fmla="*/ 0 w 411"/>
                  <a:gd name="T7" fmla="*/ 0 h 758"/>
                  <a:gd name="T8" fmla="*/ 89 w 411"/>
                  <a:gd name="T9" fmla="*/ 758 h 758"/>
                </a:gdLst>
                <a:ahLst/>
                <a:cxnLst>
                  <a:cxn ang="0">
                    <a:pos x="T0" y="T1"/>
                  </a:cxn>
                  <a:cxn ang="0">
                    <a:pos x="T2" y="T3"/>
                  </a:cxn>
                  <a:cxn ang="0">
                    <a:pos x="T4" y="T5"/>
                  </a:cxn>
                  <a:cxn ang="0">
                    <a:pos x="T6" y="T7"/>
                  </a:cxn>
                  <a:cxn ang="0">
                    <a:pos x="T8" y="T9"/>
                  </a:cxn>
                </a:cxnLst>
                <a:rect l="0" t="0" r="r" b="b"/>
                <a:pathLst>
                  <a:path w="411" h="758">
                    <a:moveTo>
                      <a:pt x="89" y="758"/>
                    </a:moveTo>
                    <a:lnTo>
                      <a:pt x="411" y="758"/>
                    </a:lnTo>
                    <a:lnTo>
                      <a:pt x="189" y="0"/>
                    </a:lnTo>
                    <a:lnTo>
                      <a:pt x="0" y="0"/>
                    </a:lnTo>
                    <a:lnTo>
                      <a:pt x="89" y="758"/>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0" name="ïś1ïḑê">
                <a:extLst>
                  <a:ext uri="{FF2B5EF4-FFF2-40B4-BE49-F238E27FC236}">
                    <a16:creationId xmlns:a16="http://schemas.microsoft.com/office/drawing/2014/main" id="{C0C9591D-9C9D-4EC4-9C59-D241CF456BCF}"/>
                  </a:ext>
                </a:extLst>
              </p:cNvPr>
              <p:cNvSpPr/>
              <p:nvPr/>
            </p:nvSpPr>
            <p:spPr bwMode="auto">
              <a:xfrm>
                <a:off x="3667126" y="5294313"/>
                <a:ext cx="1465263" cy="193675"/>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01" name="íšḷidè">
                <a:extLst>
                  <a:ext uri="{FF2B5EF4-FFF2-40B4-BE49-F238E27FC236}">
                    <a16:creationId xmlns:a16="http://schemas.microsoft.com/office/drawing/2014/main" id="{2A86B0D3-A54A-4146-BB30-834A7FC0B257}"/>
                  </a:ext>
                </a:extLst>
              </p:cNvPr>
              <p:cNvSpPr/>
              <p:nvPr/>
            </p:nvSpPr>
            <p:spPr bwMode="auto">
              <a:xfrm>
                <a:off x="3773488" y="3436938"/>
                <a:ext cx="1236663" cy="1857375"/>
              </a:xfrm>
              <a:prstGeom prst="ellipse">
                <a:avLst/>
              </a:prstGeom>
              <a:solidFill>
                <a:srgbClr val="00A0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2" name="îṡļíḓe">
                <a:extLst>
                  <a:ext uri="{FF2B5EF4-FFF2-40B4-BE49-F238E27FC236}">
                    <a16:creationId xmlns:a16="http://schemas.microsoft.com/office/drawing/2014/main" id="{6B239980-CE3F-49A7-8614-FA51BF931F9A}"/>
                  </a:ext>
                </a:extLst>
              </p:cNvPr>
              <p:cNvSpPr/>
              <p:nvPr/>
            </p:nvSpPr>
            <p:spPr bwMode="auto">
              <a:xfrm>
                <a:off x="3843338" y="5187951"/>
                <a:ext cx="1095375" cy="141288"/>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03" name="i$ľïḋé">
                <a:extLst>
                  <a:ext uri="{FF2B5EF4-FFF2-40B4-BE49-F238E27FC236}">
                    <a16:creationId xmlns:a16="http://schemas.microsoft.com/office/drawing/2014/main" id="{BDC26B37-725F-4529-8E4C-053B878B63C1}"/>
                  </a:ext>
                </a:extLst>
              </p:cNvPr>
              <p:cNvSpPr/>
              <p:nvPr/>
            </p:nvSpPr>
            <p:spPr bwMode="auto">
              <a:xfrm>
                <a:off x="3295651" y="1722438"/>
                <a:ext cx="2190750" cy="1997075"/>
              </a:xfrm>
              <a:custGeom>
                <a:avLst/>
                <a:gdLst>
                  <a:gd name="T0" fmla="*/ 124 w 124"/>
                  <a:gd name="T1" fmla="*/ 113 h 113"/>
                  <a:gd name="T2" fmla="*/ 0 w 124"/>
                  <a:gd name="T3" fmla="*/ 113 h 113"/>
                  <a:gd name="T4" fmla="*/ 2 w 124"/>
                  <a:gd name="T5" fmla="*/ 100 h 113"/>
                  <a:gd name="T6" fmla="*/ 4 w 124"/>
                  <a:gd name="T7" fmla="*/ 90 h 113"/>
                  <a:gd name="T8" fmla="*/ 17 w 124"/>
                  <a:gd name="T9" fmla="*/ 20 h 113"/>
                  <a:gd name="T10" fmla="*/ 19 w 124"/>
                  <a:gd name="T11" fmla="*/ 8 h 113"/>
                  <a:gd name="T12" fmla="*/ 21 w 124"/>
                  <a:gd name="T13" fmla="*/ 0 h 113"/>
                  <a:gd name="T14" fmla="*/ 104 w 124"/>
                  <a:gd name="T15" fmla="*/ 0 h 113"/>
                  <a:gd name="T16" fmla="*/ 105 w 124"/>
                  <a:gd name="T17" fmla="*/ 8 h 113"/>
                  <a:gd name="T18" fmla="*/ 107 w 124"/>
                  <a:gd name="T19" fmla="*/ 20 h 113"/>
                  <a:gd name="T20" fmla="*/ 120 w 124"/>
                  <a:gd name="T21" fmla="*/ 90 h 113"/>
                  <a:gd name="T22" fmla="*/ 122 w 124"/>
                  <a:gd name="T23" fmla="*/ 100 h 113"/>
                  <a:gd name="T24" fmla="*/ 124 w 124"/>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13">
                    <a:moveTo>
                      <a:pt x="124" y="113"/>
                    </a:moveTo>
                    <a:cubicBezTo>
                      <a:pt x="0" y="113"/>
                      <a:pt x="0" y="113"/>
                      <a:pt x="0" y="113"/>
                    </a:cubicBezTo>
                    <a:cubicBezTo>
                      <a:pt x="1" y="109"/>
                      <a:pt x="2" y="104"/>
                      <a:pt x="2" y="100"/>
                    </a:cubicBezTo>
                    <a:cubicBezTo>
                      <a:pt x="3" y="97"/>
                      <a:pt x="4" y="93"/>
                      <a:pt x="4" y="90"/>
                    </a:cubicBezTo>
                    <a:cubicBezTo>
                      <a:pt x="8" y="67"/>
                      <a:pt x="13" y="43"/>
                      <a:pt x="17" y="20"/>
                    </a:cubicBezTo>
                    <a:cubicBezTo>
                      <a:pt x="18" y="16"/>
                      <a:pt x="18" y="12"/>
                      <a:pt x="19" y="8"/>
                    </a:cubicBezTo>
                    <a:cubicBezTo>
                      <a:pt x="20" y="5"/>
                      <a:pt x="20" y="2"/>
                      <a:pt x="21" y="0"/>
                    </a:cubicBezTo>
                    <a:cubicBezTo>
                      <a:pt x="104" y="0"/>
                      <a:pt x="104" y="0"/>
                      <a:pt x="104" y="0"/>
                    </a:cubicBezTo>
                    <a:cubicBezTo>
                      <a:pt x="104" y="2"/>
                      <a:pt x="105" y="5"/>
                      <a:pt x="105" y="8"/>
                    </a:cubicBezTo>
                    <a:cubicBezTo>
                      <a:pt x="106" y="12"/>
                      <a:pt x="107" y="16"/>
                      <a:pt x="107" y="20"/>
                    </a:cubicBezTo>
                    <a:cubicBezTo>
                      <a:pt x="112" y="43"/>
                      <a:pt x="116" y="67"/>
                      <a:pt x="120" y="90"/>
                    </a:cubicBezTo>
                    <a:cubicBezTo>
                      <a:pt x="121" y="93"/>
                      <a:pt x="121" y="97"/>
                      <a:pt x="122" y="100"/>
                    </a:cubicBezTo>
                    <a:cubicBezTo>
                      <a:pt x="123" y="104"/>
                      <a:pt x="123" y="109"/>
                      <a:pt x="124" y="113"/>
                    </a:cubicBezTo>
                  </a:path>
                </a:pathLst>
              </a:custGeom>
              <a:solidFill>
                <a:srgbClr val="FF96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4" name="ïṥḷîḍe">
                <a:extLst>
                  <a:ext uri="{FF2B5EF4-FFF2-40B4-BE49-F238E27FC236}">
                    <a16:creationId xmlns:a16="http://schemas.microsoft.com/office/drawing/2014/main" id="{31ECAA2B-2E87-4EB9-A2D7-44AA1C5EFFDC}"/>
                  </a:ext>
                </a:extLst>
              </p:cNvPr>
              <p:cNvSpPr/>
              <p:nvPr/>
            </p:nvSpPr>
            <p:spPr bwMode="auto">
              <a:xfrm>
                <a:off x="4391026" y="1722438"/>
                <a:ext cx="760413" cy="141288"/>
              </a:xfrm>
              <a:custGeom>
                <a:avLst/>
                <a:gdLst>
                  <a:gd name="T0" fmla="*/ 42 w 43"/>
                  <a:gd name="T1" fmla="*/ 0 h 8"/>
                  <a:gd name="T2" fmla="*/ 0 w 43"/>
                  <a:gd name="T3" fmla="*/ 0 h 8"/>
                  <a:gd name="T4" fmla="*/ 0 w 43"/>
                  <a:gd name="T5" fmla="*/ 8 h 8"/>
                  <a:gd name="T6" fmla="*/ 43 w 43"/>
                  <a:gd name="T7" fmla="*/ 8 h 8"/>
                  <a:gd name="T8" fmla="*/ 42 w 43"/>
                  <a:gd name="T9" fmla="*/ 0 h 8"/>
                </a:gdLst>
                <a:ahLst/>
                <a:cxnLst>
                  <a:cxn ang="0">
                    <a:pos x="T0" y="T1"/>
                  </a:cxn>
                  <a:cxn ang="0">
                    <a:pos x="T2" y="T3"/>
                  </a:cxn>
                  <a:cxn ang="0">
                    <a:pos x="T4" y="T5"/>
                  </a:cxn>
                  <a:cxn ang="0">
                    <a:pos x="T6" y="T7"/>
                  </a:cxn>
                  <a:cxn ang="0">
                    <a:pos x="T8" y="T9"/>
                  </a:cxn>
                </a:cxnLst>
                <a:rect l="0" t="0" r="r" b="b"/>
                <a:pathLst>
                  <a:path w="43" h="8">
                    <a:moveTo>
                      <a:pt x="42" y="0"/>
                    </a:moveTo>
                    <a:cubicBezTo>
                      <a:pt x="25" y="0"/>
                      <a:pt x="13" y="0"/>
                      <a:pt x="0" y="0"/>
                    </a:cubicBezTo>
                    <a:cubicBezTo>
                      <a:pt x="0" y="8"/>
                      <a:pt x="0" y="8"/>
                      <a:pt x="0" y="8"/>
                    </a:cubicBezTo>
                    <a:cubicBezTo>
                      <a:pt x="43" y="8"/>
                      <a:pt x="43" y="8"/>
                      <a:pt x="43" y="8"/>
                    </a:cubicBezTo>
                    <a:cubicBezTo>
                      <a:pt x="43" y="5"/>
                      <a:pt x="42" y="2"/>
                      <a:pt x="42" y="0"/>
                    </a:cubicBezTo>
                  </a:path>
                </a:pathLst>
              </a:custGeom>
              <a:solidFill>
                <a:srgbClr val="FFA2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5" name="íṣļîḑè">
                <a:extLst>
                  <a:ext uri="{FF2B5EF4-FFF2-40B4-BE49-F238E27FC236}">
                    <a16:creationId xmlns:a16="http://schemas.microsoft.com/office/drawing/2014/main" id="{95AADA6F-43E3-4D2A-8F4E-51BFAE71648A}"/>
                  </a:ext>
                </a:extLst>
              </p:cNvPr>
              <p:cNvSpPr/>
              <p:nvPr/>
            </p:nvSpPr>
            <p:spPr bwMode="auto">
              <a:xfrm>
                <a:off x="4886326" y="2039938"/>
                <a:ext cx="600075" cy="1679575"/>
              </a:xfrm>
              <a:custGeom>
                <a:avLst/>
                <a:gdLst>
                  <a:gd name="T0" fmla="*/ 32 w 34"/>
                  <a:gd name="T1" fmla="*/ 84 h 95"/>
                  <a:gd name="T2" fmla="*/ 34 w 34"/>
                  <a:gd name="T3" fmla="*/ 95 h 95"/>
                  <a:gd name="T4" fmla="*/ 0 w 34"/>
                  <a:gd name="T5" fmla="*/ 95 h 95"/>
                  <a:gd name="T6" fmla="*/ 0 w 34"/>
                  <a:gd name="T7" fmla="*/ 95 h 95"/>
                  <a:gd name="T8" fmla="*/ 34 w 34"/>
                  <a:gd name="T9" fmla="*/ 95 h 95"/>
                  <a:gd name="T10" fmla="*/ 32 w 34"/>
                  <a:gd name="T11" fmla="*/ 84 h 95"/>
                  <a:gd name="T12" fmla="*/ 17 w 34"/>
                  <a:gd name="T13" fmla="*/ 0 h 95"/>
                  <a:gd name="T14" fmla="*/ 17 w 34"/>
                  <a:gd name="T15" fmla="*/ 2 h 95"/>
                  <a:gd name="T16" fmla="*/ 17 w 34"/>
                  <a:gd name="T17" fmla="*/ 2 h 95"/>
                  <a:gd name="T18" fmla="*/ 17 w 34"/>
                  <a:gd name="T19" fmla="*/ 2 h 95"/>
                  <a:gd name="T20" fmla="*/ 30 w 34"/>
                  <a:gd name="T21" fmla="*/ 72 h 95"/>
                  <a:gd name="T22" fmla="*/ 30 w 34"/>
                  <a:gd name="T23" fmla="*/ 72 h 95"/>
                  <a:gd name="T24" fmla="*/ 31 w 34"/>
                  <a:gd name="T25" fmla="*/ 79 h 95"/>
                  <a:gd name="T26" fmla="*/ 17 w 34"/>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95">
                    <a:moveTo>
                      <a:pt x="32" y="84"/>
                    </a:moveTo>
                    <a:cubicBezTo>
                      <a:pt x="33" y="88"/>
                      <a:pt x="34" y="91"/>
                      <a:pt x="34" y="95"/>
                    </a:cubicBezTo>
                    <a:cubicBezTo>
                      <a:pt x="0" y="95"/>
                      <a:pt x="0" y="95"/>
                      <a:pt x="0" y="95"/>
                    </a:cubicBezTo>
                    <a:cubicBezTo>
                      <a:pt x="0" y="95"/>
                      <a:pt x="0" y="95"/>
                      <a:pt x="0" y="95"/>
                    </a:cubicBezTo>
                    <a:cubicBezTo>
                      <a:pt x="11" y="95"/>
                      <a:pt x="23" y="95"/>
                      <a:pt x="34" y="95"/>
                    </a:cubicBezTo>
                    <a:cubicBezTo>
                      <a:pt x="34" y="91"/>
                      <a:pt x="33" y="88"/>
                      <a:pt x="32" y="84"/>
                    </a:cubicBezTo>
                    <a:moveTo>
                      <a:pt x="17" y="0"/>
                    </a:moveTo>
                    <a:cubicBezTo>
                      <a:pt x="17" y="1"/>
                      <a:pt x="17" y="1"/>
                      <a:pt x="17" y="2"/>
                    </a:cubicBezTo>
                    <a:cubicBezTo>
                      <a:pt x="17" y="2"/>
                      <a:pt x="17" y="2"/>
                      <a:pt x="17" y="2"/>
                    </a:cubicBezTo>
                    <a:cubicBezTo>
                      <a:pt x="17" y="2"/>
                      <a:pt x="17" y="2"/>
                      <a:pt x="17" y="2"/>
                    </a:cubicBezTo>
                    <a:cubicBezTo>
                      <a:pt x="22" y="25"/>
                      <a:pt x="26" y="49"/>
                      <a:pt x="30" y="72"/>
                    </a:cubicBezTo>
                    <a:cubicBezTo>
                      <a:pt x="30" y="72"/>
                      <a:pt x="30" y="72"/>
                      <a:pt x="30" y="72"/>
                    </a:cubicBezTo>
                    <a:cubicBezTo>
                      <a:pt x="31" y="74"/>
                      <a:pt x="31" y="77"/>
                      <a:pt x="31" y="79"/>
                    </a:cubicBezTo>
                    <a:cubicBezTo>
                      <a:pt x="27" y="53"/>
                      <a:pt x="22" y="26"/>
                      <a:pt x="17" y="0"/>
                    </a:cubicBezTo>
                  </a:path>
                </a:pathLst>
              </a:custGeom>
              <a:solidFill>
                <a:srgbClr val="FFEA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6" name="iś1iḓé">
                <a:extLst>
                  <a:ext uri="{FF2B5EF4-FFF2-40B4-BE49-F238E27FC236}">
                    <a16:creationId xmlns:a16="http://schemas.microsoft.com/office/drawing/2014/main" id="{35031EC0-95DD-46E0-8272-6761F1DC05CB}"/>
                  </a:ext>
                </a:extLst>
              </p:cNvPr>
              <p:cNvSpPr/>
              <p:nvPr/>
            </p:nvSpPr>
            <p:spPr bwMode="auto">
              <a:xfrm>
                <a:off x="4391026" y="3719513"/>
                <a:ext cx="495300" cy="0"/>
              </a:xfrm>
              <a:custGeom>
                <a:avLst/>
                <a:gdLst>
                  <a:gd name="T0" fmla="*/ 28 w 28"/>
                  <a:gd name="T1" fmla="*/ 0 w 28"/>
                  <a:gd name="T2" fmla="*/ 0 w 28"/>
                  <a:gd name="T3" fmla="*/ 28 w 28"/>
                  <a:gd name="T4" fmla="*/ 28 w 28"/>
                </a:gdLst>
                <a:ahLst/>
                <a:cxnLst>
                  <a:cxn ang="0">
                    <a:pos x="T0" y="0"/>
                  </a:cxn>
                  <a:cxn ang="0">
                    <a:pos x="T1" y="0"/>
                  </a:cxn>
                  <a:cxn ang="0">
                    <a:pos x="T2" y="0"/>
                  </a:cxn>
                  <a:cxn ang="0">
                    <a:pos x="T3" y="0"/>
                  </a:cxn>
                  <a:cxn ang="0">
                    <a:pos x="T4" y="0"/>
                  </a:cxn>
                </a:cxnLst>
                <a:rect l="0" t="0" r="r" b="b"/>
                <a:pathLst>
                  <a:path w="28">
                    <a:moveTo>
                      <a:pt x="28" y="0"/>
                    </a:moveTo>
                    <a:cubicBezTo>
                      <a:pt x="0" y="0"/>
                      <a:pt x="0" y="0"/>
                      <a:pt x="0" y="0"/>
                    </a:cubicBezTo>
                    <a:cubicBezTo>
                      <a:pt x="0" y="0"/>
                      <a:pt x="0" y="0"/>
                      <a:pt x="0" y="0"/>
                    </a:cubicBezTo>
                    <a:cubicBezTo>
                      <a:pt x="9" y="0"/>
                      <a:pt x="19" y="0"/>
                      <a:pt x="28" y="0"/>
                    </a:cubicBezTo>
                    <a:cubicBezTo>
                      <a:pt x="28" y="0"/>
                      <a:pt x="28" y="0"/>
                      <a:pt x="28" y="0"/>
                    </a:cubicBezTo>
                  </a:path>
                </a:pathLst>
              </a:custGeom>
              <a:solidFill>
                <a:srgbClr val="33B6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7" name="ïsļiḑè">
                <a:extLst>
                  <a:ext uri="{FF2B5EF4-FFF2-40B4-BE49-F238E27FC236}">
                    <a16:creationId xmlns:a16="http://schemas.microsoft.com/office/drawing/2014/main" id="{4FC10ABB-D87E-4F99-8A96-19B6C99FFE2E}"/>
                  </a:ext>
                </a:extLst>
              </p:cNvPr>
              <p:cNvSpPr/>
              <p:nvPr/>
            </p:nvSpPr>
            <p:spPr bwMode="auto">
              <a:xfrm>
                <a:off x="4391026" y="2074863"/>
                <a:ext cx="1095375" cy="1644650"/>
              </a:xfrm>
              <a:custGeom>
                <a:avLst/>
                <a:gdLst>
                  <a:gd name="T0" fmla="*/ 60 w 62"/>
                  <a:gd name="T1" fmla="*/ 80 h 93"/>
                  <a:gd name="T2" fmla="*/ 0 w 62"/>
                  <a:gd name="T3" fmla="*/ 80 h 93"/>
                  <a:gd name="T4" fmla="*/ 0 w 62"/>
                  <a:gd name="T5" fmla="*/ 93 h 93"/>
                  <a:gd name="T6" fmla="*/ 28 w 62"/>
                  <a:gd name="T7" fmla="*/ 93 h 93"/>
                  <a:gd name="T8" fmla="*/ 62 w 62"/>
                  <a:gd name="T9" fmla="*/ 93 h 93"/>
                  <a:gd name="T10" fmla="*/ 60 w 62"/>
                  <a:gd name="T11" fmla="*/ 82 h 93"/>
                  <a:gd name="T12" fmla="*/ 60 w 62"/>
                  <a:gd name="T13" fmla="*/ 80 h 93"/>
                  <a:gd name="T14" fmla="*/ 45 w 62"/>
                  <a:gd name="T15" fmla="*/ 0 h 93"/>
                  <a:gd name="T16" fmla="*/ 0 w 62"/>
                  <a:gd name="T17" fmla="*/ 0 h 93"/>
                  <a:gd name="T18" fmla="*/ 0 w 62"/>
                  <a:gd name="T19" fmla="*/ 70 h 93"/>
                  <a:gd name="T20" fmla="*/ 58 w 62"/>
                  <a:gd name="T21" fmla="*/ 70 h 93"/>
                  <a:gd name="T22" fmla="*/ 45 w 62"/>
                  <a:gd name="T23" fmla="*/ 0 h 93"/>
                  <a:gd name="T24" fmla="*/ 45 w 62"/>
                  <a:gd name="T2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93">
                    <a:moveTo>
                      <a:pt x="60" y="80"/>
                    </a:moveTo>
                    <a:cubicBezTo>
                      <a:pt x="0" y="80"/>
                      <a:pt x="0" y="80"/>
                      <a:pt x="0" y="80"/>
                    </a:cubicBezTo>
                    <a:cubicBezTo>
                      <a:pt x="0" y="93"/>
                      <a:pt x="0" y="93"/>
                      <a:pt x="0" y="93"/>
                    </a:cubicBezTo>
                    <a:cubicBezTo>
                      <a:pt x="28" y="93"/>
                      <a:pt x="28" y="93"/>
                      <a:pt x="28" y="93"/>
                    </a:cubicBezTo>
                    <a:cubicBezTo>
                      <a:pt x="62" y="93"/>
                      <a:pt x="62" y="93"/>
                      <a:pt x="62" y="93"/>
                    </a:cubicBezTo>
                    <a:cubicBezTo>
                      <a:pt x="62" y="89"/>
                      <a:pt x="61" y="86"/>
                      <a:pt x="60" y="82"/>
                    </a:cubicBezTo>
                    <a:cubicBezTo>
                      <a:pt x="60" y="81"/>
                      <a:pt x="60" y="81"/>
                      <a:pt x="60" y="80"/>
                    </a:cubicBezTo>
                    <a:moveTo>
                      <a:pt x="45" y="0"/>
                    </a:moveTo>
                    <a:cubicBezTo>
                      <a:pt x="0" y="0"/>
                      <a:pt x="0" y="0"/>
                      <a:pt x="0" y="0"/>
                    </a:cubicBezTo>
                    <a:cubicBezTo>
                      <a:pt x="0" y="70"/>
                      <a:pt x="0" y="70"/>
                      <a:pt x="0" y="70"/>
                    </a:cubicBezTo>
                    <a:cubicBezTo>
                      <a:pt x="58" y="70"/>
                      <a:pt x="58" y="70"/>
                      <a:pt x="58" y="70"/>
                    </a:cubicBezTo>
                    <a:cubicBezTo>
                      <a:pt x="54" y="47"/>
                      <a:pt x="50" y="23"/>
                      <a:pt x="45" y="0"/>
                    </a:cubicBezTo>
                    <a:cubicBezTo>
                      <a:pt x="45" y="0"/>
                      <a:pt x="45" y="0"/>
                      <a:pt x="45" y="0"/>
                    </a:cubicBezTo>
                  </a:path>
                </a:pathLst>
              </a:custGeom>
              <a:solidFill>
                <a:srgbClr val="FFA2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8" name="íṥ1íde">
                <a:extLst>
                  <a:ext uri="{FF2B5EF4-FFF2-40B4-BE49-F238E27FC236}">
                    <a16:creationId xmlns:a16="http://schemas.microsoft.com/office/drawing/2014/main" id="{24334DA7-1582-4D8B-BF1C-836331FF4679}"/>
                  </a:ext>
                </a:extLst>
              </p:cNvPr>
              <p:cNvSpPr/>
              <p:nvPr/>
            </p:nvSpPr>
            <p:spPr bwMode="auto">
              <a:xfrm>
                <a:off x="5151438" y="1863726"/>
                <a:ext cx="34925" cy="176213"/>
              </a:xfrm>
              <a:custGeom>
                <a:avLst/>
                <a:gdLst>
                  <a:gd name="T0" fmla="*/ 0 w 2"/>
                  <a:gd name="T1" fmla="*/ 0 h 10"/>
                  <a:gd name="T2" fmla="*/ 0 w 2"/>
                  <a:gd name="T3" fmla="*/ 0 h 10"/>
                  <a:gd name="T4" fmla="*/ 2 w 2"/>
                  <a:gd name="T5" fmla="*/ 10 h 10"/>
                  <a:gd name="T6" fmla="*/ 0 w 2"/>
                  <a:gd name="T7" fmla="*/ 0 h 10"/>
                  <a:gd name="T8" fmla="*/ 0 w 2"/>
                  <a:gd name="T9" fmla="*/ 0 h 10"/>
                </a:gdLst>
                <a:ahLst/>
                <a:cxnLst>
                  <a:cxn ang="0">
                    <a:pos x="T0" y="T1"/>
                  </a:cxn>
                  <a:cxn ang="0">
                    <a:pos x="T2" y="T3"/>
                  </a:cxn>
                  <a:cxn ang="0">
                    <a:pos x="T4" y="T5"/>
                  </a:cxn>
                  <a:cxn ang="0">
                    <a:pos x="T6" y="T7"/>
                  </a:cxn>
                  <a:cxn ang="0">
                    <a:pos x="T8" y="T9"/>
                  </a:cxn>
                </a:cxnLst>
                <a:rect l="0" t="0" r="r" b="b"/>
                <a:pathLst>
                  <a:path w="2" h="10">
                    <a:moveTo>
                      <a:pt x="0" y="0"/>
                    </a:moveTo>
                    <a:cubicBezTo>
                      <a:pt x="0" y="0"/>
                      <a:pt x="0" y="0"/>
                      <a:pt x="0" y="0"/>
                    </a:cubicBezTo>
                    <a:cubicBezTo>
                      <a:pt x="1" y="3"/>
                      <a:pt x="1" y="7"/>
                      <a:pt x="2" y="10"/>
                    </a:cubicBezTo>
                    <a:cubicBezTo>
                      <a:pt x="1" y="7"/>
                      <a:pt x="1" y="3"/>
                      <a:pt x="0" y="0"/>
                    </a:cubicBezTo>
                    <a:cubicBezTo>
                      <a:pt x="0" y="0"/>
                      <a:pt x="0" y="0"/>
                      <a:pt x="0" y="0"/>
                    </a:cubicBezTo>
                  </a:path>
                </a:pathLst>
              </a:custGeom>
              <a:solidFill>
                <a:srgbClr val="FFA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9" name="ïS1îdê">
                <a:extLst>
                  <a:ext uri="{FF2B5EF4-FFF2-40B4-BE49-F238E27FC236}">
                    <a16:creationId xmlns:a16="http://schemas.microsoft.com/office/drawing/2014/main" id="{118A8174-8E0D-45F9-A6A9-96B7A81914D4}"/>
                  </a:ext>
                </a:extLst>
              </p:cNvPr>
              <p:cNvSpPr/>
              <p:nvPr/>
            </p:nvSpPr>
            <p:spPr bwMode="auto">
              <a:xfrm>
                <a:off x="3595688" y="1863726"/>
                <a:ext cx="795338" cy="211138"/>
              </a:xfrm>
              <a:custGeom>
                <a:avLst/>
                <a:gdLst>
                  <a:gd name="T0" fmla="*/ 45 w 45"/>
                  <a:gd name="T1" fmla="*/ 0 h 12"/>
                  <a:gd name="T2" fmla="*/ 2 w 45"/>
                  <a:gd name="T3" fmla="*/ 0 h 12"/>
                  <a:gd name="T4" fmla="*/ 2 w 45"/>
                  <a:gd name="T5" fmla="*/ 0 h 12"/>
                  <a:gd name="T6" fmla="*/ 0 w 45"/>
                  <a:gd name="T7" fmla="*/ 12 h 12"/>
                  <a:gd name="T8" fmla="*/ 45 w 45"/>
                  <a:gd name="T9" fmla="*/ 12 h 12"/>
                  <a:gd name="T10" fmla="*/ 45 w 45"/>
                  <a:gd name="T11" fmla="*/ 0 h 12"/>
                </a:gdLst>
                <a:ahLst/>
                <a:cxnLst>
                  <a:cxn ang="0">
                    <a:pos x="T0" y="T1"/>
                  </a:cxn>
                  <a:cxn ang="0">
                    <a:pos x="T2" y="T3"/>
                  </a:cxn>
                  <a:cxn ang="0">
                    <a:pos x="T4" y="T5"/>
                  </a:cxn>
                  <a:cxn ang="0">
                    <a:pos x="T6" y="T7"/>
                  </a:cxn>
                  <a:cxn ang="0">
                    <a:pos x="T8" y="T9"/>
                  </a:cxn>
                  <a:cxn ang="0">
                    <a:pos x="T10" y="T11"/>
                  </a:cxn>
                </a:cxnLst>
                <a:rect l="0" t="0" r="r" b="b"/>
                <a:pathLst>
                  <a:path w="45" h="12">
                    <a:moveTo>
                      <a:pt x="45" y="0"/>
                    </a:moveTo>
                    <a:cubicBezTo>
                      <a:pt x="2" y="0"/>
                      <a:pt x="2" y="0"/>
                      <a:pt x="2" y="0"/>
                    </a:cubicBezTo>
                    <a:cubicBezTo>
                      <a:pt x="2" y="0"/>
                      <a:pt x="2" y="0"/>
                      <a:pt x="2" y="0"/>
                    </a:cubicBezTo>
                    <a:cubicBezTo>
                      <a:pt x="1" y="4"/>
                      <a:pt x="1" y="8"/>
                      <a:pt x="0" y="12"/>
                    </a:cubicBezTo>
                    <a:cubicBezTo>
                      <a:pt x="45" y="12"/>
                      <a:pt x="45" y="12"/>
                      <a:pt x="45" y="12"/>
                    </a:cubicBezTo>
                    <a:cubicBezTo>
                      <a:pt x="45" y="0"/>
                      <a:pt x="45" y="0"/>
                      <a:pt x="45" y="0"/>
                    </a:cubicBezTo>
                  </a:path>
                </a:pathLst>
              </a:custGeom>
              <a:solidFill>
                <a:srgbClr val="FFA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0" name="išľîḓè">
                <a:extLst>
                  <a:ext uri="{FF2B5EF4-FFF2-40B4-BE49-F238E27FC236}">
                    <a16:creationId xmlns:a16="http://schemas.microsoft.com/office/drawing/2014/main" id="{8987968E-0FDA-419E-80BF-8E38F1BEE236}"/>
                  </a:ext>
                </a:extLst>
              </p:cNvPr>
              <p:cNvSpPr/>
              <p:nvPr/>
            </p:nvSpPr>
            <p:spPr bwMode="auto">
              <a:xfrm>
                <a:off x="4391026" y="1863726"/>
                <a:ext cx="795338" cy="211138"/>
              </a:xfrm>
              <a:custGeom>
                <a:avLst/>
                <a:gdLst>
                  <a:gd name="T0" fmla="*/ 43 w 45"/>
                  <a:gd name="T1" fmla="*/ 0 h 12"/>
                  <a:gd name="T2" fmla="*/ 0 w 45"/>
                  <a:gd name="T3" fmla="*/ 0 h 12"/>
                  <a:gd name="T4" fmla="*/ 0 w 45"/>
                  <a:gd name="T5" fmla="*/ 12 h 12"/>
                  <a:gd name="T6" fmla="*/ 45 w 45"/>
                  <a:gd name="T7" fmla="*/ 12 h 12"/>
                  <a:gd name="T8" fmla="*/ 45 w 45"/>
                  <a:gd name="T9" fmla="*/ 10 h 12"/>
                  <a:gd name="T10" fmla="*/ 43 w 45"/>
                  <a:gd name="T11" fmla="*/ 0 h 12"/>
                </a:gdLst>
                <a:ahLst/>
                <a:cxnLst>
                  <a:cxn ang="0">
                    <a:pos x="T0" y="T1"/>
                  </a:cxn>
                  <a:cxn ang="0">
                    <a:pos x="T2" y="T3"/>
                  </a:cxn>
                  <a:cxn ang="0">
                    <a:pos x="T4" y="T5"/>
                  </a:cxn>
                  <a:cxn ang="0">
                    <a:pos x="T6" y="T7"/>
                  </a:cxn>
                  <a:cxn ang="0">
                    <a:pos x="T8" y="T9"/>
                  </a:cxn>
                  <a:cxn ang="0">
                    <a:pos x="T10" y="T11"/>
                  </a:cxn>
                </a:cxnLst>
                <a:rect l="0" t="0" r="r" b="b"/>
                <a:pathLst>
                  <a:path w="45" h="12">
                    <a:moveTo>
                      <a:pt x="43" y="0"/>
                    </a:moveTo>
                    <a:cubicBezTo>
                      <a:pt x="0" y="0"/>
                      <a:pt x="0" y="0"/>
                      <a:pt x="0" y="0"/>
                    </a:cubicBezTo>
                    <a:cubicBezTo>
                      <a:pt x="0" y="12"/>
                      <a:pt x="0" y="12"/>
                      <a:pt x="0" y="12"/>
                    </a:cubicBezTo>
                    <a:cubicBezTo>
                      <a:pt x="45" y="12"/>
                      <a:pt x="45" y="12"/>
                      <a:pt x="45" y="12"/>
                    </a:cubicBezTo>
                    <a:cubicBezTo>
                      <a:pt x="45" y="11"/>
                      <a:pt x="45" y="11"/>
                      <a:pt x="45" y="10"/>
                    </a:cubicBezTo>
                    <a:cubicBezTo>
                      <a:pt x="44" y="7"/>
                      <a:pt x="44" y="3"/>
                      <a:pt x="43" y="0"/>
                    </a:cubicBezTo>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1" name="ïSḷíḍè">
                <a:extLst>
                  <a:ext uri="{FF2B5EF4-FFF2-40B4-BE49-F238E27FC236}">
                    <a16:creationId xmlns:a16="http://schemas.microsoft.com/office/drawing/2014/main" id="{428144F7-96DF-465C-869F-4DA427BBACBF}"/>
                  </a:ext>
                </a:extLst>
              </p:cNvPr>
              <p:cNvSpPr/>
              <p:nvPr/>
            </p:nvSpPr>
            <p:spPr bwMode="auto">
              <a:xfrm>
                <a:off x="3330576" y="3313113"/>
                <a:ext cx="2120900" cy="177800"/>
              </a:xfrm>
              <a:custGeom>
                <a:avLst/>
                <a:gdLst>
                  <a:gd name="T0" fmla="*/ 119 w 120"/>
                  <a:gd name="T1" fmla="*/ 7 h 10"/>
                  <a:gd name="T2" fmla="*/ 120 w 120"/>
                  <a:gd name="T3" fmla="*/ 10 h 10"/>
                  <a:gd name="T4" fmla="*/ 120 w 120"/>
                  <a:gd name="T5" fmla="*/ 10 h 10"/>
                  <a:gd name="T6" fmla="*/ 119 w 120"/>
                  <a:gd name="T7" fmla="*/ 7 h 10"/>
                  <a:gd name="T8" fmla="*/ 60 w 120"/>
                  <a:gd name="T9" fmla="*/ 0 h 10"/>
                  <a:gd name="T10" fmla="*/ 2 w 120"/>
                  <a:gd name="T11" fmla="*/ 0 h 10"/>
                  <a:gd name="T12" fmla="*/ 2 w 120"/>
                  <a:gd name="T13" fmla="*/ 0 h 10"/>
                  <a:gd name="T14" fmla="*/ 0 w 120"/>
                  <a:gd name="T15" fmla="*/ 10 h 10"/>
                  <a:gd name="T16" fmla="*/ 60 w 120"/>
                  <a:gd name="T17" fmla="*/ 10 h 10"/>
                  <a:gd name="T18" fmla="*/ 60 w 12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0">
                    <a:moveTo>
                      <a:pt x="119" y="7"/>
                    </a:moveTo>
                    <a:cubicBezTo>
                      <a:pt x="120" y="8"/>
                      <a:pt x="120" y="9"/>
                      <a:pt x="120" y="10"/>
                    </a:cubicBezTo>
                    <a:cubicBezTo>
                      <a:pt x="120" y="10"/>
                      <a:pt x="120" y="10"/>
                      <a:pt x="120" y="10"/>
                    </a:cubicBezTo>
                    <a:cubicBezTo>
                      <a:pt x="120" y="9"/>
                      <a:pt x="120" y="8"/>
                      <a:pt x="119" y="7"/>
                    </a:cubicBezTo>
                    <a:moveTo>
                      <a:pt x="60" y="0"/>
                    </a:moveTo>
                    <a:cubicBezTo>
                      <a:pt x="2" y="0"/>
                      <a:pt x="2" y="0"/>
                      <a:pt x="2" y="0"/>
                    </a:cubicBezTo>
                    <a:cubicBezTo>
                      <a:pt x="2" y="0"/>
                      <a:pt x="2" y="0"/>
                      <a:pt x="2" y="0"/>
                    </a:cubicBezTo>
                    <a:cubicBezTo>
                      <a:pt x="2" y="3"/>
                      <a:pt x="1" y="7"/>
                      <a:pt x="0" y="10"/>
                    </a:cubicBezTo>
                    <a:cubicBezTo>
                      <a:pt x="60" y="10"/>
                      <a:pt x="60" y="10"/>
                      <a:pt x="60" y="10"/>
                    </a:cubicBezTo>
                    <a:cubicBezTo>
                      <a:pt x="60" y="0"/>
                      <a:pt x="60" y="0"/>
                      <a:pt x="60" y="0"/>
                    </a:cubicBezTo>
                  </a:path>
                </a:pathLst>
              </a:custGeom>
              <a:solidFill>
                <a:srgbClr val="FFA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2" name="işļïḓe">
                <a:extLst>
                  <a:ext uri="{FF2B5EF4-FFF2-40B4-BE49-F238E27FC236}">
                    <a16:creationId xmlns:a16="http://schemas.microsoft.com/office/drawing/2014/main" id="{8E347602-B3EA-457B-8180-3D7AC0CFB030}"/>
                  </a:ext>
                </a:extLst>
              </p:cNvPr>
              <p:cNvSpPr/>
              <p:nvPr/>
            </p:nvSpPr>
            <p:spPr bwMode="auto">
              <a:xfrm>
                <a:off x="4391026" y="3313113"/>
                <a:ext cx="1060450" cy="177800"/>
              </a:xfrm>
              <a:custGeom>
                <a:avLst/>
                <a:gdLst>
                  <a:gd name="T0" fmla="*/ 58 w 60"/>
                  <a:gd name="T1" fmla="*/ 0 h 10"/>
                  <a:gd name="T2" fmla="*/ 0 w 60"/>
                  <a:gd name="T3" fmla="*/ 0 h 10"/>
                  <a:gd name="T4" fmla="*/ 0 w 60"/>
                  <a:gd name="T5" fmla="*/ 10 h 10"/>
                  <a:gd name="T6" fmla="*/ 60 w 60"/>
                  <a:gd name="T7" fmla="*/ 10 h 10"/>
                  <a:gd name="T8" fmla="*/ 59 w 60"/>
                  <a:gd name="T9" fmla="*/ 7 h 10"/>
                  <a:gd name="T10" fmla="*/ 58 w 60"/>
                  <a:gd name="T11" fmla="*/ 0 h 10"/>
                  <a:gd name="T12" fmla="*/ 58 w 6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0" h="10">
                    <a:moveTo>
                      <a:pt x="58" y="0"/>
                    </a:moveTo>
                    <a:cubicBezTo>
                      <a:pt x="0" y="0"/>
                      <a:pt x="0" y="0"/>
                      <a:pt x="0" y="0"/>
                    </a:cubicBezTo>
                    <a:cubicBezTo>
                      <a:pt x="0" y="10"/>
                      <a:pt x="0" y="10"/>
                      <a:pt x="0" y="10"/>
                    </a:cubicBezTo>
                    <a:cubicBezTo>
                      <a:pt x="60" y="10"/>
                      <a:pt x="60" y="10"/>
                      <a:pt x="60" y="10"/>
                    </a:cubicBezTo>
                    <a:cubicBezTo>
                      <a:pt x="60" y="9"/>
                      <a:pt x="60" y="8"/>
                      <a:pt x="59" y="7"/>
                    </a:cubicBezTo>
                    <a:cubicBezTo>
                      <a:pt x="59" y="5"/>
                      <a:pt x="59" y="2"/>
                      <a:pt x="58" y="0"/>
                    </a:cubicBezTo>
                    <a:cubicBezTo>
                      <a:pt x="58" y="0"/>
                      <a:pt x="58" y="0"/>
                      <a:pt x="58" y="0"/>
                    </a:cubicBezTo>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3" name="ïṧḻíḋê">
                <a:extLst>
                  <a:ext uri="{FF2B5EF4-FFF2-40B4-BE49-F238E27FC236}">
                    <a16:creationId xmlns:a16="http://schemas.microsoft.com/office/drawing/2014/main" id="{63B343CE-4B62-44BA-8CAF-89F3E60EECC6}"/>
                  </a:ext>
                </a:extLst>
              </p:cNvPr>
              <p:cNvSpPr/>
              <p:nvPr/>
            </p:nvSpPr>
            <p:spPr bwMode="auto">
              <a:xfrm>
                <a:off x="4938713" y="4622801"/>
                <a:ext cx="1908175" cy="795338"/>
              </a:xfrm>
              <a:custGeom>
                <a:avLst/>
                <a:gdLst>
                  <a:gd name="T0" fmla="*/ 23 w 108"/>
                  <a:gd name="T1" fmla="*/ 8 h 45"/>
                  <a:gd name="T2" fmla="*/ 108 w 108"/>
                  <a:gd name="T3" fmla="*/ 27 h 45"/>
                  <a:gd name="T4" fmla="*/ 108 w 108"/>
                  <a:gd name="T5" fmla="*/ 45 h 45"/>
                  <a:gd name="T6" fmla="*/ 0 w 108"/>
                  <a:gd name="T7" fmla="*/ 45 h 45"/>
                  <a:gd name="T8" fmla="*/ 0 w 108"/>
                  <a:gd name="T9" fmla="*/ 41 h 45"/>
                  <a:gd name="T10" fmla="*/ 5 w 108"/>
                  <a:gd name="T11" fmla="*/ 32 h 45"/>
                  <a:gd name="T12" fmla="*/ 10 w 108"/>
                  <a:gd name="T13" fmla="*/ 27 h 45"/>
                  <a:gd name="T14" fmla="*/ 14 w 108"/>
                  <a:gd name="T15" fmla="*/ 19 h 45"/>
                  <a:gd name="T16" fmla="*/ 78 w 108"/>
                  <a:gd name="T17" fmla="*/ 15 h 45"/>
                  <a:gd name="T18" fmla="*/ 20 w 108"/>
                  <a:gd name="T19" fmla="*/ 12 h 45"/>
                  <a:gd name="T20" fmla="*/ 23 w 108"/>
                  <a:gd name="T21"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5">
                    <a:moveTo>
                      <a:pt x="23" y="8"/>
                    </a:moveTo>
                    <a:cubicBezTo>
                      <a:pt x="54" y="8"/>
                      <a:pt x="101" y="0"/>
                      <a:pt x="108" y="27"/>
                    </a:cubicBezTo>
                    <a:cubicBezTo>
                      <a:pt x="108" y="45"/>
                      <a:pt x="108" y="45"/>
                      <a:pt x="108" y="45"/>
                    </a:cubicBezTo>
                    <a:cubicBezTo>
                      <a:pt x="0" y="45"/>
                      <a:pt x="0" y="45"/>
                      <a:pt x="0" y="45"/>
                    </a:cubicBezTo>
                    <a:cubicBezTo>
                      <a:pt x="0" y="41"/>
                      <a:pt x="0" y="41"/>
                      <a:pt x="0" y="41"/>
                    </a:cubicBezTo>
                    <a:cubicBezTo>
                      <a:pt x="5" y="32"/>
                      <a:pt x="5" y="32"/>
                      <a:pt x="5" y="32"/>
                    </a:cubicBezTo>
                    <a:cubicBezTo>
                      <a:pt x="10" y="27"/>
                      <a:pt x="10" y="27"/>
                      <a:pt x="10" y="27"/>
                    </a:cubicBezTo>
                    <a:cubicBezTo>
                      <a:pt x="14" y="19"/>
                      <a:pt x="14" y="19"/>
                      <a:pt x="14" y="19"/>
                    </a:cubicBezTo>
                    <a:cubicBezTo>
                      <a:pt x="14" y="19"/>
                      <a:pt x="53" y="13"/>
                      <a:pt x="78" y="15"/>
                    </a:cubicBezTo>
                    <a:cubicBezTo>
                      <a:pt x="78" y="15"/>
                      <a:pt x="58" y="12"/>
                      <a:pt x="20" y="12"/>
                    </a:cubicBezTo>
                    <a:lnTo>
                      <a:pt x="23" y="8"/>
                    </a:lnTo>
                    <a:close/>
                  </a:path>
                </a:pathLst>
              </a:cu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4" name="ïsļíḓé">
                <a:extLst>
                  <a:ext uri="{FF2B5EF4-FFF2-40B4-BE49-F238E27FC236}">
                    <a16:creationId xmlns:a16="http://schemas.microsoft.com/office/drawing/2014/main" id="{5A472450-C6F9-4D85-8462-68FCF59BAE87}"/>
                  </a:ext>
                </a:extLst>
              </p:cNvPr>
              <p:cNvSpPr/>
              <p:nvPr/>
            </p:nvSpPr>
            <p:spPr bwMode="auto">
              <a:xfrm>
                <a:off x="6616701" y="5346701"/>
                <a:ext cx="441325" cy="282575"/>
              </a:xfrm>
              <a:prstGeom prst="ellipse">
                <a:avLst/>
              </a:pr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5" name="iṥlidê">
                <a:extLst>
                  <a:ext uri="{FF2B5EF4-FFF2-40B4-BE49-F238E27FC236}">
                    <a16:creationId xmlns:a16="http://schemas.microsoft.com/office/drawing/2014/main" id="{89E82615-15FD-4BFA-AB7D-2FCD3F779DBF}"/>
                  </a:ext>
                </a:extLst>
              </p:cNvPr>
              <p:cNvSpPr/>
              <p:nvPr/>
            </p:nvSpPr>
            <p:spPr bwMode="auto">
              <a:xfrm>
                <a:off x="4814888" y="5346701"/>
                <a:ext cx="1836738" cy="141288"/>
              </a:xfrm>
              <a:custGeom>
                <a:avLst/>
                <a:gdLst>
                  <a:gd name="T0" fmla="*/ 104 w 104"/>
                  <a:gd name="T1" fmla="*/ 8 h 8"/>
                  <a:gd name="T2" fmla="*/ 0 w 104"/>
                  <a:gd name="T3" fmla="*/ 8 h 8"/>
                  <a:gd name="T4" fmla="*/ 0 w 104"/>
                  <a:gd name="T5" fmla="*/ 5 h 8"/>
                  <a:gd name="T6" fmla="*/ 5 w 104"/>
                  <a:gd name="T7" fmla="*/ 0 h 8"/>
                  <a:gd name="T8" fmla="*/ 99 w 104"/>
                  <a:gd name="T9" fmla="*/ 0 h 8"/>
                  <a:gd name="T10" fmla="*/ 104 w 104"/>
                  <a:gd name="T11" fmla="*/ 5 h 8"/>
                  <a:gd name="T12" fmla="*/ 104 w 10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4" h="8">
                    <a:moveTo>
                      <a:pt x="104" y="8"/>
                    </a:moveTo>
                    <a:cubicBezTo>
                      <a:pt x="0" y="8"/>
                      <a:pt x="0" y="8"/>
                      <a:pt x="0" y="8"/>
                    </a:cubicBezTo>
                    <a:cubicBezTo>
                      <a:pt x="0" y="5"/>
                      <a:pt x="0" y="5"/>
                      <a:pt x="0" y="5"/>
                    </a:cubicBezTo>
                    <a:cubicBezTo>
                      <a:pt x="0" y="2"/>
                      <a:pt x="2" y="0"/>
                      <a:pt x="5" y="0"/>
                    </a:cubicBezTo>
                    <a:cubicBezTo>
                      <a:pt x="99" y="0"/>
                      <a:pt x="99" y="0"/>
                      <a:pt x="99" y="0"/>
                    </a:cubicBezTo>
                    <a:cubicBezTo>
                      <a:pt x="102" y="0"/>
                      <a:pt x="104" y="2"/>
                      <a:pt x="104" y="5"/>
                    </a:cubicBezTo>
                    <a:lnTo>
                      <a:pt x="104" y="8"/>
                    </a:lnTo>
                    <a:close/>
                  </a:path>
                </a:pathLst>
              </a:custGeom>
              <a:solidFill>
                <a:srgbClr val="008C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6" name="i$ľidé">
                <a:extLst>
                  <a:ext uri="{FF2B5EF4-FFF2-40B4-BE49-F238E27FC236}">
                    <a16:creationId xmlns:a16="http://schemas.microsoft.com/office/drawing/2014/main" id="{414BAAC3-A842-49B7-B6DB-D04BEF108F6F}"/>
                  </a:ext>
                </a:extLst>
              </p:cNvPr>
              <p:cNvSpPr/>
              <p:nvPr/>
            </p:nvSpPr>
            <p:spPr bwMode="auto">
              <a:xfrm>
                <a:off x="6564313" y="5487988"/>
                <a:ext cx="565150" cy="141288"/>
              </a:xfrm>
              <a:custGeom>
                <a:avLst/>
                <a:gdLst>
                  <a:gd name="T0" fmla="*/ 32 w 32"/>
                  <a:gd name="T1" fmla="*/ 3 h 8"/>
                  <a:gd name="T2" fmla="*/ 24 w 32"/>
                  <a:gd name="T3" fmla="*/ 8 h 8"/>
                  <a:gd name="T4" fmla="*/ 8 w 32"/>
                  <a:gd name="T5" fmla="*/ 8 h 8"/>
                  <a:gd name="T6" fmla="*/ 0 w 32"/>
                  <a:gd name="T7" fmla="*/ 3 h 8"/>
                  <a:gd name="T8" fmla="*/ 0 w 32"/>
                  <a:gd name="T9" fmla="*/ 0 h 8"/>
                  <a:gd name="T10" fmla="*/ 32 w 32"/>
                  <a:gd name="T11" fmla="*/ 0 h 8"/>
                  <a:gd name="T12" fmla="*/ 32 w 32"/>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32" h="8">
                    <a:moveTo>
                      <a:pt x="32" y="3"/>
                    </a:moveTo>
                    <a:cubicBezTo>
                      <a:pt x="32" y="6"/>
                      <a:pt x="28" y="8"/>
                      <a:pt x="24" y="8"/>
                    </a:cubicBezTo>
                    <a:cubicBezTo>
                      <a:pt x="8" y="8"/>
                      <a:pt x="8" y="8"/>
                      <a:pt x="8" y="8"/>
                    </a:cubicBezTo>
                    <a:cubicBezTo>
                      <a:pt x="4" y="8"/>
                      <a:pt x="0" y="6"/>
                      <a:pt x="0" y="3"/>
                    </a:cubicBezTo>
                    <a:cubicBezTo>
                      <a:pt x="0" y="0"/>
                      <a:pt x="0" y="0"/>
                      <a:pt x="0" y="0"/>
                    </a:cubicBezTo>
                    <a:cubicBezTo>
                      <a:pt x="32" y="0"/>
                      <a:pt x="32" y="0"/>
                      <a:pt x="32" y="0"/>
                    </a:cubicBezTo>
                    <a:lnTo>
                      <a:pt x="32" y="3"/>
                    </a:lnTo>
                    <a:close/>
                  </a:path>
                </a:pathLst>
              </a:custGeom>
              <a:solidFill>
                <a:srgbClr val="008C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7" name="îşlîḋe">
                <a:extLst>
                  <a:ext uri="{FF2B5EF4-FFF2-40B4-BE49-F238E27FC236}">
                    <a16:creationId xmlns:a16="http://schemas.microsoft.com/office/drawing/2014/main" id="{243EFF89-D824-435F-AB1F-1988F853880D}"/>
                  </a:ext>
                </a:extLst>
              </p:cNvPr>
              <p:cNvSpPr/>
              <p:nvPr/>
            </p:nvSpPr>
            <p:spPr bwMode="auto">
              <a:xfrm>
                <a:off x="6846888" y="4622801"/>
                <a:ext cx="1908175" cy="795338"/>
              </a:xfrm>
              <a:custGeom>
                <a:avLst/>
                <a:gdLst>
                  <a:gd name="T0" fmla="*/ 85 w 108"/>
                  <a:gd name="T1" fmla="*/ 8 h 45"/>
                  <a:gd name="T2" fmla="*/ 0 w 108"/>
                  <a:gd name="T3" fmla="*/ 27 h 45"/>
                  <a:gd name="T4" fmla="*/ 0 w 108"/>
                  <a:gd name="T5" fmla="*/ 45 h 45"/>
                  <a:gd name="T6" fmla="*/ 108 w 108"/>
                  <a:gd name="T7" fmla="*/ 45 h 45"/>
                  <a:gd name="T8" fmla="*/ 108 w 108"/>
                  <a:gd name="T9" fmla="*/ 41 h 45"/>
                  <a:gd name="T10" fmla="*/ 102 w 108"/>
                  <a:gd name="T11" fmla="*/ 32 h 45"/>
                  <a:gd name="T12" fmla="*/ 97 w 108"/>
                  <a:gd name="T13" fmla="*/ 27 h 45"/>
                  <a:gd name="T14" fmla="*/ 93 w 108"/>
                  <a:gd name="T15" fmla="*/ 19 h 45"/>
                  <a:gd name="T16" fmla="*/ 29 w 108"/>
                  <a:gd name="T17" fmla="*/ 15 h 45"/>
                  <a:gd name="T18" fmla="*/ 87 w 108"/>
                  <a:gd name="T19" fmla="*/ 12 h 45"/>
                  <a:gd name="T20" fmla="*/ 85 w 108"/>
                  <a:gd name="T21"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5">
                    <a:moveTo>
                      <a:pt x="85" y="8"/>
                    </a:moveTo>
                    <a:cubicBezTo>
                      <a:pt x="53" y="8"/>
                      <a:pt x="7" y="0"/>
                      <a:pt x="0" y="27"/>
                    </a:cubicBezTo>
                    <a:cubicBezTo>
                      <a:pt x="0" y="45"/>
                      <a:pt x="0" y="45"/>
                      <a:pt x="0" y="45"/>
                    </a:cubicBezTo>
                    <a:cubicBezTo>
                      <a:pt x="108" y="45"/>
                      <a:pt x="108" y="45"/>
                      <a:pt x="108" y="45"/>
                    </a:cubicBezTo>
                    <a:cubicBezTo>
                      <a:pt x="108" y="41"/>
                      <a:pt x="108" y="41"/>
                      <a:pt x="108" y="41"/>
                    </a:cubicBezTo>
                    <a:cubicBezTo>
                      <a:pt x="102" y="32"/>
                      <a:pt x="102" y="32"/>
                      <a:pt x="102" y="32"/>
                    </a:cubicBezTo>
                    <a:cubicBezTo>
                      <a:pt x="97" y="27"/>
                      <a:pt x="97" y="27"/>
                      <a:pt x="97" y="27"/>
                    </a:cubicBezTo>
                    <a:cubicBezTo>
                      <a:pt x="93" y="19"/>
                      <a:pt x="93" y="19"/>
                      <a:pt x="93" y="19"/>
                    </a:cubicBezTo>
                    <a:cubicBezTo>
                      <a:pt x="93" y="19"/>
                      <a:pt x="54" y="13"/>
                      <a:pt x="29" y="15"/>
                    </a:cubicBezTo>
                    <a:cubicBezTo>
                      <a:pt x="29" y="15"/>
                      <a:pt x="50" y="12"/>
                      <a:pt x="87" y="12"/>
                    </a:cubicBezTo>
                    <a:lnTo>
                      <a:pt x="85" y="8"/>
                    </a:lnTo>
                    <a:close/>
                  </a:path>
                </a:pathLst>
              </a:cu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8" name="îSlïḓè">
                <a:extLst>
                  <a:ext uri="{FF2B5EF4-FFF2-40B4-BE49-F238E27FC236}">
                    <a16:creationId xmlns:a16="http://schemas.microsoft.com/office/drawing/2014/main" id="{95AC0502-1093-4DCC-8191-E5BC0894E1EB}"/>
                  </a:ext>
                </a:extLst>
              </p:cNvPr>
              <p:cNvSpPr/>
              <p:nvPr/>
            </p:nvSpPr>
            <p:spPr bwMode="auto">
              <a:xfrm>
                <a:off x="7040563" y="5346701"/>
                <a:ext cx="1836738" cy="141288"/>
              </a:xfrm>
              <a:custGeom>
                <a:avLst/>
                <a:gdLst>
                  <a:gd name="T0" fmla="*/ 0 w 104"/>
                  <a:gd name="T1" fmla="*/ 8 h 8"/>
                  <a:gd name="T2" fmla="*/ 104 w 104"/>
                  <a:gd name="T3" fmla="*/ 8 h 8"/>
                  <a:gd name="T4" fmla="*/ 104 w 104"/>
                  <a:gd name="T5" fmla="*/ 5 h 8"/>
                  <a:gd name="T6" fmla="*/ 98 w 104"/>
                  <a:gd name="T7" fmla="*/ 0 h 8"/>
                  <a:gd name="T8" fmla="*/ 5 w 104"/>
                  <a:gd name="T9" fmla="*/ 0 h 8"/>
                  <a:gd name="T10" fmla="*/ 0 w 104"/>
                  <a:gd name="T11" fmla="*/ 5 h 8"/>
                  <a:gd name="T12" fmla="*/ 0 w 10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4" h="8">
                    <a:moveTo>
                      <a:pt x="0" y="8"/>
                    </a:moveTo>
                    <a:cubicBezTo>
                      <a:pt x="104" y="8"/>
                      <a:pt x="104" y="8"/>
                      <a:pt x="104" y="8"/>
                    </a:cubicBezTo>
                    <a:cubicBezTo>
                      <a:pt x="104" y="5"/>
                      <a:pt x="104" y="5"/>
                      <a:pt x="104" y="5"/>
                    </a:cubicBezTo>
                    <a:cubicBezTo>
                      <a:pt x="104" y="2"/>
                      <a:pt x="101" y="0"/>
                      <a:pt x="98" y="0"/>
                    </a:cubicBezTo>
                    <a:cubicBezTo>
                      <a:pt x="5" y="0"/>
                      <a:pt x="5" y="0"/>
                      <a:pt x="5" y="0"/>
                    </a:cubicBezTo>
                    <a:cubicBezTo>
                      <a:pt x="2" y="0"/>
                      <a:pt x="0" y="2"/>
                      <a:pt x="0" y="5"/>
                    </a:cubicBezTo>
                    <a:lnTo>
                      <a:pt x="0" y="8"/>
                    </a:lnTo>
                    <a:close/>
                  </a:path>
                </a:pathLst>
              </a:custGeom>
              <a:solidFill>
                <a:srgbClr val="008C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9" name="iŝļîḓé">
                <a:extLst>
                  <a:ext uri="{FF2B5EF4-FFF2-40B4-BE49-F238E27FC236}">
                    <a16:creationId xmlns:a16="http://schemas.microsoft.com/office/drawing/2014/main" id="{C86AA605-8168-48D7-8D4F-2ADB442D1220}"/>
                  </a:ext>
                </a:extLst>
              </p:cNvPr>
              <p:cNvSpPr/>
              <p:nvPr/>
            </p:nvSpPr>
            <p:spPr bwMode="auto">
              <a:xfrm>
                <a:off x="6651626" y="5418138"/>
                <a:ext cx="388938" cy="141288"/>
              </a:xfrm>
              <a:prstGeom prst="ellipse">
                <a:avLst/>
              </a:prstGeom>
              <a:solidFill>
                <a:srgbClr val="FFF0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grpSp>
        <p:nvGrpSpPr>
          <p:cNvPr id="10" name="组合 9">
            <a:extLst>
              <a:ext uri="{FF2B5EF4-FFF2-40B4-BE49-F238E27FC236}">
                <a16:creationId xmlns:a16="http://schemas.microsoft.com/office/drawing/2014/main" id="{C86C3DB5-63FD-432C-8187-EFBCD24A927B}"/>
              </a:ext>
            </a:extLst>
          </p:cNvPr>
          <p:cNvGrpSpPr/>
          <p:nvPr/>
        </p:nvGrpSpPr>
        <p:grpSpPr>
          <a:xfrm>
            <a:off x="9869495" y="1981238"/>
            <a:ext cx="1294119" cy="1587376"/>
            <a:chOff x="9297563" y="2057436"/>
            <a:chExt cx="1294119" cy="1587376"/>
          </a:xfrm>
        </p:grpSpPr>
        <p:sp>
          <p:nvSpPr>
            <p:cNvPr id="123" name="文本框 122">
              <a:extLst>
                <a:ext uri="{FF2B5EF4-FFF2-40B4-BE49-F238E27FC236}">
                  <a16:creationId xmlns:a16="http://schemas.microsoft.com/office/drawing/2014/main" id="{0B8229C2-8409-4EF5-BDA5-CB64632C4192}"/>
                </a:ext>
              </a:extLst>
            </p:cNvPr>
            <p:cNvSpPr txBox="1"/>
            <p:nvPr/>
          </p:nvSpPr>
          <p:spPr>
            <a:xfrm>
              <a:off x="9327288" y="3275480"/>
              <a:ext cx="1142970" cy="369332"/>
            </a:xfrm>
            <a:prstGeom prst="rect">
              <a:avLst/>
            </a:prstGeom>
            <a:solidFill>
              <a:srgbClr val="86C7DA"/>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高中生</a:t>
              </a:r>
            </a:p>
          </p:txBody>
        </p:sp>
        <p:grpSp>
          <p:nvGrpSpPr>
            <p:cNvPr id="124" name="组合 123">
              <a:extLst>
                <a:ext uri="{FF2B5EF4-FFF2-40B4-BE49-F238E27FC236}">
                  <a16:creationId xmlns:a16="http://schemas.microsoft.com/office/drawing/2014/main" id="{C5F682BE-CD20-4D29-A3B3-D503B37FA50F}"/>
                </a:ext>
              </a:extLst>
            </p:cNvPr>
            <p:cNvGrpSpPr/>
            <p:nvPr/>
          </p:nvGrpSpPr>
          <p:grpSpPr>
            <a:xfrm>
              <a:off x="9297563" y="2057436"/>
              <a:ext cx="1294119" cy="1363509"/>
              <a:chOff x="3686707" y="1524050"/>
              <a:chExt cx="2363730" cy="2490474"/>
            </a:xfrm>
          </p:grpSpPr>
          <p:sp>
            <p:nvSpPr>
              <p:cNvPr id="125" name="îṣļiḑê">
                <a:extLst>
                  <a:ext uri="{FF2B5EF4-FFF2-40B4-BE49-F238E27FC236}">
                    <a16:creationId xmlns:a16="http://schemas.microsoft.com/office/drawing/2014/main" id="{3BC03B44-F20C-4B03-81F3-03D3A0145455}"/>
                  </a:ext>
                </a:extLst>
              </p:cNvPr>
              <p:cNvSpPr/>
              <p:nvPr/>
            </p:nvSpPr>
            <p:spPr bwMode="auto">
              <a:xfrm>
                <a:off x="4267248" y="2590822"/>
                <a:ext cx="907794" cy="1142970"/>
              </a:xfrm>
              <a:custGeom>
                <a:avLst/>
                <a:gdLst>
                  <a:gd name="T0" fmla="*/ 440 w 440"/>
                  <a:gd name="T1" fmla="*/ 178 h 703"/>
                  <a:gd name="T2" fmla="*/ 440 w 440"/>
                  <a:gd name="T3" fmla="*/ 703 h 703"/>
                  <a:gd name="T4" fmla="*/ 0 w 440"/>
                  <a:gd name="T5" fmla="*/ 703 h 703"/>
                  <a:gd name="T6" fmla="*/ 0 w 440"/>
                  <a:gd name="T7" fmla="*/ 105 h 703"/>
                  <a:gd name="T8" fmla="*/ 105 w 440"/>
                  <a:gd name="T9" fmla="*/ 0 h 703"/>
                  <a:gd name="T10" fmla="*/ 339 w 440"/>
                  <a:gd name="T11" fmla="*/ 0 h 703"/>
                  <a:gd name="T12" fmla="*/ 440 w 440"/>
                  <a:gd name="T13" fmla="*/ 45 h 703"/>
                  <a:gd name="T14" fmla="*/ 440 w 440"/>
                  <a:gd name="T15" fmla="*/ 178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703">
                    <a:moveTo>
                      <a:pt x="440" y="178"/>
                    </a:moveTo>
                    <a:cubicBezTo>
                      <a:pt x="440" y="703"/>
                      <a:pt x="440" y="703"/>
                      <a:pt x="440" y="703"/>
                    </a:cubicBezTo>
                    <a:cubicBezTo>
                      <a:pt x="0" y="703"/>
                      <a:pt x="0" y="703"/>
                      <a:pt x="0" y="703"/>
                    </a:cubicBezTo>
                    <a:cubicBezTo>
                      <a:pt x="0" y="105"/>
                      <a:pt x="0" y="105"/>
                      <a:pt x="0" y="105"/>
                    </a:cubicBezTo>
                    <a:cubicBezTo>
                      <a:pt x="0" y="47"/>
                      <a:pt x="47" y="0"/>
                      <a:pt x="105" y="0"/>
                    </a:cubicBezTo>
                    <a:cubicBezTo>
                      <a:pt x="339" y="0"/>
                      <a:pt x="339" y="0"/>
                      <a:pt x="339" y="0"/>
                    </a:cubicBezTo>
                    <a:cubicBezTo>
                      <a:pt x="358" y="0"/>
                      <a:pt x="427" y="33"/>
                      <a:pt x="440" y="45"/>
                    </a:cubicBezTo>
                    <a:cubicBezTo>
                      <a:pt x="440" y="178"/>
                      <a:pt x="440" y="178"/>
                      <a:pt x="440" y="178"/>
                    </a:cubicBezTo>
                  </a:path>
                </a:pathLst>
              </a:custGeom>
              <a:solidFill>
                <a:schemeClr val="accent1">
                  <a:lumMod val="75000"/>
                </a:schemeClr>
              </a:solidFill>
              <a:ln>
                <a:noFill/>
              </a:ln>
            </p:spPr>
            <p:txBody>
              <a:bodyPr anchor="ctr"/>
              <a:lstStyle/>
              <a:p>
                <a:pPr algn="ctr"/>
                <a:endParaRPr/>
              </a:p>
            </p:txBody>
          </p:sp>
          <p:sp>
            <p:nvSpPr>
              <p:cNvPr id="126" name="iŝļiḓê">
                <a:extLst>
                  <a:ext uri="{FF2B5EF4-FFF2-40B4-BE49-F238E27FC236}">
                    <a16:creationId xmlns:a16="http://schemas.microsoft.com/office/drawing/2014/main" id="{09138115-1FE0-4190-9A15-15BCF0F369A2}"/>
                  </a:ext>
                </a:extLst>
              </p:cNvPr>
              <p:cNvSpPr/>
              <p:nvPr/>
            </p:nvSpPr>
            <p:spPr bwMode="auto">
              <a:xfrm>
                <a:off x="4282514" y="2564005"/>
                <a:ext cx="907794" cy="1169787"/>
              </a:xfrm>
              <a:custGeom>
                <a:avLst/>
                <a:gdLst>
                  <a:gd name="T0" fmla="*/ 440 w 440"/>
                  <a:gd name="T1" fmla="*/ 178 h 703"/>
                  <a:gd name="T2" fmla="*/ 440 w 440"/>
                  <a:gd name="T3" fmla="*/ 703 h 703"/>
                  <a:gd name="T4" fmla="*/ 0 w 440"/>
                  <a:gd name="T5" fmla="*/ 703 h 703"/>
                  <a:gd name="T6" fmla="*/ 0 w 440"/>
                  <a:gd name="T7" fmla="*/ 105 h 703"/>
                  <a:gd name="T8" fmla="*/ 105 w 440"/>
                  <a:gd name="T9" fmla="*/ 0 h 703"/>
                  <a:gd name="T10" fmla="*/ 339 w 440"/>
                  <a:gd name="T11" fmla="*/ 0 h 703"/>
                  <a:gd name="T12" fmla="*/ 440 w 440"/>
                  <a:gd name="T13" fmla="*/ 45 h 703"/>
                </a:gdLst>
                <a:ahLst/>
                <a:cxnLst>
                  <a:cxn ang="0">
                    <a:pos x="T0" y="T1"/>
                  </a:cxn>
                  <a:cxn ang="0">
                    <a:pos x="T2" y="T3"/>
                  </a:cxn>
                  <a:cxn ang="0">
                    <a:pos x="T4" y="T5"/>
                  </a:cxn>
                  <a:cxn ang="0">
                    <a:pos x="T6" y="T7"/>
                  </a:cxn>
                  <a:cxn ang="0">
                    <a:pos x="T8" y="T9"/>
                  </a:cxn>
                  <a:cxn ang="0">
                    <a:pos x="T10" y="T11"/>
                  </a:cxn>
                  <a:cxn ang="0">
                    <a:pos x="T12" y="T13"/>
                  </a:cxn>
                </a:cxnLst>
                <a:rect l="0" t="0" r="r" b="b"/>
                <a:pathLst>
                  <a:path w="440" h="703">
                    <a:moveTo>
                      <a:pt x="440" y="178"/>
                    </a:moveTo>
                    <a:cubicBezTo>
                      <a:pt x="440" y="703"/>
                      <a:pt x="440" y="703"/>
                      <a:pt x="440" y="703"/>
                    </a:cubicBezTo>
                    <a:cubicBezTo>
                      <a:pt x="0" y="703"/>
                      <a:pt x="0" y="703"/>
                      <a:pt x="0" y="703"/>
                    </a:cubicBezTo>
                    <a:cubicBezTo>
                      <a:pt x="0" y="105"/>
                      <a:pt x="0" y="105"/>
                      <a:pt x="0" y="105"/>
                    </a:cubicBezTo>
                    <a:cubicBezTo>
                      <a:pt x="0" y="47"/>
                      <a:pt x="47" y="0"/>
                      <a:pt x="105" y="0"/>
                    </a:cubicBezTo>
                    <a:cubicBezTo>
                      <a:pt x="339" y="0"/>
                      <a:pt x="339" y="0"/>
                      <a:pt x="339" y="0"/>
                    </a:cubicBezTo>
                    <a:cubicBezTo>
                      <a:pt x="358" y="0"/>
                      <a:pt x="427" y="33"/>
                      <a:pt x="440" y="45"/>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27" name="îSḷïdé">
                <a:extLst>
                  <a:ext uri="{FF2B5EF4-FFF2-40B4-BE49-F238E27FC236}">
                    <a16:creationId xmlns:a16="http://schemas.microsoft.com/office/drawing/2014/main" id="{3F8B0483-08AA-48AB-B953-5AB23C8C1047}"/>
                  </a:ext>
                </a:extLst>
              </p:cNvPr>
              <p:cNvSpPr/>
              <p:nvPr/>
            </p:nvSpPr>
            <p:spPr bwMode="auto">
              <a:xfrm>
                <a:off x="4971484" y="2055943"/>
                <a:ext cx="161410" cy="161410"/>
              </a:xfrm>
              <a:custGeom>
                <a:avLst/>
                <a:gdLst>
                  <a:gd name="T0" fmla="*/ 0 w 78"/>
                  <a:gd name="T1" fmla="*/ 39 h 78"/>
                  <a:gd name="T2" fmla="*/ 39 w 78"/>
                  <a:gd name="T3" fmla="*/ 0 h 78"/>
                  <a:gd name="T4" fmla="*/ 78 w 78"/>
                  <a:gd name="T5" fmla="*/ 39 h 78"/>
                  <a:gd name="T6" fmla="*/ 39 w 78"/>
                  <a:gd name="T7" fmla="*/ 78 h 78"/>
                  <a:gd name="T8" fmla="*/ 19 w 78"/>
                  <a:gd name="T9" fmla="*/ 73 h 78"/>
                </a:gdLst>
                <a:ahLst/>
                <a:cxnLst>
                  <a:cxn ang="0">
                    <a:pos x="T0" y="T1"/>
                  </a:cxn>
                  <a:cxn ang="0">
                    <a:pos x="T2" y="T3"/>
                  </a:cxn>
                  <a:cxn ang="0">
                    <a:pos x="T4" y="T5"/>
                  </a:cxn>
                  <a:cxn ang="0">
                    <a:pos x="T6" y="T7"/>
                  </a:cxn>
                  <a:cxn ang="0">
                    <a:pos x="T8" y="T9"/>
                  </a:cxn>
                </a:cxnLst>
                <a:rect l="0" t="0" r="r" b="b"/>
                <a:pathLst>
                  <a:path w="78" h="78">
                    <a:moveTo>
                      <a:pt x="0" y="39"/>
                    </a:moveTo>
                    <a:cubicBezTo>
                      <a:pt x="0" y="18"/>
                      <a:pt x="17" y="0"/>
                      <a:pt x="39" y="0"/>
                    </a:cubicBezTo>
                    <a:cubicBezTo>
                      <a:pt x="60" y="0"/>
                      <a:pt x="78" y="18"/>
                      <a:pt x="78" y="39"/>
                    </a:cubicBezTo>
                    <a:cubicBezTo>
                      <a:pt x="78" y="61"/>
                      <a:pt x="60" y="78"/>
                      <a:pt x="39" y="78"/>
                    </a:cubicBezTo>
                    <a:cubicBezTo>
                      <a:pt x="32" y="78"/>
                      <a:pt x="25" y="76"/>
                      <a:pt x="19" y="73"/>
                    </a:cubicBezTo>
                  </a:path>
                </a:pathLst>
              </a:custGeom>
              <a:solidFill>
                <a:srgbClr val="FC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ïśļíḋé">
                <a:extLst>
                  <a:ext uri="{FF2B5EF4-FFF2-40B4-BE49-F238E27FC236}">
                    <a16:creationId xmlns:a16="http://schemas.microsoft.com/office/drawing/2014/main" id="{B79BCE25-1EC8-4B25-AE1F-624D0D002F26}"/>
                  </a:ext>
                </a:extLst>
              </p:cNvPr>
              <p:cNvSpPr/>
              <p:nvPr/>
            </p:nvSpPr>
            <p:spPr bwMode="auto">
              <a:xfrm>
                <a:off x="4961734" y="2045111"/>
                <a:ext cx="181992" cy="181992"/>
              </a:xfrm>
              <a:custGeom>
                <a:avLst/>
                <a:gdLst>
                  <a:gd name="T0" fmla="*/ 10 w 88"/>
                  <a:gd name="T1" fmla="*/ 44 h 88"/>
                  <a:gd name="T2" fmla="*/ 20 w 88"/>
                  <a:gd name="T3" fmla="*/ 20 h 88"/>
                  <a:gd name="T4" fmla="*/ 44 w 88"/>
                  <a:gd name="T5" fmla="*/ 10 h 88"/>
                  <a:gd name="T6" fmla="*/ 68 w 88"/>
                  <a:gd name="T7" fmla="*/ 20 h 88"/>
                  <a:gd name="T8" fmla="*/ 78 w 88"/>
                  <a:gd name="T9" fmla="*/ 44 h 88"/>
                  <a:gd name="T10" fmla="*/ 68 w 88"/>
                  <a:gd name="T11" fmla="*/ 68 h 88"/>
                  <a:gd name="T12" fmla="*/ 44 w 88"/>
                  <a:gd name="T13" fmla="*/ 78 h 88"/>
                  <a:gd name="T14" fmla="*/ 27 w 88"/>
                  <a:gd name="T15" fmla="*/ 74 h 88"/>
                  <a:gd name="T16" fmla="*/ 20 w 88"/>
                  <a:gd name="T17" fmla="*/ 76 h 88"/>
                  <a:gd name="T18" fmla="*/ 22 w 88"/>
                  <a:gd name="T19" fmla="*/ 83 h 88"/>
                  <a:gd name="T20" fmla="*/ 44 w 88"/>
                  <a:gd name="T21" fmla="*/ 88 h 88"/>
                  <a:gd name="T22" fmla="*/ 88 w 88"/>
                  <a:gd name="T23" fmla="*/ 44 h 88"/>
                  <a:gd name="T24" fmla="*/ 44 w 88"/>
                  <a:gd name="T25" fmla="*/ 0 h 88"/>
                  <a:gd name="T26" fmla="*/ 0 w 88"/>
                  <a:gd name="T27" fmla="*/ 44 h 88"/>
                  <a:gd name="T28" fmla="*/ 5 w 88"/>
                  <a:gd name="T29" fmla="*/ 49 h 88"/>
                  <a:gd name="T30" fmla="*/ 10 w 88"/>
                  <a:gd name="T3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88">
                    <a:moveTo>
                      <a:pt x="10" y="44"/>
                    </a:moveTo>
                    <a:cubicBezTo>
                      <a:pt x="10" y="35"/>
                      <a:pt x="14" y="27"/>
                      <a:pt x="20" y="20"/>
                    </a:cubicBezTo>
                    <a:cubicBezTo>
                      <a:pt x="26" y="14"/>
                      <a:pt x="34" y="10"/>
                      <a:pt x="44" y="10"/>
                    </a:cubicBezTo>
                    <a:cubicBezTo>
                      <a:pt x="53" y="10"/>
                      <a:pt x="61" y="14"/>
                      <a:pt x="68" y="20"/>
                    </a:cubicBezTo>
                    <a:cubicBezTo>
                      <a:pt x="74" y="27"/>
                      <a:pt x="78" y="35"/>
                      <a:pt x="78" y="44"/>
                    </a:cubicBezTo>
                    <a:cubicBezTo>
                      <a:pt x="78" y="54"/>
                      <a:pt x="74" y="62"/>
                      <a:pt x="68" y="68"/>
                    </a:cubicBezTo>
                    <a:cubicBezTo>
                      <a:pt x="61" y="74"/>
                      <a:pt x="53" y="78"/>
                      <a:pt x="44" y="78"/>
                    </a:cubicBezTo>
                    <a:cubicBezTo>
                      <a:pt x="38" y="78"/>
                      <a:pt x="32" y="77"/>
                      <a:pt x="27" y="74"/>
                    </a:cubicBezTo>
                    <a:cubicBezTo>
                      <a:pt x="24" y="72"/>
                      <a:pt x="21" y="73"/>
                      <a:pt x="20" y="76"/>
                    </a:cubicBezTo>
                    <a:cubicBezTo>
                      <a:pt x="19" y="78"/>
                      <a:pt x="20" y="81"/>
                      <a:pt x="22" y="83"/>
                    </a:cubicBezTo>
                    <a:cubicBezTo>
                      <a:pt x="28" y="86"/>
                      <a:pt x="36" y="88"/>
                      <a:pt x="44" y="88"/>
                    </a:cubicBezTo>
                    <a:cubicBezTo>
                      <a:pt x="68" y="88"/>
                      <a:pt x="88" y="69"/>
                      <a:pt x="88" y="44"/>
                    </a:cubicBezTo>
                    <a:cubicBezTo>
                      <a:pt x="88" y="20"/>
                      <a:pt x="68" y="0"/>
                      <a:pt x="44" y="0"/>
                    </a:cubicBezTo>
                    <a:cubicBezTo>
                      <a:pt x="19" y="0"/>
                      <a:pt x="0" y="20"/>
                      <a:pt x="0" y="44"/>
                    </a:cubicBezTo>
                    <a:cubicBezTo>
                      <a:pt x="0" y="47"/>
                      <a:pt x="2" y="49"/>
                      <a:pt x="5" y="49"/>
                    </a:cubicBezTo>
                    <a:cubicBezTo>
                      <a:pt x="8" y="49"/>
                      <a:pt x="10" y="47"/>
                      <a:pt x="10" y="44"/>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iŝḷíḋé">
                <a:extLst>
                  <a:ext uri="{FF2B5EF4-FFF2-40B4-BE49-F238E27FC236}">
                    <a16:creationId xmlns:a16="http://schemas.microsoft.com/office/drawing/2014/main" id="{44DBB484-4CBA-4FE4-A9D7-C1A8C456CB22}"/>
                  </a:ext>
                </a:extLst>
              </p:cNvPr>
              <p:cNvSpPr/>
              <p:nvPr/>
            </p:nvSpPr>
            <p:spPr bwMode="auto">
              <a:xfrm>
                <a:off x="5052731" y="2105775"/>
                <a:ext cx="30332" cy="30332"/>
              </a:xfrm>
              <a:custGeom>
                <a:avLst/>
                <a:gdLst>
                  <a:gd name="T0" fmla="*/ 0 w 15"/>
                  <a:gd name="T1" fmla="*/ 0 h 15"/>
                  <a:gd name="T2" fmla="*/ 15 w 15"/>
                  <a:gd name="T3" fmla="*/ 15 h 15"/>
                </a:gdLst>
                <a:ahLst/>
                <a:cxnLst>
                  <a:cxn ang="0">
                    <a:pos x="T0" y="T1"/>
                  </a:cxn>
                  <a:cxn ang="0">
                    <a:pos x="T2" y="T3"/>
                  </a:cxn>
                </a:cxnLst>
                <a:rect l="0" t="0" r="r" b="b"/>
                <a:pathLst>
                  <a:path w="15" h="15">
                    <a:moveTo>
                      <a:pt x="0" y="0"/>
                    </a:moveTo>
                    <a:cubicBezTo>
                      <a:pt x="8" y="0"/>
                      <a:pt x="15" y="7"/>
                      <a:pt x="15" y="15"/>
                    </a:cubicBezTo>
                  </a:path>
                </a:pathLst>
              </a:custGeom>
              <a:solidFill>
                <a:srgbClr val="FFF3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íSļiḑê">
                <a:extLst>
                  <a:ext uri="{FF2B5EF4-FFF2-40B4-BE49-F238E27FC236}">
                    <a16:creationId xmlns:a16="http://schemas.microsoft.com/office/drawing/2014/main" id="{4872D88F-8861-44B5-9AA9-1191C3426FB6}"/>
                  </a:ext>
                </a:extLst>
              </p:cNvPr>
              <p:cNvSpPr/>
              <p:nvPr/>
            </p:nvSpPr>
            <p:spPr bwMode="auto">
              <a:xfrm>
                <a:off x="5052731" y="2105775"/>
                <a:ext cx="30332" cy="30332"/>
              </a:xfrm>
              <a:custGeom>
                <a:avLst/>
                <a:gdLst>
                  <a:gd name="T0" fmla="*/ 0 w 15"/>
                  <a:gd name="T1" fmla="*/ 0 h 15"/>
                  <a:gd name="T2" fmla="*/ 15 w 15"/>
                  <a:gd name="T3" fmla="*/ 15 h 15"/>
                </a:gdLst>
                <a:ahLst/>
                <a:cxnLst>
                  <a:cxn ang="0">
                    <a:pos x="T0" y="T1"/>
                  </a:cxn>
                  <a:cxn ang="0">
                    <a:pos x="T2" y="T3"/>
                  </a:cxn>
                </a:cxnLst>
                <a:rect l="0" t="0" r="r" b="b"/>
                <a:pathLst>
                  <a:path w="15" h="15">
                    <a:moveTo>
                      <a:pt x="0" y="0"/>
                    </a:moveTo>
                    <a:cubicBezTo>
                      <a:pt x="8" y="0"/>
                      <a:pt x="15" y="7"/>
                      <a:pt x="15" y="15"/>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31" name="íś1iḋè">
                <a:extLst>
                  <a:ext uri="{FF2B5EF4-FFF2-40B4-BE49-F238E27FC236}">
                    <a16:creationId xmlns:a16="http://schemas.microsoft.com/office/drawing/2014/main" id="{6228BB7E-5980-4DFF-AA15-544245746CB0}"/>
                  </a:ext>
                </a:extLst>
              </p:cNvPr>
              <p:cNvSpPr/>
              <p:nvPr/>
            </p:nvSpPr>
            <p:spPr bwMode="auto">
              <a:xfrm>
                <a:off x="4333428" y="2055943"/>
                <a:ext cx="161410" cy="161410"/>
              </a:xfrm>
              <a:custGeom>
                <a:avLst/>
                <a:gdLst>
                  <a:gd name="T0" fmla="*/ 78 w 78"/>
                  <a:gd name="T1" fmla="*/ 39 h 78"/>
                  <a:gd name="T2" fmla="*/ 39 w 78"/>
                  <a:gd name="T3" fmla="*/ 0 h 78"/>
                  <a:gd name="T4" fmla="*/ 0 w 78"/>
                  <a:gd name="T5" fmla="*/ 39 h 78"/>
                  <a:gd name="T6" fmla="*/ 39 w 78"/>
                  <a:gd name="T7" fmla="*/ 78 h 78"/>
                  <a:gd name="T8" fmla="*/ 58 w 78"/>
                  <a:gd name="T9" fmla="*/ 73 h 78"/>
                </a:gdLst>
                <a:ahLst/>
                <a:cxnLst>
                  <a:cxn ang="0">
                    <a:pos x="T0" y="T1"/>
                  </a:cxn>
                  <a:cxn ang="0">
                    <a:pos x="T2" y="T3"/>
                  </a:cxn>
                  <a:cxn ang="0">
                    <a:pos x="T4" y="T5"/>
                  </a:cxn>
                  <a:cxn ang="0">
                    <a:pos x="T6" y="T7"/>
                  </a:cxn>
                  <a:cxn ang="0">
                    <a:pos x="T8" y="T9"/>
                  </a:cxn>
                </a:cxnLst>
                <a:rect l="0" t="0" r="r" b="b"/>
                <a:pathLst>
                  <a:path w="78" h="78">
                    <a:moveTo>
                      <a:pt x="78" y="39"/>
                    </a:moveTo>
                    <a:cubicBezTo>
                      <a:pt x="78" y="18"/>
                      <a:pt x="60" y="0"/>
                      <a:pt x="39" y="0"/>
                    </a:cubicBezTo>
                    <a:cubicBezTo>
                      <a:pt x="17" y="0"/>
                      <a:pt x="0" y="18"/>
                      <a:pt x="0" y="39"/>
                    </a:cubicBezTo>
                    <a:cubicBezTo>
                      <a:pt x="0" y="61"/>
                      <a:pt x="17" y="78"/>
                      <a:pt x="39" y="78"/>
                    </a:cubicBezTo>
                    <a:cubicBezTo>
                      <a:pt x="46" y="78"/>
                      <a:pt x="52" y="76"/>
                      <a:pt x="58" y="73"/>
                    </a:cubicBezTo>
                  </a:path>
                </a:pathLst>
              </a:custGeom>
              <a:solidFill>
                <a:srgbClr val="FC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íṩliḋê">
                <a:extLst>
                  <a:ext uri="{FF2B5EF4-FFF2-40B4-BE49-F238E27FC236}">
                    <a16:creationId xmlns:a16="http://schemas.microsoft.com/office/drawing/2014/main" id="{FFC85D7B-A8C5-4B04-8A94-6AD4B424BAC6}"/>
                  </a:ext>
                </a:extLst>
              </p:cNvPr>
              <p:cNvSpPr/>
              <p:nvPr/>
            </p:nvSpPr>
            <p:spPr bwMode="auto">
              <a:xfrm>
                <a:off x="4323679" y="2045111"/>
                <a:ext cx="180909" cy="181992"/>
              </a:xfrm>
              <a:custGeom>
                <a:avLst/>
                <a:gdLst>
                  <a:gd name="T0" fmla="*/ 88 w 88"/>
                  <a:gd name="T1" fmla="*/ 44 h 88"/>
                  <a:gd name="T2" fmla="*/ 44 w 88"/>
                  <a:gd name="T3" fmla="*/ 0 h 88"/>
                  <a:gd name="T4" fmla="*/ 0 w 88"/>
                  <a:gd name="T5" fmla="*/ 44 h 88"/>
                  <a:gd name="T6" fmla="*/ 44 w 88"/>
                  <a:gd name="T7" fmla="*/ 88 h 88"/>
                  <a:gd name="T8" fmla="*/ 66 w 88"/>
                  <a:gd name="T9" fmla="*/ 83 h 88"/>
                  <a:gd name="T10" fmla="*/ 67 w 88"/>
                  <a:gd name="T11" fmla="*/ 76 h 88"/>
                  <a:gd name="T12" fmla="*/ 61 w 88"/>
                  <a:gd name="T13" fmla="*/ 74 h 88"/>
                  <a:gd name="T14" fmla="*/ 44 w 88"/>
                  <a:gd name="T15" fmla="*/ 78 h 88"/>
                  <a:gd name="T16" fmla="*/ 20 w 88"/>
                  <a:gd name="T17" fmla="*/ 68 h 88"/>
                  <a:gd name="T18" fmla="*/ 10 w 88"/>
                  <a:gd name="T19" fmla="*/ 44 h 88"/>
                  <a:gd name="T20" fmla="*/ 20 w 88"/>
                  <a:gd name="T21" fmla="*/ 20 h 88"/>
                  <a:gd name="T22" fmla="*/ 44 w 88"/>
                  <a:gd name="T23" fmla="*/ 10 h 88"/>
                  <a:gd name="T24" fmla="*/ 68 w 88"/>
                  <a:gd name="T25" fmla="*/ 20 h 88"/>
                  <a:gd name="T26" fmla="*/ 78 w 88"/>
                  <a:gd name="T27" fmla="*/ 44 h 88"/>
                  <a:gd name="T28" fmla="*/ 83 w 88"/>
                  <a:gd name="T29" fmla="*/ 49 h 88"/>
                  <a:gd name="T30" fmla="*/ 88 w 88"/>
                  <a:gd name="T3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88">
                    <a:moveTo>
                      <a:pt x="88" y="44"/>
                    </a:moveTo>
                    <a:cubicBezTo>
                      <a:pt x="88" y="20"/>
                      <a:pt x="68" y="0"/>
                      <a:pt x="44" y="0"/>
                    </a:cubicBezTo>
                    <a:cubicBezTo>
                      <a:pt x="20" y="0"/>
                      <a:pt x="0" y="20"/>
                      <a:pt x="0" y="44"/>
                    </a:cubicBezTo>
                    <a:cubicBezTo>
                      <a:pt x="0" y="69"/>
                      <a:pt x="20" y="88"/>
                      <a:pt x="44" y="88"/>
                    </a:cubicBezTo>
                    <a:cubicBezTo>
                      <a:pt x="52" y="88"/>
                      <a:pt x="59" y="86"/>
                      <a:pt x="66" y="83"/>
                    </a:cubicBezTo>
                    <a:cubicBezTo>
                      <a:pt x="68" y="81"/>
                      <a:pt x="69" y="78"/>
                      <a:pt x="67" y="76"/>
                    </a:cubicBezTo>
                    <a:cubicBezTo>
                      <a:pt x="66" y="73"/>
                      <a:pt x="63" y="72"/>
                      <a:pt x="61" y="74"/>
                    </a:cubicBezTo>
                    <a:cubicBezTo>
                      <a:pt x="56" y="77"/>
                      <a:pt x="50" y="78"/>
                      <a:pt x="44" y="78"/>
                    </a:cubicBezTo>
                    <a:cubicBezTo>
                      <a:pt x="34" y="78"/>
                      <a:pt x="26" y="74"/>
                      <a:pt x="20" y="68"/>
                    </a:cubicBezTo>
                    <a:cubicBezTo>
                      <a:pt x="14" y="62"/>
                      <a:pt x="10" y="54"/>
                      <a:pt x="10" y="44"/>
                    </a:cubicBezTo>
                    <a:cubicBezTo>
                      <a:pt x="10" y="35"/>
                      <a:pt x="14" y="27"/>
                      <a:pt x="20" y="20"/>
                    </a:cubicBezTo>
                    <a:cubicBezTo>
                      <a:pt x="26" y="14"/>
                      <a:pt x="34" y="10"/>
                      <a:pt x="44" y="10"/>
                    </a:cubicBezTo>
                    <a:cubicBezTo>
                      <a:pt x="53" y="10"/>
                      <a:pt x="62" y="14"/>
                      <a:pt x="68" y="20"/>
                    </a:cubicBezTo>
                    <a:cubicBezTo>
                      <a:pt x="74" y="27"/>
                      <a:pt x="78" y="35"/>
                      <a:pt x="78" y="44"/>
                    </a:cubicBezTo>
                    <a:cubicBezTo>
                      <a:pt x="78" y="47"/>
                      <a:pt x="80" y="49"/>
                      <a:pt x="83" y="49"/>
                    </a:cubicBezTo>
                    <a:cubicBezTo>
                      <a:pt x="85" y="49"/>
                      <a:pt x="88" y="47"/>
                      <a:pt x="88" y="44"/>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îS1ïdè">
                <a:extLst>
                  <a:ext uri="{FF2B5EF4-FFF2-40B4-BE49-F238E27FC236}">
                    <a16:creationId xmlns:a16="http://schemas.microsoft.com/office/drawing/2014/main" id="{F7588E9F-AAB4-4800-B4F4-146D2ABEF217}"/>
                  </a:ext>
                </a:extLst>
              </p:cNvPr>
              <p:cNvSpPr/>
              <p:nvPr/>
            </p:nvSpPr>
            <p:spPr bwMode="auto">
              <a:xfrm>
                <a:off x="4381093" y="2105775"/>
                <a:ext cx="33582" cy="30332"/>
              </a:xfrm>
              <a:custGeom>
                <a:avLst/>
                <a:gdLst>
                  <a:gd name="T0" fmla="*/ 16 w 16"/>
                  <a:gd name="T1" fmla="*/ 0 h 15"/>
                  <a:gd name="T2" fmla="*/ 0 w 16"/>
                  <a:gd name="T3" fmla="*/ 15 h 15"/>
                </a:gdLst>
                <a:ahLst/>
                <a:cxnLst>
                  <a:cxn ang="0">
                    <a:pos x="T0" y="T1"/>
                  </a:cxn>
                  <a:cxn ang="0">
                    <a:pos x="T2" y="T3"/>
                  </a:cxn>
                </a:cxnLst>
                <a:rect l="0" t="0" r="r" b="b"/>
                <a:pathLst>
                  <a:path w="16" h="15">
                    <a:moveTo>
                      <a:pt x="16" y="0"/>
                    </a:moveTo>
                    <a:cubicBezTo>
                      <a:pt x="7" y="0"/>
                      <a:pt x="0" y="7"/>
                      <a:pt x="0" y="15"/>
                    </a:cubicBezTo>
                  </a:path>
                </a:pathLst>
              </a:custGeom>
              <a:solidFill>
                <a:srgbClr val="FFF3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ïṩľïdê">
                <a:extLst>
                  <a:ext uri="{FF2B5EF4-FFF2-40B4-BE49-F238E27FC236}">
                    <a16:creationId xmlns:a16="http://schemas.microsoft.com/office/drawing/2014/main" id="{B7DA6942-BD26-43E6-A3C4-1BEC9099FA79}"/>
                  </a:ext>
                </a:extLst>
              </p:cNvPr>
              <p:cNvSpPr/>
              <p:nvPr/>
            </p:nvSpPr>
            <p:spPr bwMode="auto">
              <a:xfrm>
                <a:off x="4381093" y="2105775"/>
                <a:ext cx="33582" cy="30332"/>
              </a:xfrm>
              <a:custGeom>
                <a:avLst/>
                <a:gdLst>
                  <a:gd name="T0" fmla="*/ 16 w 16"/>
                  <a:gd name="T1" fmla="*/ 0 h 15"/>
                  <a:gd name="T2" fmla="*/ 0 w 16"/>
                  <a:gd name="T3" fmla="*/ 15 h 15"/>
                </a:gdLst>
                <a:ahLst/>
                <a:cxnLst>
                  <a:cxn ang="0">
                    <a:pos x="T0" y="T1"/>
                  </a:cxn>
                  <a:cxn ang="0">
                    <a:pos x="T2" y="T3"/>
                  </a:cxn>
                </a:cxnLst>
                <a:rect l="0" t="0" r="r" b="b"/>
                <a:pathLst>
                  <a:path w="16" h="15">
                    <a:moveTo>
                      <a:pt x="16" y="0"/>
                    </a:moveTo>
                    <a:cubicBezTo>
                      <a:pt x="7" y="0"/>
                      <a:pt x="0" y="7"/>
                      <a:pt x="0" y="15"/>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35" name="iṣľïďé">
                <a:extLst>
                  <a:ext uri="{FF2B5EF4-FFF2-40B4-BE49-F238E27FC236}">
                    <a16:creationId xmlns:a16="http://schemas.microsoft.com/office/drawing/2014/main" id="{F14D6E62-41D8-4FB0-93D2-ED6D51B42ABE}"/>
                  </a:ext>
                </a:extLst>
              </p:cNvPr>
              <p:cNvSpPr/>
              <p:nvPr/>
            </p:nvSpPr>
            <p:spPr bwMode="auto">
              <a:xfrm>
                <a:off x="4581501" y="2454593"/>
                <a:ext cx="301154" cy="246989"/>
              </a:xfrm>
              <a:custGeom>
                <a:avLst/>
                <a:gdLst>
                  <a:gd name="T0" fmla="*/ 94 w 146"/>
                  <a:gd name="T1" fmla="*/ 120 h 120"/>
                  <a:gd name="T2" fmla="*/ 52 w 146"/>
                  <a:gd name="T3" fmla="*/ 120 h 120"/>
                  <a:gd name="T4" fmla="*/ 0 w 146"/>
                  <a:gd name="T5" fmla="*/ 68 h 120"/>
                  <a:gd name="T6" fmla="*/ 0 w 146"/>
                  <a:gd name="T7" fmla="*/ 0 h 120"/>
                  <a:gd name="T8" fmla="*/ 146 w 146"/>
                  <a:gd name="T9" fmla="*/ 0 h 120"/>
                  <a:gd name="T10" fmla="*/ 146 w 146"/>
                  <a:gd name="T11" fmla="*/ 68 h 120"/>
                  <a:gd name="T12" fmla="*/ 94 w 146"/>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146" h="120">
                    <a:moveTo>
                      <a:pt x="94" y="120"/>
                    </a:moveTo>
                    <a:cubicBezTo>
                      <a:pt x="52" y="120"/>
                      <a:pt x="52" y="120"/>
                      <a:pt x="52" y="120"/>
                    </a:cubicBezTo>
                    <a:cubicBezTo>
                      <a:pt x="23" y="120"/>
                      <a:pt x="0" y="97"/>
                      <a:pt x="0" y="68"/>
                    </a:cubicBezTo>
                    <a:cubicBezTo>
                      <a:pt x="0" y="0"/>
                      <a:pt x="0" y="0"/>
                      <a:pt x="0" y="0"/>
                    </a:cubicBezTo>
                    <a:cubicBezTo>
                      <a:pt x="146" y="0"/>
                      <a:pt x="146" y="0"/>
                      <a:pt x="146" y="0"/>
                    </a:cubicBezTo>
                    <a:cubicBezTo>
                      <a:pt x="146" y="68"/>
                      <a:pt x="146" y="68"/>
                      <a:pt x="146" y="68"/>
                    </a:cubicBezTo>
                    <a:cubicBezTo>
                      <a:pt x="146" y="97"/>
                      <a:pt x="123" y="120"/>
                      <a:pt x="94" y="120"/>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iṥľïḑé">
                <a:extLst>
                  <a:ext uri="{FF2B5EF4-FFF2-40B4-BE49-F238E27FC236}">
                    <a16:creationId xmlns:a16="http://schemas.microsoft.com/office/drawing/2014/main" id="{C98EBB38-D73C-41EB-B26C-F300BBF6D9B0}"/>
                  </a:ext>
                </a:extLst>
              </p:cNvPr>
              <p:cNvSpPr/>
              <p:nvPr/>
            </p:nvSpPr>
            <p:spPr bwMode="auto">
              <a:xfrm>
                <a:off x="4570668" y="2443760"/>
                <a:ext cx="322819" cy="268655"/>
              </a:xfrm>
              <a:custGeom>
                <a:avLst/>
                <a:gdLst>
                  <a:gd name="T0" fmla="*/ 99 w 156"/>
                  <a:gd name="T1" fmla="*/ 125 h 130"/>
                  <a:gd name="T2" fmla="*/ 99 w 156"/>
                  <a:gd name="T3" fmla="*/ 120 h 130"/>
                  <a:gd name="T4" fmla="*/ 57 w 156"/>
                  <a:gd name="T5" fmla="*/ 120 h 130"/>
                  <a:gd name="T6" fmla="*/ 24 w 156"/>
                  <a:gd name="T7" fmla="*/ 106 h 130"/>
                  <a:gd name="T8" fmla="*/ 10 w 156"/>
                  <a:gd name="T9" fmla="*/ 73 h 130"/>
                  <a:gd name="T10" fmla="*/ 10 w 156"/>
                  <a:gd name="T11" fmla="*/ 10 h 130"/>
                  <a:gd name="T12" fmla="*/ 146 w 156"/>
                  <a:gd name="T13" fmla="*/ 10 h 130"/>
                  <a:gd name="T14" fmla="*/ 146 w 156"/>
                  <a:gd name="T15" fmla="*/ 73 h 130"/>
                  <a:gd name="T16" fmla="*/ 133 w 156"/>
                  <a:gd name="T17" fmla="*/ 106 h 130"/>
                  <a:gd name="T18" fmla="*/ 99 w 156"/>
                  <a:gd name="T19" fmla="*/ 120 h 130"/>
                  <a:gd name="T20" fmla="*/ 99 w 156"/>
                  <a:gd name="T21" fmla="*/ 125 h 130"/>
                  <a:gd name="T22" fmla="*/ 99 w 156"/>
                  <a:gd name="T23" fmla="*/ 130 h 130"/>
                  <a:gd name="T24" fmla="*/ 156 w 156"/>
                  <a:gd name="T25" fmla="*/ 73 h 130"/>
                  <a:gd name="T26" fmla="*/ 156 w 156"/>
                  <a:gd name="T27" fmla="*/ 0 h 130"/>
                  <a:gd name="T28" fmla="*/ 0 w 156"/>
                  <a:gd name="T29" fmla="*/ 0 h 130"/>
                  <a:gd name="T30" fmla="*/ 0 w 156"/>
                  <a:gd name="T31" fmla="*/ 73 h 130"/>
                  <a:gd name="T32" fmla="*/ 57 w 156"/>
                  <a:gd name="T33" fmla="*/ 130 h 130"/>
                  <a:gd name="T34" fmla="*/ 99 w 156"/>
                  <a:gd name="T35" fmla="*/ 130 h 130"/>
                  <a:gd name="T36" fmla="*/ 99 w 156"/>
                  <a:gd name="T37"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30">
                    <a:moveTo>
                      <a:pt x="99" y="125"/>
                    </a:moveTo>
                    <a:cubicBezTo>
                      <a:pt x="99" y="120"/>
                      <a:pt x="99" y="120"/>
                      <a:pt x="99" y="120"/>
                    </a:cubicBezTo>
                    <a:cubicBezTo>
                      <a:pt x="57" y="120"/>
                      <a:pt x="57" y="120"/>
                      <a:pt x="57" y="120"/>
                    </a:cubicBezTo>
                    <a:cubicBezTo>
                      <a:pt x="44" y="120"/>
                      <a:pt x="32" y="115"/>
                      <a:pt x="24" y="106"/>
                    </a:cubicBezTo>
                    <a:cubicBezTo>
                      <a:pt x="15" y="98"/>
                      <a:pt x="10" y="86"/>
                      <a:pt x="10" y="73"/>
                    </a:cubicBezTo>
                    <a:cubicBezTo>
                      <a:pt x="10" y="10"/>
                      <a:pt x="10" y="10"/>
                      <a:pt x="10" y="10"/>
                    </a:cubicBezTo>
                    <a:cubicBezTo>
                      <a:pt x="146" y="10"/>
                      <a:pt x="146" y="10"/>
                      <a:pt x="146" y="10"/>
                    </a:cubicBezTo>
                    <a:cubicBezTo>
                      <a:pt x="146" y="73"/>
                      <a:pt x="146" y="73"/>
                      <a:pt x="146" y="73"/>
                    </a:cubicBezTo>
                    <a:cubicBezTo>
                      <a:pt x="146" y="86"/>
                      <a:pt x="141" y="98"/>
                      <a:pt x="133" y="106"/>
                    </a:cubicBezTo>
                    <a:cubicBezTo>
                      <a:pt x="124" y="115"/>
                      <a:pt x="112" y="120"/>
                      <a:pt x="99" y="120"/>
                    </a:cubicBezTo>
                    <a:cubicBezTo>
                      <a:pt x="99" y="125"/>
                      <a:pt x="99" y="125"/>
                      <a:pt x="99" y="125"/>
                    </a:cubicBezTo>
                    <a:cubicBezTo>
                      <a:pt x="99" y="130"/>
                      <a:pt x="99" y="130"/>
                      <a:pt x="99" y="130"/>
                    </a:cubicBezTo>
                    <a:cubicBezTo>
                      <a:pt x="131" y="130"/>
                      <a:pt x="156" y="104"/>
                      <a:pt x="156" y="73"/>
                    </a:cubicBezTo>
                    <a:cubicBezTo>
                      <a:pt x="156" y="0"/>
                      <a:pt x="156" y="0"/>
                      <a:pt x="156" y="0"/>
                    </a:cubicBezTo>
                    <a:cubicBezTo>
                      <a:pt x="0" y="0"/>
                      <a:pt x="0" y="0"/>
                      <a:pt x="0" y="0"/>
                    </a:cubicBezTo>
                    <a:cubicBezTo>
                      <a:pt x="0" y="73"/>
                      <a:pt x="0" y="73"/>
                      <a:pt x="0" y="73"/>
                    </a:cubicBezTo>
                    <a:cubicBezTo>
                      <a:pt x="0" y="104"/>
                      <a:pt x="26" y="130"/>
                      <a:pt x="57" y="130"/>
                    </a:cubicBezTo>
                    <a:cubicBezTo>
                      <a:pt x="99" y="130"/>
                      <a:pt x="99" y="130"/>
                      <a:pt x="99" y="130"/>
                    </a:cubicBezTo>
                    <a:cubicBezTo>
                      <a:pt x="99" y="125"/>
                      <a:pt x="99" y="125"/>
                      <a:pt x="99" y="125"/>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îŝḻiďê">
                <a:extLst>
                  <a:ext uri="{FF2B5EF4-FFF2-40B4-BE49-F238E27FC236}">
                    <a16:creationId xmlns:a16="http://schemas.microsoft.com/office/drawing/2014/main" id="{B6500A44-3EEA-4933-8DEF-4E278DB478EF}"/>
                  </a:ext>
                </a:extLst>
              </p:cNvPr>
              <p:cNvSpPr/>
              <p:nvPr/>
            </p:nvSpPr>
            <p:spPr bwMode="auto">
              <a:xfrm>
                <a:off x="4521920" y="2503340"/>
                <a:ext cx="59581" cy="45498"/>
              </a:xfrm>
              <a:custGeom>
                <a:avLst/>
                <a:gdLst>
                  <a:gd name="T0" fmla="*/ 29 w 29"/>
                  <a:gd name="T1" fmla="*/ 22 h 22"/>
                  <a:gd name="T2" fmla="*/ 0 w 29"/>
                  <a:gd name="T3" fmla="*/ 22 h 22"/>
                  <a:gd name="T4" fmla="*/ 0 w 29"/>
                  <a:gd name="T5" fmla="*/ 7 h 22"/>
                  <a:gd name="T6" fmla="*/ 7 w 29"/>
                  <a:gd name="T7" fmla="*/ 0 h 22"/>
                  <a:gd name="T8" fmla="*/ 29 w 29"/>
                  <a:gd name="T9" fmla="*/ 0 h 22"/>
                  <a:gd name="T10" fmla="*/ 29 w 29"/>
                  <a:gd name="T11" fmla="*/ 22 h 22"/>
                </a:gdLst>
                <a:ahLst/>
                <a:cxnLst>
                  <a:cxn ang="0">
                    <a:pos x="T0" y="T1"/>
                  </a:cxn>
                  <a:cxn ang="0">
                    <a:pos x="T2" y="T3"/>
                  </a:cxn>
                  <a:cxn ang="0">
                    <a:pos x="T4" y="T5"/>
                  </a:cxn>
                  <a:cxn ang="0">
                    <a:pos x="T6" y="T7"/>
                  </a:cxn>
                  <a:cxn ang="0">
                    <a:pos x="T8" y="T9"/>
                  </a:cxn>
                  <a:cxn ang="0">
                    <a:pos x="T10" y="T11"/>
                  </a:cxn>
                </a:cxnLst>
                <a:rect l="0" t="0" r="r" b="b"/>
                <a:pathLst>
                  <a:path w="29" h="22">
                    <a:moveTo>
                      <a:pt x="29" y="22"/>
                    </a:moveTo>
                    <a:cubicBezTo>
                      <a:pt x="0" y="22"/>
                      <a:pt x="0" y="22"/>
                      <a:pt x="0" y="22"/>
                    </a:cubicBezTo>
                    <a:cubicBezTo>
                      <a:pt x="0" y="7"/>
                      <a:pt x="0" y="7"/>
                      <a:pt x="0" y="7"/>
                    </a:cubicBezTo>
                    <a:cubicBezTo>
                      <a:pt x="0" y="3"/>
                      <a:pt x="3" y="0"/>
                      <a:pt x="7" y="0"/>
                    </a:cubicBezTo>
                    <a:cubicBezTo>
                      <a:pt x="29" y="0"/>
                      <a:pt x="29" y="0"/>
                      <a:pt x="29" y="0"/>
                    </a:cubicBezTo>
                    <a:lnTo>
                      <a:pt x="29" y="22"/>
                    </a:lnTo>
                    <a:close/>
                  </a:path>
                </a:pathLst>
              </a:custGeom>
              <a:solidFill>
                <a:srgbClr val="F7F0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ísľîḓè">
                <a:extLst>
                  <a:ext uri="{FF2B5EF4-FFF2-40B4-BE49-F238E27FC236}">
                    <a16:creationId xmlns:a16="http://schemas.microsoft.com/office/drawing/2014/main" id="{9C4C2BD2-82C6-4636-BD20-13B63DCB7991}"/>
                  </a:ext>
                </a:extLst>
              </p:cNvPr>
              <p:cNvSpPr/>
              <p:nvPr/>
            </p:nvSpPr>
            <p:spPr bwMode="auto">
              <a:xfrm>
                <a:off x="4521920" y="2503340"/>
                <a:ext cx="59581" cy="45498"/>
              </a:xfrm>
              <a:custGeom>
                <a:avLst/>
                <a:gdLst>
                  <a:gd name="T0" fmla="*/ 29 w 29"/>
                  <a:gd name="T1" fmla="*/ 22 h 22"/>
                  <a:gd name="T2" fmla="*/ 0 w 29"/>
                  <a:gd name="T3" fmla="*/ 22 h 22"/>
                  <a:gd name="T4" fmla="*/ 0 w 29"/>
                  <a:gd name="T5" fmla="*/ 7 h 22"/>
                  <a:gd name="T6" fmla="*/ 7 w 29"/>
                  <a:gd name="T7" fmla="*/ 0 h 22"/>
                  <a:gd name="T8" fmla="*/ 29 w 29"/>
                  <a:gd name="T9" fmla="*/ 0 h 22"/>
                  <a:gd name="T10" fmla="*/ 29 w 29"/>
                  <a:gd name="T11" fmla="*/ 22 h 22"/>
                </a:gdLst>
                <a:ahLst/>
                <a:cxnLst>
                  <a:cxn ang="0">
                    <a:pos x="T0" y="T1"/>
                  </a:cxn>
                  <a:cxn ang="0">
                    <a:pos x="T2" y="T3"/>
                  </a:cxn>
                  <a:cxn ang="0">
                    <a:pos x="T4" y="T5"/>
                  </a:cxn>
                  <a:cxn ang="0">
                    <a:pos x="T6" y="T7"/>
                  </a:cxn>
                  <a:cxn ang="0">
                    <a:pos x="T8" y="T9"/>
                  </a:cxn>
                  <a:cxn ang="0">
                    <a:pos x="T10" y="T11"/>
                  </a:cxn>
                </a:cxnLst>
                <a:rect l="0" t="0" r="r" b="b"/>
                <a:pathLst>
                  <a:path w="29" h="22">
                    <a:moveTo>
                      <a:pt x="29" y="22"/>
                    </a:moveTo>
                    <a:cubicBezTo>
                      <a:pt x="0" y="22"/>
                      <a:pt x="0" y="22"/>
                      <a:pt x="0" y="22"/>
                    </a:cubicBezTo>
                    <a:cubicBezTo>
                      <a:pt x="0" y="7"/>
                      <a:pt x="0" y="7"/>
                      <a:pt x="0" y="7"/>
                    </a:cubicBezTo>
                    <a:cubicBezTo>
                      <a:pt x="0" y="3"/>
                      <a:pt x="3" y="0"/>
                      <a:pt x="7" y="0"/>
                    </a:cubicBezTo>
                    <a:cubicBezTo>
                      <a:pt x="29" y="0"/>
                      <a:pt x="29" y="0"/>
                      <a:pt x="29" y="0"/>
                    </a:cubicBezTo>
                    <a:lnTo>
                      <a:pt x="29" y="22"/>
                    </a:ln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39" name="îṡ1íḋe">
                <a:extLst>
                  <a:ext uri="{FF2B5EF4-FFF2-40B4-BE49-F238E27FC236}">
                    <a16:creationId xmlns:a16="http://schemas.microsoft.com/office/drawing/2014/main" id="{BBC16403-DBF3-4838-A970-E56E65D4DD99}"/>
                  </a:ext>
                </a:extLst>
              </p:cNvPr>
              <p:cNvSpPr/>
              <p:nvPr/>
            </p:nvSpPr>
            <p:spPr bwMode="auto">
              <a:xfrm>
                <a:off x="4581501" y="2454593"/>
                <a:ext cx="301154" cy="114828"/>
              </a:xfrm>
              <a:custGeom>
                <a:avLst/>
                <a:gdLst>
                  <a:gd name="T0" fmla="*/ 146 w 146"/>
                  <a:gd name="T1" fmla="*/ 0 h 56"/>
                  <a:gd name="T2" fmla="*/ 146 w 146"/>
                  <a:gd name="T3" fmla="*/ 43 h 56"/>
                  <a:gd name="T4" fmla="*/ 86 w 146"/>
                  <a:gd name="T5" fmla="*/ 56 h 56"/>
                  <a:gd name="T6" fmla="*/ 60 w 146"/>
                  <a:gd name="T7" fmla="*/ 56 h 56"/>
                  <a:gd name="T8" fmla="*/ 0 w 146"/>
                  <a:gd name="T9" fmla="*/ 43 h 56"/>
                  <a:gd name="T10" fmla="*/ 0 w 146"/>
                  <a:gd name="T11" fmla="*/ 0 h 56"/>
                  <a:gd name="T12" fmla="*/ 146 w 14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146" h="56">
                    <a:moveTo>
                      <a:pt x="146" y="0"/>
                    </a:moveTo>
                    <a:cubicBezTo>
                      <a:pt x="146" y="43"/>
                      <a:pt x="146" y="43"/>
                      <a:pt x="146" y="43"/>
                    </a:cubicBezTo>
                    <a:cubicBezTo>
                      <a:pt x="128" y="52"/>
                      <a:pt x="108" y="56"/>
                      <a:pt x="86" y="56"/>
                    </a:cubicBezTo>
                    <a:cubicBezTo>
                      <a:pt x="60" y="56"/>
                      <a:pt x="60" y="56"/>
                      <a:pt x="60" y="56"/>
                    </a:cubicBezTo>
                    <a:cubicBezTo>
                      <a:pt x="39" y="56"/>
                      <a:pt x="18" y="52"/>
                      <a:pt x="0" y="43"/>
                    </a:cubicBezTo>
                    <a:cubicBezTo>
                      <a:pt x="0" y="0"/>
                      <a:pt x="0" y="0"/>
                      <a:pt x="0" y="0"/>
                    </a:cubicBezTo>
                    <a:lnTo>
                      <a:pt x="146" y="0"/>
                    </a:lnTo>
                    <a:close/>
                  </a:path>
                </a:pathLst>
              </a:custGeom>
              <a:solidFill>
                <a:srgbClr val="FC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îṡliďé">
                <a:extLst>
                  <a:ext uri="{FF2B5EF4-FFF2-40B4-BE49-F238E27FC236}">
                    <a16:creationId xmlns:a16="http://schemas.microsoft.com/office/drawing/2014/main" id="{A0780374-7857-4C38-B3DF-A88D99ED1EAF}"/>
                  </a:ext>
                </a:extLst>
              </p:cNvPr>
              <p:cNvSpPr/>
              <p:nvPr/>
            </p:nvSpPr>
            <p:spPr bwMode="auto">
              <a:xfrm>
                <a:off x="4570668" y="2443760"/>
                <a:ext cx="322819" cy="268655"/>
              </a:xfrm>
              <a:custGeom>
                <a:avLst/>
                <a:gdLst>
                  <a:gd name="T0" fmla="*/ 99 w 156"/>
                  <a:gd name="T1" fmla="*/ 125 h 130"/>
                  <a:gd name="T2" fmla="*/ 99 w 156"/>
                  <a:gd name="T3" fmla="*/ 120 h 130"/>
                  <a:gd name="T4" fmla="*/ 57 w 156"/>
                  <a:gd name="T5" fmla="*/ 120 h 130"/>
                  <a:gd name="T6" fmla="*/ 24 w 156"/>
                  <a:gd name="T7" fmla="*/ 106 h 130"/>
                  <a:gd name="T8" fmla="*/ 10 w 156"/>
                  <a:gd name="T9" fmla="*/ 73 h 130"/>
                  <a:gd name="T10" fmla="*/ 10 w 156"/>
                  <a:gd name="T11" fmla="*/ 10 h 130"/>
                  <a:gd name="T12" fmla="*/ 146 w 156"/>
                  <a:gd name="T13" fmla="*/ 10 h 130"/>
                  <a:gd name="T14" fmla="*/ 146 w 156"/>
                  <a:gd name="T15" fmla="*/ 73 h 130"/>
                  <a:gd name="T16" fmla="*/ 133 w 156"/>
                  <a:gd name="T17" fmla="*/ 106 h 130"/>
                  <a:gd name="T18" fmla="*/ 99 w 156"/>
                  <a:gd name="T19" fmla="*/ 120 h 130"/>
                  <a:gd name="T20" fmla="*/ 99 w 156"/>
                  <a:gd name="T21" fmla="*/ 125 h 130"/>
                  <a:gd name="T22" fmla="*/ 99 w 156"/>
                  <a:gd name="T23" fmla="*/ 130 h 130"/>
                  <a:gd name="T24" fmla="*/ 156 w 156"/>
                  <a:gd name="T25" fmla="*/ 73 h 130"/>
                  <a:gd name="T26" fmla="*/ 156 w 156"/>
                  <a:gd name="T27" fmla="*/ 0 h 130"/>
                  <a:gd name="T28" fmla="*/ 0 w 156"/>
                  <a:gd name="T29" fmla="*/ 0 h 130"/>
                  <a:gd name="T30" fmla="*/ 0 w 156"/>
                  <a:gd name="T31" fmla="*/ 73 h 130"/>
                  <a:gd name="T32" fmla="*/ 57 w 156"/>
                  <a:gd name="T33" fmla="*/ 130 h 130"/>
                  <a:gd name="T34" fmla="*/ 99 w 156"/>
                  <a:gd name="T35" fmla="*/ 130 h 130"/>
                  <a:gd name="T36" fmla="*/ 99 w 156"/>
                  <a:gd name="T37"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30">
                    <a:moveTo>
                      <a:pt x="99" y="125"/>
                    </a:moveTo>
                    <a:cubicBezTo>
                      <a:pt x="99" y="120"/>
                      <a:pt x="99" y="120"/>
                      <a:pt x="99" y="120"/>
                    </a:cubicBezTo>
                    <a:cubicBezTo>
                      <a:pt x="57" y="120"/>
                      <a:pt x="57" y="120"/>
                      <a:pt x="57" y="120"/>
                    </a:cubicBezTo>
                    <a:cubicBezTo>
                      <a:pt x="44" y="120"/>
                      <a:pt x="32" y="115"/>
                      <a:pt x="24" y="106"/>
                    </a:cubicBezTo>
                    <a:cubicBezTo>
                      <a:pt x="15" y="98"/>
                      <a:pt x="10" y="86"/>
                      <a:pt x="10" y="73"/>
                    </a:cubicBezTo>
                    <a:cubicBezTo>
                      <a:pt x="10" y="10"/>
                      <a:pt x="10" y="10"/>
                      <a:pt x="10" y="10"/>
                    </a:cubicBezTo>
                    <a:cubicBezTo>
                      <a:pt x="146" y="10"/>
                      <a:pt x="146" y="10"/>
                      <a:pt x="146" y="10"/>
                    </a:cubicBezTo>
                    <a:cubicBezTo>
                      <a:pt x="146" y="73"/>
                      <a:pt x="146" y="73"/>
                      <a:pt x="146" y="73"/>
                    </a:cubicBezTo>
                    <a:cubicBezTo>
                      <a:pt x="146" y="86"/>
                      <a:pt x="141" y="98"/>
                      <a:pt x="133" y="106"/>
                    </a:cubicBezTo>
                    <a:cubicBezTo>
                      <a:pt x="124" y="115"/>
                      <a:pt x="112" y="120"/>
                      <a:pt x="99" y="120"/>
                    </a:cubicBezTo>
                    <a:cubicBezTo>
                      <a:pt x="99" y="125"/>
                      <a:pt x="99" y="125"/>
                      <a:pt x="99" y="125"/>
                    </a:cubicBezTo>
                    <a:cubicBezTo>
                      <a:pt x="99" y="130"/>
                      <a:pt x="99" y="130"/>
                      <a:pt x="99" y="130"/>
                    </a:cubicBezTo>
                    <a:cubicBezTo>
                      <a:pt x="131" y="130"/>
                      <a:pt x="156" y="104"/>
                      <a:pt x="156" y="73"/>
                    </a:cubicBezTo>
                    <a:cubicBezTo>
                      <a:pt x="156" y="0"/>
                      <a:pt x="156" y="0"/>
                      <a:pt x="156" y="0"/>
                    </a:cubicBezTo>
                    <a:cubicBezTo>
                      <a:pt x="0" y="0"/>
                      <a:pt x="0" y="0"/>
                      <a:pt x="0" y="0"/>
                    </a:cubicBezTo>
                    <a:cubicBezTo>
                      <a:pt x="0" y="73"/>
                      <a:pt x="0" y="73"/>
                      <a:pt x="0" y="73"/>
                    </a:cubicBezTo>
                    <a:cubicBezTo>
                      <a:pt x="0" y="104"/>
                      <a:pt x="26" y="130"/>
                      <a:pt x="57" y="130"/>
                    </a:cubicBezTo>
                    <a:cubicBezTo>
                      <a:pt x="99" y="130"/>
                      <a:pt x="99" y="130"/>
                      <a:pt x="99" y="130"/>
                    </a:cubicBezTo>
                    <a:cubicBezTo>
                      <a:pt x="99" y="125"/>
                      <a:pt x="99" y="125"/>
                      <a:pt x="99" y="125"/>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iṩļîďé">
                <a:extLst>
                  <a:ext uri="{FF2B5EF4-FFF2-40B4-BE49-F238E27FC236}">
                    <a16:creationId xmlns:a16="http://schemas.microsoft.com/office/drawing/2014/main" id="{26377B89-C89F-4BD8-9DA6-441BDE3D28B1}"/>
                  </a:ext>
                </a:extLst>
              </p:cNvPr>
              <p:cNvSpPr/>
              <p:nvPr/>
            </p:nvSpPr>
            <p:spPr bwMode="auto">
              <a:xfrm>
                <a:off x="4414675" y="1798121"/>
                <a:ext cx="638056" cy="705219"/>
              </a:xfrm>
              <a:custGeom>
                <a:avLst/>
                <a:gdLst>
                  <a:gd name="T0" fmla="*/ 184 w 309"/>
                  <a:gd name="T1" fmla="*/ 342 h 342"/>
                  <a:gd name="T2" fmla="*/ 124 w 309"/>
                  <a:gd name="T3" fmla="*/ 342 h 342"/>
                  <a:gd name="T4" fmla="*/ 0 w 309"/>
                  <a:gd name="T5" fmla="*/ 217 h 342"/>
                  <a:gd name="T6" fmla="*/ 0 w 309"/>
                  <a:gd name="T7" fmla="*/ 19 h 342"/>
                  <a:gd name="T8" fmla="*/ 19 w 309"/>
                  <a:gd name="T9" fmla="*/ 0 h 342"/>
                  <a:gd name="T10" fmla="*/ 309 w 309"/>
                  <a:gd name="T11" fmla="*/ 0 h 342"/>
                  <a:gd name="T12" fmla="*/ 309 w 309"/>
                  <a:gd name="T13" fmla="*/ 217 h 342"/>
                  <a:gd name="T14" fmla="*/ 184 w 309"/>
                  <a:gd name="T15" fmla="*/ 342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342">
                    <a:moveTo>
                      <a:pt x="184" y="342"/>
                    </a:moveTo>
                    <a:cubicBezTo>
                      <a:pt x="124" y="342"/>
                      <a:pt x="124" y="342"/>
                      <a:pt x="124" y="342"/>
                    </a:cubicBezTo>
                    <a:cubicBezTo>
                      <a:pt x="56" y="342"/>
                      <a:pt x="0" y="286"/>
                      <a:pt x="0" y="217"/>
                    </a:cubicBezTo>
                    <a:cubicBezTo>
                      <a:pt x="0" y="19"/>
                      <a:pt x="0" y="19"/>
                      <a:pt x="0" y="19"/>
                    </a:cubicBezTo>
                    <a:cubicBezTo>
                      <a:pt x="0" y="8"/>
                      <a:pt x="9" y="0"/>
                      <a:pt x="19" y="0"/>
                    </a:cubicBezTo>
                    <a:cubicBezTo>
                      <a:pt x="309" y="0"/>
                      <a:pt x="309" y="0"/>
                      <a:pt x="309" y="0"/>
                    </a:cubicBezTo>
                    <a:cubicBezTo>
                      <a:pt x="309" y="217"/>
                      <a:pt x="309" y="217"/>
                      <a:pt x="309" y="217"/>
                    </a:cubicBezTo>
                    <a:cubicBezTo>
                      <a:pt x="309" y="286"/>
                      <a:pt x="253" y="342"/>
                      <a:pt x="184" y="342"/>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îŝľíḋè">
                <a:extLst>
                  <a:ext uri="{FF2B5EF4-FFF2-40B4-BE49-F238E27FC236}">
                    <a16:creationId xmlns:a16="http://schemas.microsoft.com/office/drawing/2014/main" id="{1415BE36-9AE0-40CA-9D6D-AF3CC83DC31E}"/>
                  </a:ext>
                </a:extLst>
              </p:cNvPr>
              <p:cNvSpPr/>
              <p:nvPr/>
            </p:nvSpPr>
            <p:spPr bwMode="auto">
              <a:xfrm>
                <a:off x="4403842" y="1787288"/>
                <a:ext cx="658638" cy="726885"/>
              </a:xfrm>
              <a:custGeom>
                <a:avLst/>
                <a:gdLst>
                  <a:gd name="T0" fmla="*/ 189 w 319"/>
                  <a:gd name="T1" fmla="*/ 347 h 352"/>
                  <a:gd name="T2" fmla="*/ 189 w 319"/>
                  <a:gd name="T3" fmla="*/ 342 h 352"/>
                  <a:gd name="T4" fmla="*/ 129 w 319"/>
                  <a:gd name="T5" fmla="*/ 342 h 352"/>
                  <a:gd name="T6" fmla="*/ 45 w 319"/>
                  <a:gd name="T7" fmla="*/ 307 h 352"/>
                  <a:gd name="T8" fmla="*/ 10 w 319"/>
                  <a:gd name="T9" fmla="*/ 222 h 352"/>
                  <a:gd name="T10" fmla="*/ 10 w 319"/>
                  <a:gd name="T11" fmla="*/ 24 h 352"/>
                  <a:gd name="T12" fmla="*/ 14 w 319"/>
                  <a:gd name="T13" fmla="*/ 14 h 352"/>
                  <a:gd name="T14" fmla="*/ 24 w 319"/>
                  <a:gd name="T15" fmla="*/ 10 h 352"/>
                  <a:gd name="T16" fmla="*/ 309 w 319"/>
                  <a:gd name="T17" fmla="*/ 10 h 352"/>
                  <a:gd name="T18" fmla="*/ 309 w 319"/>
                  <a:gd name="T19" fmla="*/ 222 h 352"/>
                  <a:gd name="T20" fmla="*/ 274 w 319"/>
                  <a:gd name="T21" fmla="*/ 307 h 352"/>
                  <a:gd name="T22" fmla="*/ 189 w 319"/>
                  <a:gd name="T23" fmla="*/ 342 h 352"/>
                  <a:gd name="T24" fmla="*/ 189 w 319"/>
                  <a:gd name="T25" fmla="*/ 347 h 352"/>
                  <a:gd name="T26" fmla="*/ 189 w 319"/>
                  <a:gd name="T27" fmla="*/ 352 h 352"/>
                  <a:gd name="T28" fmla="*/ 319 w 319"/>
                  <a:gd name="T29" fmla="*/ 222 h 352"/>
                  <a:gd name="T30" fmla="*/ 319 w 319"/>
                  <a:gd name="T31" fmla="*/ 0 h 352"/>
                  <a:gd name="T32" fmla="*/ 24 w 319"/>
                  <a:gd name="T33" fmla="*/ 0 h 352"/>
                  <a:gd name="T34" fmla="*/ 0 w 319"/>
                  <a:gd name="T35" fmla="*/ 24 h 352"/>
                  <a:gd name="T36" fmla="*/ 0 w 319"/>
                  <a:gd name="T37" fmla="*/ 222 h 352"/>
                  <a:gd name="T38" fmla="*/ 129 w 319"/>
                  <a:gd name="T39" fmla="*/ 352 h 352"/>
                  <a:gd name="T40" fmla="*/ 189 w 319"/>
                  <a:gd name="T41" fmla="*/ 352 h 352"/>
                  <a:gd name="T42" fmla="*/ 189 w 319"/>
                  <a:gd name="T43" fmla="*/ 3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 h="352">
                    <a:moveTo>
                      <a:pt x="189" y="347"/>
                    </a:moveTo>
                    <a:cubicBezTo>
                      <a:pt x="189" y="342"/>
                      <a:pt x="189" y="342"/>
                      <a:pt x="189" y="342"/>
                    </a:cubicBezTo>
                    <a:cubicBezTo>
                      <a:pt x="129" y="342"/>
                      <a:pt x="129" y="342"/>
                      <a:pt x="129" y="342"/>
                    </a:cubicBezTo>
                    <a:cubicBezTo>
                      <a:pt x="96" y="342"/>
                      <a:pt x="67" y="329"/>
                      <a:pt x="45" y="307"/>
                    </a:cubicBezTo>
                    <a:cubicBezTo>
                      <a:pt x="23" y="285"/>
                      <a:pt x="10" y="255"/>
                      <a:pt x="10" y="222"/>
                    </a:cubicBezTo>
                    <a:cubicBezTo>
                      <a:pt x="10" y="24"/>
                      <a:pt x="10" y="24"/>
                      <a:pt x="10" y="24"/>
                    </a:cubicBezTo>
                    <a:cubicBezTo>
                      <a:pt x="10" y="20"/>
                      <a:pt x="11" y="17"/>
                      <a:pt x="14" y="14"/>
                    </a:cubicBezTo>
                    <a:cubicBezTo>
                      <a:pt x="17" y="11"/>
                      <a:pt x="20" y="10"/>
                      <a:pt x="24" y="10"/>
                    </a:cubicBezTo>
                    <a:cubicBezTo>
                      <a:pt x="309" y="10"/>
                      <a:pt x="309" y="10"/>
                      <a:pt x="309" y="10"/>
                    </a:cubicBezTo>
                    <a:cubicBezTo>
                      <a:pt x="309" y="222"/>
                      <a:pt x="309" y="222"/>
                      <a:pt x="309" y="222"/>
                    </a:cubicBezTo>
                    <a:cubicBezTo>
                      <a:pt x="309" y="255"/>
                      <a:pt x="295" y="285"/>
                      <a:pt x="274" y="307"/>
                    </a:cubicBezTo>
                    <a:cubicBezTo>
                      <a:pt x="252" y="329"/>
                      <a:pt x="222" y="342"/>
                      <a:pt x="189" y="342"/>
                    </a:cubicBezTo>
                    <a:cubicBezTo>
                      <a:pt x="189" y="347"/>
                      <a:pt x="189" y="347"/>
                      <a:pt x="189" y="347"/>
                    </a:cubicBezTo>
                    <a:cubicBezTo>
                      <a:pt x="189" y="352"/>
                      <a:pt x="189" y="352"/>
                      <a:pt x="189" y="352"/>
                    </a:cubicBezTo>
                    <a:cubicBezTo>
                      <a:pt x="261" y="352"/>
                      <a:pt x="319" y="294"/>
                      <a:pt x="319" y="222"/>
                    </a:cubicBezTo>
                    <a:cubicBezTo>
                      <a:pt x="319" y="0"/>
                      <a:pt x="319" y="0"/>
                      <a:pt x="319" y="0"/>
                    </a:cubicBezTo>
                    <a:cubicBezTo>
                      <a:pt x="24" y="0"/>
                      <a:pt x="24" y="0"/>
                      <a:pt x="24" y="0"/>
                    </a:cubicBezTo>
                    <a:cubicBezTo>
                      <a:pt x="11" y="0"/>
                      <a:pt x="0" y="11"/>
                      <a:pt x="0" y="24"/>
                    </a:cubicBezTo>
                    <a:cubicBezTo>
                      <a:pt x="0" y="222"/>
                      <a:pt x="0" y="222"/>
                      <a:pt x="0" y="222"/>
                    </a:cubicBezTo>
                    <a:cubicBezTo>
                      <a:pt x="0" y="294"/>
                      <a:pt x="58" y="352"/>
                      <a:pt x="129" y="352"/>
                    </a:cubicBezTo>
                    <a:cubicBezTo>
                      <a:pt x="189" y="352"/>
                      <a:pt x="189" y="352"/>
                      <a:pt x="189" y="352"/>
                    </a:cubicBezTo>
                    <a:cubicBezTo>
                      <a:pt x="189" y="347"/>
                      <a:pt x="189" y="347"/>
                      <a:pt x="189" y="347"/>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íŝļîḓê">
                <a:extLst>
                  <a:ext uri="{FF2B5EF4-FFF2-40B4-BE49-F238E27FC236}">
                    <a16:creationId xmlns:a16="http://schemas.microsoft.com/office/drawing/2014/main" id="{DD86C708-831A-44BE-AD18-5187A1F24877}"/>
                  </a:ext>
                </a:extLst>
              </p:cNvPr>
              <p:cNvSpPr/>
              <p:nvPr/>
            </p:nvSpPr>
            <p:spPr bwMode="auto">
              <a:xfrm>
                <a:off x="4804658" y="1996363"/>
                <a:ext cx="168993" cy="73663"/>
              </a:xfrm>
              <a:custGeom>
                <a:avLst/>
                <a:gdLst>
                  <a:gd name="T0" fmla="*/ 69 w 82"/>
                  <a:gd name="T1" fmla="*/ 36 h 36"/>
                  <a:gd name="T2" fmla="*/ 13 w 82"/>
                  <a:gd name="T3" fmla="*/ 36 h 36"/>
                  <a:gd name="T4" fmla="*/ 0 w 82"/>
                  <a:gd name="T5" fmla="*/ 23 h 36"/>
                  <a:gd name="T6" fmla="*/ 0 w 82"/>
                  <a:gd name="T7" fmla="*/ 0 h 36"/>
                  <a:gd name="T8" fmla="*/ 82 w 82"/>
                  <a:gd name="T9" fmla="*/ 0 h 36"/>
                  <a:gd name="T10" fmla="*/ 82 w 82"/>
                  <a:gd name="T11" fmla="*/ 24 h 36"/>
                  <a:gd name="T12" fmla="*/ 69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69" y="36"/>
                    </a:moveTo>
                    <a:cubicBezTo>
                      <a:pt x="13" y="36"/>
                      <a:pt x="13" y="36"/>
                      <a:pt x="13" y="36"/>
                    </a:cubicBezTo>
                    <a:cubicBezTo>
                      <a:pt x="6" y="36"/>
                      <a:pt x="0" y="30"/>
                      <a:pt x="0" y="23"/>
                    </a:cubicBezTo>
                    <a:cubicBezTo>
                      <a:pt x="0" y="0"/>
                      <a:pt x="0" y="0"/>
                      <a:pt x="0" y="0"/>
                    </a:cubicBezTo>
                    <a:cubicBezTo>
                      <a:pt x="82" y="0"/>
                      <a:pt x="82" y="0"/>
                      <a:pt x="82" y="0"/>
                    </a:cubicBezTo>
                    <a:cubicBezTo>
                      <a:pt x="82" y="24"/>
                      <a:pt x="82" y="24"/>
                      <a:pt x="82" y="24"/>
                    </a:cubicBezTo>
                    <a:cubicBezTo>
                      <a:pt x="82" y="31"/>
                      <a:pt x="76" y="36"/>
                      <a:pt x="69" y="36"/>
                    </a:cubicBezTo>
                  </a:path>
                </a:pathLst>
              </a:custGeom>
              <a:solidFill>
                <a:srgbClr val="FC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íṩḷiḍè">
                <a:extLst>
                  <a:ext uri="{FF2B5EF4-FFF2-40B4-BE49-F238E27FC236}">
                    <a16:creationId xmlns:a16="http://schemas.microsoft.com/office/drawing/2014/main" id="{05196EA0-A68A-45D4-80B7-AB8F7FB1B07E}"/>
                  </a:ext>
                </a:extLst>
              </p:cNvPr>
              <p:cNvSpPr/>
              <p:nvPr/>
            </p:nvSpPr>
            <p:spPr bwMode="auto">
              <a:xfrm>
                <a:off x="4724495" y="2078692"/>
                <a:ext cx="46581" cy="157076"/>
              </a:xfrm>
              <a:custGeom>
                <a:avLst/>
                <a:gdLst>
                  <a:gd name="T0" fmla="*/ 23 w 23"/>
                  <a:gd name="T1" fmla="*/ 76 h 76"/>
                  <a:gd name="T2" fmla="*/ 0 w 23"/>
                  <a:gd name="T3" fmla="*/ 53 h 76"/>
                  <a:gd name="T4" fmla="*/ 0 w 23"/>
                  <a:gd name="T5" fmla="*/ 0 h 76"/>
                </a:gdLst>
                <a:ahLst/>
                <a:cxnLst>
                  <a:cxn ang="0">
                    <a:pos x="T0" y="T1"/>
                  </a:cxn>
                  <a:cxn ang="0">
                    <a:pos x="T2" y="T3"/>
                  </a:cxn>
                  <a:cxn ang="0">
                    <a:pos x="T4" y="T5"/>
                  </a:cxn>
                </a:cxnLst>
                <a:rect l="0" t="0" r="r" b="b"/>
                <a:pathLst>
                  <a:path w="23" h="76">
                    <a:moveTo>
                      <a:pt x="23" y="76"/>
                    </a:moveTo>
                    <a:cubicBezTo>
                      <a:pt x="10" y="76"/>
                      <a:pt x="0" y="66"/>
                      <a:pt x="0" y="53"/>
                    </a:cubicBezTo>
                    <a:cubicBezTo>
                      <a:pt x="0" y="0"/>
                      <a:pt x="0" y="0"/>
                      <a:pt x="0"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45" name="îṧlíḍè">
                <a:extLst>
                  <a:ext uri="{FF2B5EF4-FFF2-40B4-BE49-F238E27FC236}">
                    <a16:creationId xmlns:a16="http://schemas.microsoft.com/office/drawing/2014/main" id="{826CF220-EFE3-40E5-ABD1-2DB502BF0B46}"/>
                  </a:ext>
                </a:extLst>
              </p:cNvPr>
              <p:cNvSpPr/>
              <p:nvPr/>
            </p:nvSpPr>
            <p:spPr bwMode="auto">
              <a:xfrm>
                <a:off x="4806825" y="1960614"/>
                <a:ext cx="166826" cy="41165"/>
              </a:xfrm>
              <a:custGeom>
                <a:avLst/>
                <a:gdLst>
                  <a:gd name="T0" fmla="*/ 72 w 81"/>
                  <a:gd name="T1" fmla="*/ 20 h 20"/>
                  <a:gd name="T2" fmla="*/ 8 w 81"/>
                  <a:gd name="T3" fmla="*/ 20 h 20"/>
                  <a:gd name="T4" fmla="*/ 0 w 81"/>
                  <a:gd name="T5" fmla="*/ 12 h 20"/>
                  <a:gd name="T6" fmla="*/ 0 w 81"/>
                  <a:gd name="T7" fmla="*/ 8 h 20"/>
                  <a:gd name="T8" fmla="*/ 8 w 81"/>
                  <a:gd name="T9" fmla="*/ 0 h 20"/>
                  <a:gd name="T10" fmla="*/ 72 w 81"/>
                  <a:gd name="T11" fmla="*/ 0 h 20"/>
                  <a:gd name="T12" fmla="*/ 81 w 81"/>
                  <a:gd name="T13" fmla="*/ 8 h 20"/>
                  <a:gd name="T14" fmla="*/ 81 w 81"/>
                  <a:gd name="T15" fmla="*/ 12 h 20"/>
                  <a:gd name="T16" fmla="*/ 72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2" y="20"/>
                    </a:moveTo>
                    <a:cubicBezTo>
                      <a:pt x="8" y="20"/>
                      <a:pt x="8" y="20"/>
                      <a:pt x="8" y="20"/>
                    </a:cubicBezTo>
                    <a:cubicBezTo>
                      <a:pt x="3" y="20"/>
                      <a:pt x="0" y="17"/>
                      <a:pt x="0" y="12"/>
                    </a:cubicBezTo>
                    <a:cubicBezTo>
                      <a:pt x="0" y="8"/>
                      <a:pt x="0" y="8"/>
                      <a:pt x="0" y="8"/>
                    </a:cubicBezTo>
                    <a:cubicBezTo>
                      <a:pt x="0" y="4"/>
                      <a:pt x="3" y="0"/>
                      <a:pt x="8" y="0"/>
                    </a:cubicBezTo>
                    <a:cubicBezTo>
                      <a:pt x="72" y="0"/>
                      <a:pt x="72" y="0"/>
                      <a:pt x="72" y="0"/>
                    </a:cubicBezTo>
                    <a:cubicBezTo>
                      <a:pt x="77" y="0"/>
                      <a:pt x="81" y="4"/>
                      <a:pt x="81" y="8"/>
                    </a:cubicBezTo>
                    <a:cubicBezTo>
                      <a:pt x="81" y="12"/>
                      <a:pt x="81" y="12"/>
                      <a:pt x="81" y="12"/>
                    </a:cubicBezTo>
                    <a:cubicBezTo>
                      <a:pt x="81" y="17"/>
                      <a:pt x="77" y="20"/>
                      <a:pt x="72" y="20"/>
                    </a:cubicBezTo>
                    <a:close/>
                  </a:path>
                </a:pathLst>
              </a:custGeom>
              <a:solidFill>
                <a:srgbClr val="AA63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îṡḻídè">
                <a:extLst>
                  <a:ext uri="{FF2B5EF4-FFF2-40B4-BE49-F238E27FC236}">
                    <a16:creationId xmlns:a16="http://schemas.microsoft.com/office/drawing/2014/main" id="{FD38901D-9D7B-4C21-A521-83EB883AFA67}"/>
                  </a:ext>
                </a:extLst>
              </p:cNvPr>
              <p:cNvSpPr/>
              <p:nvPr/>
            </p:nvSpPr>
            <p:spPr bwMode="auto">
              <a:xfrm>
                <a:off x="4806825" y="1960614"/>
                <a:ext cx="166826" cy="41165"/>
              </a:xfrm>
              <a:custGeom>
                <a:avLst/>
                <a:gdLst>
                  <a:gd name="T0" fmla="*/ 72 w 81"/>
                  <a:gd name="T1" fmla="*/ 20 h 20"/>
                  <a:gd name="T2" fmla="*/ 8 w 81"/>
                  <a:gd name="T3" fmla="*/ 20 h 20"/>
                  <a:gd name="T4" fmla="*/ 0 w 81"/>
                  <a:gd name="T5" fmla="*/ 12 h 20"/>
                  <a:gd name="T6" fmla="*/ 0 w 81"/>
                  <a:gd name="T7" fmla="*/ 8 h 20"/>
                  <a:gd name="T8" fmla="*/ 8 w 81"/>
                  <a:gd name="T9" fmla="*/ 0 h 20"/>
                  <a:gd name="T10" fmla="*/ 72 w 81"/>
                  <a:gd name="T11" fmla="*/ 0 h 20"/>
                  <a:gd name="T12" fmla="*/ 81 w 81"/>
                  <a:gd name="T13" fmla="*/ 8 h 20"/>
                  <a:gd name="T14" fmla="*/ 81 w 81"/>
                  <a:gd name="T15" fmla="*/ 12 h 20"/>
                  <a:gd name="T16" fmla="*/ 72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2" y="20"/>
                    </a:moveTo>
                    <a:cubicBezTo>
                      <a:pt x="8" y="20"/>
                      <a:pt x="8" y="20"/>
                      <a:pt x="8" y="20"/>
                    </a:cubicBezTo>
                    <a:cubicBezTo>
                      <a:pt x="3" y="20"/>
                      <a:pt x="0" y="17"/>
                      <a:pt x="0" y="12"/>
                    </a:cubicBezTo>
                    <a:cubicBezTo>
                      <a:pt x="0" y="8"/>
                      <a:pt x="0" y="8"/>
                      <a:pt x="0" y="8"/>
                    </a:cubicBezTo>
                    <a:cubicBezTo>
                      <a:pt x="0" y="4"/>
                      <a:pt x="3" y="0"/>
                      <a:pt x="8" y="0"/>
                    </a:cubicBezTo>
                    <a:cubicBezTo>
                      <a:pt x="72" y="0"/>
                      <a:pt x="72" y="0"/>
                      <a:pt x="72" y="0"/>
                    </a:cubicBezTo>
                    <a:cubicBezTo>
                      <a:pt x="77" y="0"/>
                      <a:pt x="81" y="4"/>
                      <a:pt x="81" y="8"/>
                    </a:cubicBezTo>
                    <a:cubicBezTo>
                      <a:pt x="81" y="12"/>
                      <a:pt x="81" y="12"/>
                      <a:pt x="81" y="12"/>
                    </a:cubicBezTo>
                    <a:cubicBezTo>
                      <a:pt x="81" y="17"/>
                      <a:pt x="77" y="20"/>
                      <a:pt x="72" y="20"/>
                    </a:cubicBez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47" name="iŝlïḋe">
                <a:extLst>
                  <a:ext uri="{FF2B5EF4-FFF2-40B4-BE49-F238E27FC236}">
                    <a16:creationId xmlns:a16="http://schemas.microsoft.com/office/drawing/2014/main" id="{46CA2886-7591-41AA-A125-B5ED5ABB022A}"/>
                  </a:ext>
                </a:extLst>
              </p:cNvPr>
              <p:cNvSpPr/>
              <p:nvPr/>
            </p:nvSpPr>
            <p:spPr bwMode="auto">
              <a:xfrm>
                <a:off x="4497005" y="1996363"/>
                <a:ext cx="168993" cy="73663"/>
              </a:xfrm>
              <a:custGeom>
                <a:avLst/>
                <a:gdLst>
                  <a:gd name="T0" fmla="*/ 70 w 82"/>
                  <a:gd name="T1" fmla="*/ 36 h 36"/>
                  <a:gd name="T2" fmla="*/ 13 w 82"/>
                  <a:gd name="T3" fmla="*/ 36 h 36"/>
                  <a:gd name="T4" fmla="*/ 0 w 82"/>
                  <a:gd name="T5" fmla="*/ 22 h 36"/>
                  <a:gd name="T6" fmla="*/ 0 w 82"/>
                  <a:gd name="T7" fmla="*/ 0 h 36"/>
                  <a:gd name="T8" fmla="*/ 82 w 82"/>
                  <a:gd name="T9" fmla="*/ 0 h 36"/>
                  <a:gd name="T10" fmla="*/ 82 w 82"/>
                  <a:gd name="T11" fmla="*/ 23 h 36"/>
                  <a:gd name="T12" fmla="*/ 7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70" y="36"/>
                    </a:moveTo>
                    <a:cubicBezTo>
                      <a:pt x="13" y="36"/>
                      <a:pt x="13" y="36"/>
                      <a:pt x="13" y="36"/>
                    </a:cubicBezTo>
                    <a:cubicBezTo>
                      <a:pt x="6" y="36"/>
                      <a:pt x="0" y="30"/>
                      <a:pt x="0" y="22"/>
                    </a:cubicBezTo>
                    <a:cubicBezTo>
                      <a:pt x="0" y="0"/>
                      <a:pt x="0" y="0"/>
                      <a:pt x="0" y="0"/>
                    </a:cubicBezTo>
                    <a:cubicBezTo>
                      <a:pt x="82" y="0"/>
                      <a:pt x="82" y="0"/>
                      <a:pt x="82" y="0"/>
                    </a:cubicBezTo>
                    <a:cubicBezTo>
                      <a:pt x="82" y="23"/>
                      <a:pt x="82" y="23"/>
                      <a:pt x="82" y="23"/>
                    </a:cubicBezTo>
                    <a:cubicBezTo>
                      <a:pt x="82" y="30"/>
                      <a:pt x="76" y="36"/>
                      <a:pt x="70" y="36"/>
                    </a:cubicBezTo>
                  </a:path>
                </a:pathLst>
              </a:custGeom>
              <a:solidFill>
                <a:srgbClr val="FC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ïś1îďé">
                <a:extLst>
                  <a:ext uri="{FF2B5EF4-FFF2-40B4-BE49-F238E27FC236}">
                    <a16:creationId xmlns:a16="http://schemas.microsoft.com/office/drawing/2014/main" id="{2E3F9BE6-CC11-42CA-BEF6-2997D3510B54}"/>
                  </a:ext>
                </a:extLst>
              </p:cNvPr>
              <p:cNvSpPr/>
              <p:nvPr/>
            </p:nvSpPr>
            <p:spPr bwMode="auto">
              <a:xfrm>
                <a:off x="4499171" y="1960614"/>
                <a:ext cx="166826" cy="41165"/>
              </a:xfrm>
              <a:custGeom>
                <a:avLst/>
                <a:gdLst>
                  <a:gd name="T0" fmla="*/ 73 w 81"/>
                  <a:gd name="T1" fmla="*/ 20 h 20"/>
                  <a:gd name="T2" fmla="*/ 8 w 81"/>
                  <a:gd name="T3" fmla="*/ 20 h 20"/>
                  <a:gd name="T4" fmla="*/ 0 w 81"/>
                  <a:gd name="T5" fmla="*/ 12 h 20"/>
                  <a:gd name="T6" fmla="*/ 0 w 81"/>
                  <a:gd name="T7" fmla="*/ 8 h 20"/>
                  <a:gd name="T8" fmla="*/ 8 w 81"/>
                  <a:gd name="T9" fmla="*/ 0 h 20"/>
                  <a:gd name="T10" fmla="*/ 73 w 81"/>
                  <a:gd name="T11" fmla="*/ 0 h 20"/>
                  <a:gd name="T12" fmla="*/ 81 w 81"/>
                  <a:gd name="T13" fmla="*/ 8 h 20"/>
                  <a:gd name="T14" fmla="*/ 81 w 81"/>
                  <a:gd name="T15" fmla="*/ 12 h 20"/>
                  <a:gd name="T16" fmla="*/ 73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3" y="20"/>
                    </a:moveTo>
                    <a:cubicBezTo>
                      <a:pt x="8" y="20"/>
                      <a:pt x="8" y="20"/>
                      <a:pt x="8" y="20"/>
                    </a:cubicBezTo>
                    <a:cubicBezTo>
                      <a:pt x="4" y="20"/>
                      <a:pt x="0" y="17"/>
                      <a:pt x="0" y="12"/>
                    </a:cubicBezTo>
                    <a:cubicBezTo>
                      <a:pt x="0" y="8"/>
                      <a:pt x="0" y="8"/>
                      <a:pt x="0" y="8"/>
                    </a:cubicBezTo>
                    <a:cubicBezTo>
                      <a:pt x="0" y="4"/>
                      <a:pt x="4" y="0"/>
                      <a:pt x="8" y="0"/>
                    </a:cubicBezTo>
                    <a:cubicBezTo>
                      <a:pt x="73" y="0"/>
                      <a:pt x="73" y="0"/>
                      <a:pt x="73" y="0"/>
                    </a:cubicBezTo>
                    <a:cubicBezTo>
                      <a:pt x="77" y="0"/>
                      <a:pt x="81" y="4"/>
                      <a:pt x="81" y="8"/>
                    </a:cubicBezTo>
                    <a:cubicBezTo>
                      <a:pt x="81" y="12"/>
                      <a:pt x="81" y="12"/>
                      <a:pt x="81" y="12"/>
                    </a:cubicBezTo>
                    <a:cubicBezTo>
                      <a:pt x="81" y="17"/>
                      <a:pt x="77" y="20"/>
                      <a:pt x="73" y="20"/>
                    </a:cubicBezTo>
                    <a:close/>
                  </a:path>
                </a:pathLst>
              </a:custGeom>
              <a:solidFill>
                <a:srgbClr val="AA63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íşļiḓè">
                <a:extLst>
                  <a:ext uri="{FF2B5EF4-FFF2-40B4-BE49-F238E27FC236}">
                    <a16:creationId xmlns:a16="http://schemas.microsoft.com/office/drawing/2014/main" id="{B5C54ADC-6116-48BE-85A5-70D9B7A31143}"/>
                  </a:ext>
                </a:extLst>
              </p:cNvPr>
              <p:cNvSpPr/>
              <p:nvPr/>
            </p:nvSpPr>
            <p:spPr bwMode="auto">
              <a:xfrm>
                <a:off x="4499171" y="1960614"/>
                <a:ext cx="166826" cy="41165"/>
              </a:xfrm>
              <a:custGeom>
                <a:avLst/>
                <a:gdLst>
                  <a:gd name="T0" fmla="*/ 73 w 81"/>
                  <a:gd name="T1" fmla="*/ 20 h 20"/>
                  <a:gd name="T2" fmla="*/ 8 w 81"/>
                  <a:gd name="T3" fmla="*/ 20 h 20"/>
                  <a:gd name="T4" fmla="*/ 0 w 81"/>
                  <a:gd name="T5" fmla="*/ 12 h 20"/>
                  <a:gd name="T6" fmla="*/ 0 w 81"/>
                  <a:gd name="T7" fmla="*/ 8 h 20"/>
                  <a:gd name="T8" fmla="*/ 8 w 81"/>
                  <a:gd name="T9" fmla="*/ 0 h 20"/>
                  <a:gd name="T10" fmla="*/ 73 w 81"/>
                  <a:gd name="T11" fmla="*/ 0 h 20"/>
                  <a:gd name="T12" fmla="*/ 81 w 81"/>
                  <a:gd name="T13" fmla="*/ 8 h 20"/>
                  <a:gd name="T14" fmla="*/ 81 w 81"/>
                  <a:gd name="T15" fmla="*/ 12 h 20"/>
                  <a:gd name="T16" fmla="*/ 73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3" y="20"/>
                    </a:moveTo>
                    <a:cubicBezTo>
                      <a:pt x="8" y="20"/>
                      <a:pt x="8" y="20"/>
                      <a:pt x="8" y="20"/>
                    </a:cubicBezTo>
                    <a:cubicBezTo>
                      <a:pt x="4" y="20"/>
                      <a:pt x="0" y="17"/>
                      <a:pt x="0" y="12"/>
                    </a:cubicBezTo>
                    <a:cubicBezTo>
                      <a:pt x="0" y="8"/>
                      <a:pt x="0" y="8"/>
                      <a:pt x="0" y="8"/>
                    </a:cubicBezTo>
                    <a:cubicBezTo>
                      <a:pt x="0" y="4"/>
                      <a:pt x="4" y="0"/>
                      <a:pt x="8" y="0"/>
                    </a:cubicBezTo>
                    <a:cubicBezTo>
                      <a:pt x="73" y="0"/>
                      <a:pt x="73" y="0"/>
                      <a:pt x="73" y="0"/>
                    </a:cubicBezTo>
                    <a:cubicBezTo>
                      <a:pt x="77" y="0"/>
                      <a:pt x="81" y="4"/>
                      <a:pt x="81" y="8"/>
                    </a:cubicBezTo>
                    <a:cubicBezTo>
                      <a:pt x="81" y="12"/>
                      <a:pt x="81" y="12"/>
                      <a:pt x="81" y="12"/>
                    </a:cubicBezTo>
                    <a:cubicBezTo>
                      <a:pt x="81" y="17"/>
                      <a:pt x="77" y="20"/>
                      <a:pt x="73" y="20"/>
                    </a:cubicBez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50" name="ïš1ide">
                <a:extLst>
                  <a:ext uri="{FF2B5EF4-FFF2-40B4-BE49-F238E27FC236}">
                    <a16:creationId xmlns:a16="http://schemas.microsoft.com/office/drawing/2014/main" id="{8E1AAB1F-53D2-48D3-8858-4A2B25B929CC}"/>
                  </a:ext>
                </a:extLst>
              </p:cNvPr>
              <p:cNvSpPr/>
              <p:nvPr/>
            </p:nvSpPr>
            <p:spPr bwMode="auto">
              <a:xfrm>
                <a:off x="4658414" y="2299683"/>
                <a:ext cx="148410" cy="88829"/>
              </a:xfrm>
              <a:custGeom>
                <a:avLst/>
                <a:gdLst>
                  <a:gd name="T0" fmla="*/ 43 w 72"/>
                  <a:gd name="T1" fmla="*/ 43 h 43"/>
                  <a:gd name="T2" fmla="*/ 29 w 72"/>
                  <a:gd name="T3" fmla="*/ 43 h 43"/>
                  <a:gd name="T4" fmla="*/ 0 w 72"/>
                  <a:gd name="T5" fmla="*/ 14 h 43"/>
                  <a:gd name="T6" fmla="*/ 0 w 72"/>
                  <a:gd name="T7" fmla="*/ 0 h 43"/>
                  <a:gd name="T8" fmla="*/ 72 w 72"/>
                  <a:gd name="T9" fmla="*/ 0 h 43"/>
                  <a:gd name="T10" fmla="*/ 72 w 72"/>
                  <a:gd name="T11" fmla="*/ 14 h 43"/>
                  <a:gd name="T12" fmla="*/ 43 w 7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72" h="43">
                    <a:moveTo>
                      <a:pt x="43" y="43"/>
                    </a:moveTo>
                    <a:cubicBezTo>
                      <a:pt x="29" y="43"/>
                      <a:pt x="29" y="43"/>
                      <a:pt x="29" y="43"/>
                    </a:cubicBezTo>
                    <a:cubicBezTo>
                      <a:pt x="13" y="43"/>
                      <a:pt x="0" y="30"/>
                      <a:pt x="0" y="14"/>
                    </a:cubicBezTo>
                    <a:cubicBezTo>
                      <a:pt x="0" y="0"/>
                      <a:pt x="0" y="0"/>
                      <a:pt x="0" y="0"/>
                    </a:cubicBezTo>
                    <a:cubicBezTo>
                      <a:pt x="72" y="0"/>
                      <a:pt x="72" y="0"/>
                      <a:pt x="72" y="0"/>
                    </a:cubicBezTo>
                    <a:cubicBezTo>
                      <a:pt x="72" y="14"/>
                      <a:pt x="72" y="14"/>
                      <a:pt x="72" y="14"/>
                    </a:cubicBezTo>
                    <a:cubicBezTo>
                      <a:pt x="72" y="30"/>
                      <a:pt x="59" y="43"/>
                      <a:pt x="43"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ísľiḓê">
                <a:extLst>
                  <a:ext uri="{FF2B5EF4-FFF2-40B4-BE49-F238E27FC236}">
                    <a16:creationId xmlns:a16="http://schemas.microsoft.com/office/drawing/2014/main" id="{6A9F5906-1484-4395-93E7-C62744E16B90}"/>
                  </a:ext>
                </a:extLst>
              </p:cNvPr>
              <p:cNvSpPr/>
              <p:nvPr/>
            </p:nvSpPr>
            <p:spPr bwMode="auto">
              <a:xfrm>
                <a:off x="4658414" y="2299683"/>
                <a:ext cx="148410" cy="88829"/>
              </a:xfrm>
              <a:custGeom>
                <a:avLst/>
                <a:gdLst>
                  <a:gd name="T0" fmla="*/ 43 w 72"/>
                  <a:gd name="T1" fmla="*/ 43 h 43"/>
                  <a:gd name="T2" fmla="*/ 29 w 72"/>
                  <a:gd name="T3" fmla="*/ 43 h 43"/>
                  <a:gd name="T4" fmla="*/ 0 w 72"/>
                  <a:gd name="T5" fmla="*/ 14 h 43"/>
                  <a:gd name="T6" fmla="*/ 0 w 72"/>
                  <a:gd name="T7" fmla="*/ 0 h 43"/>
                  <a:gd name="T8" fmla="*/ 72 w 72"/>
                  <a:gd name="T9" fmla="*/ 0 h 43"/>
                  <a:gd name="T10" fmla="*/ 72 w 72"/>
                  <a:gd name="T11" fmla="*/ 14 h 43"/>
                  <a:gd name="T12" fmla="*/ 43 w 7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72" h="43">
                    <a:moveTo>
                      <a:pt x="43" y="43"/>
                    </a:moveTo>
                    <a:cubicBezTo>
                      <a:pt x="29" y="43"/>
                      <a:pt x="29" y="43"/>
                      <a:pt x="29" y="43"/>
                    </a:cubicBezTo>
                    <a:cubicBezTo>
                      <a:pt x="13" y="43"/>
                      <a:pt x="0" y="30"/>
                      <a:pt x="0" y="14"/>
                    </a:cubicBezTo>
                    <a:cubicBezTo>
                      <a:pt x="0" y="0"/>
                      <a:pt x="0" y="0"/>
                      <a:pt x="0" y="0"/>
                    </a:cubicBezTo>
                    <a:cubicBezTo>
                      <a:pt x="72" y="0"/>
                      <a:pt x="72" y="0"/>
                      <a:pt x="72" y="0"/>
                    </a:cubicBezTo>
                    <a:cubicBezTo>
                      <a:pt x="72" y="14"/>
                      <a:pt x="72" y="14"/>
                      <a:pt x="72" y="14"/>
                    </a:cubicBezTo>
                    <a:cubicBezTo>
                      <a:pt x="72" y="30"/>
                      <a:pt x="59" y="43"/>
                      <a:pt x="43" y="43"/>
                    </a:cubicBez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52" name="ísḷiḍe">
                <a:extLst>
                  <a:ext uri="{FF2B5EF4-FFF2-40B4-BE49-F238E27FC236}">
                    <a16:creationId xmlns:a16="http://schemas.microsoft.com/office/drawing/2014/main" id="{BEC4376D-B3A7-4DB3-8D7C-7BF090382040}"/>
                  </a:ext>
                </a:extLst>
              </p:cNvPr>
              <p:cNvSpPr/>
              <p:nvPr/>
            </p:nvSpPr>
            <p:spPr bwMode="auto">
              <a:xfrm>
                <a:off x="4544669" y="2039694"/>
                <a:ext cx="82330" cy="80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ïṣlîḋe">
                <a:extLst>
                  <a:ext uri="{FF2B5EF4-FFF2-40B4-BE49-F238E27FC236}">
                    <a16:creationId xmlns:a16="http://schemas.microsoft.com/office/drawing/2014/main" id="{3D5CF24E-F8B4-445D-8ADE-22B640E73349}"/>
                  </a:ext>
                </a:extLst>
              </p:cNvPr>
              <p:cNvSpPr/>
              <p:nvPr/>
            </p:nvSpPr>
            <p:spPr bwMode="auto">
              <a:xfrm>
                <a:off x="4533836" y="2028861"/>
                <a:ext cx="102912" cy="101829"/>
              </a:xfrm>
              <a:custGeom>
                <a:avLst/>
                <a:gdLst>
                  <a:gd name="T0" fmla="*/ 45 w 50"/>
                  <a:gd name="T1" fmla="*/ 24 h 49"/>
                  <a:gd name="T2" fmla="*/ 40 w 50"/>
                  <a:gd name="T3" fmla="*/ 24 h 49"/>
                  <a:gd name="T4" fmla="*/ 35 w 50"/>
                  <a:gd name="T5" fmla="*/ 35 h 49"/>
                  <a:gd name="T6" fmla="*/ 25 w 50"/>
                  <a:gd name="T7" fmla="*/ 39 h 49"/>
                  <a:gd name="T8" fmla="*/ 15 w 50"/>
                  <a:gd name="T9" fmla="*/ 35 h 49"/>
                  <a:gd name="T10" fmla="*/ 10 w 50"/>
                  <a:gd name="T11" fmla="*/ 24 h 49"/>
                  <a:gd name="T12" fmla="*/ 15 w 50"/>
                  <a:gd name="T13" fmla="*/ 14 h 49"/>
                  <a:gd name="T14" fmla="*/ 25 w 50"/>
                  <a:gd name="T15" fmla="*/ 10 h 49"/>
                  <a:gd name="T16" fmla="*/ 35 w 50"/>
                  <a:gd name="T17" fmla="*/ 14 h 49"/>
                  <a:gd name="T18" fmla="*/ 40 w 50"/>
                  <a:gd name="T19" fmla="*/ 24 h 49"/>
                  <a:gd name="T20" fmla="*/ 45 w 50"/>
                  <a:gd name="T21" fmla="*/ 24 h 49"/>
                  <a:gd name="T22" fmla="*/ 50 w 50"/>
                  <a:gd name="T23" fmla="*/ 24 h 49"/>
                  <a:gd name="T24" fmla="*/ 25 w 50"/>
                  <a:gd name="T25" fmla="*/ 0 h 49"/>
                  <a:gd name="T26" fmla="*/ 0 w 50"/>
                  <a:gd name="T27" fmla="*/ 24 h 49"/>
                  <a:gd name="T28" fmla="*/ 25 w 50"/>
                  <a:gd name="T29" fmla="*/ 49 h 49"/>
                  <a:gd name="T30" fmla="*/ 50 w 50"/>
                  <a:gd name="T31" fmla="*/ 24 h 49"/>
                  <a:gd name="T32" fmla="*/ 45 w 50"/>
                  <a:gd name="T3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5" y="24"/>
                    </a:moveTo>
                    <a:cubicBezTo>
                      <a:pt x="40" y="24"/>
                      <a:pt x="40" y="24"/>
                      <a:pt x="40" y="24"/>
                    </a:cubicBezTo>
                    <a:cubicBezTo>
                      <a:pt x="40" y="28"/>
                      <a:pt x="38" y="32"/>
                      <a:pt x="35" y="35"/>
                    </a:cubicBezTo>
                    <a:cubicBezTo>
                      <a:pt x="33" y="37"/>
                      <a:pt x="29" y="39"/>
                      <a:pt x="25" y="39"/>
                    </a:cubicBezTo>
                    <a:cubicBezTo>
                      <a:pt x="21" y="39"/>
                      <a:pt x="17" y="37"/>
                      <a:pt x="15" y="35"/>
                    </a:cubicBezTo>
                    <a:cubicBezTo>
                      <a:pt x="12" y="32"/>
                      <a:pt x="10" y="28"/>
                      <a:pt x="10" y="24"/>
                    </a:cubicBezTo>
                    <a:cubicBezTo>
                      <a:pt x="10" y="20"/>
                      <a:pt x="12" y="17"/>
                      <a:pt x="15" y="14"/>
                    </a:cubicBezTo>
                    <a:cubicBezTo>
                      <a:pt x="17" y="11"/>
                      <a:pt x="21" y="10"/>
                      <a:pt x="25" y="10"/>
                    </a:cubicBezTo>
                    <a:cubicBezTo>
                      <a:pt x="29" y="10"/>
                      <a:pt x="33" y="11"/>
                      <a:pt x="35" y="14"/>
                    </a:cubicBezTo>
                    <a:cubicBezTo>
                      <a:pt x="38" y="17"/>
                      <a:pt x="40" y="20"/>
                      <a:pt x="40" y="24"/>
                    </a:cubicBezTo>
                    <a:cubicBezTo>
                      <a:pt x="45" y="24"/>
                      <a:pt x="45" y="24"/>
                      <a:pt x="45" y="24"/>
                    </a:cubicBezTo>
                    <a:cubicBezTo>
                      <a:pt x="50" y="24"/>
                      <a:pt x="50" y="24"/>
                      <a:pt x="50" y="24"/>
                    </a:cubicBezTo>
                    <a:cubicBezTo>
                      <a:pt x="50" y="11"/>
                      <a:pt x="39" y="0"/>
                      <a:pt x="25" y="0"/>
                    </a:cubicBezTo>
                    <a:cubicBezTo>
                      <a:pt x="11" y="0"/>
                      <a:pt x="0" y="11"/>
                      <a:pt x="0" y="24"/>
                    </a:cubicBezTo>
                    <a:cubicBezTo>
                      <a:pt x="0" y="38"/>
                      <a:pt x="11" y="49"/>
                      <a:pt x="25" y="49"/>
                    </a:cubicBezTo>
                    <a:cubicBezTo>
                      <a:pt x="39" y="49"/>
                      <a:pt x="50" y="38"/>
                      <a:pt x="50" y="24"/>
                    </a:cubicBezTo>
                    <a:cubicBezTo>
                      <a:pt x="45" y="24"/>
                      <a:pt x="45" y="24"/>
                      <a:pt x="45" y="24"/>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íšḻîďè">
                <a:extLst>
                  <a:ext uri="{FF2B5EF4-FFF2-40B4-BE49-F238E27FC236}">
                    <a16:creationId xmlns:a16="http://schemas.microsoft.com/office/drawing/2014/main" id="{7B299974-FEDD-4069-8B0F-622FE7953137}"/>
                  </a:ext>
                </a:extLst>
              </p:cNvPr>
              <p:cNvSpPr/>
              <p:nvPr/>
            </p:nvSpPr>
            <p:spPr bwMode="auto">
              <a:xfrm>
                <a:off x="4521920" y="2565088"/>
                <a:ext cx="360734" cy="608807"/>
              </a:xfrm>
              <a:custGeom>
                <a:avLst/>
                <a:gdLst>
                  <a:gd name="T0" fmla="*/ 0 w 333"/>
                  <a:gd name="T1" fmla="*/ 0 h 562"/>
                  <a:gd name="T2" fmla="*/ 198 w 333"/>
                  <a:gd name="T3" fmla="*/ 562 h 562"/>
                  <a:gd name="T4" fmla="*/ 333 w 333"/>
                  <a:gd name="T5" fmla="*/ 185 h 562"/>
                  <a:gd name="T6" fmla="*/ 0 w 333"/>
                  <a:gd name="T7" fmla="*/ 0 h 562"/>
                </a:gdLst>
                <a:ahLst/>
                <a:cxnLst>
                  <a:cxn ang="0">
                    <a:pos x="T0" y="T1"/>
                  </a:cxn>
                  <a:cxn ang="0">
                    <a:pos x="T2" y="T3"/>
                  </a:cxn>
                  <a:cxn ang="0">
                    <a:pos x="T4" y="T5"/>
                  </a:cxn>
                  <a:cxn ang="0">
                    <a:pos x="T6" y="T7"/>
                  </a:cxn>
                </a:cxnLst>
                <a:rect l="0" t="0" r="r" b="b"/>
                <a:pathLst>
                  <a:path w="333" h="562">
                    <a:moveTo>
                      <a:pt x="0" y="0"/>
                    </a:moveTo>
                    <a:lnTo>
                      <a:pt x="198" y="562"/>
                    </a:lnTo>
                    <a:lnTo>
                      <a:pt x="333" y="185"/>
                    </a:lnTo>
                    <a:lnTo>
                      <a:pt x="0" y="0"/>
                    </a:lnTo>
                    <a:close/>
                  </a:path>
                </a:pathLst>
              </a:custGeom>
              <a:solidFill>
                <a:srgbClr val="F7F0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îśļíḍe">
                <a:extLst>
                  <a:ext uri="{FF2B5EF4-FFF2-40B4-BE49-F238E27FC236}">
                    <a16:creationId xmlns:a16="http://schemas.microsoft.com/office/drawing/2014/main" id="{442B7684-1EEB-4C59-A218-0D729C9CDF41}"/>
                  </a:ext>
                </a:extLst>
              </p:cNvPr>
              <p:cNvSpPr/>
              <p:nvPr/>
            </p:nvSpPr>
            <p:spPr bwMode="auto">
              <a:xfrm>
                <a:off x="4521920" y="2565088"/>
                <a:ext cx="360734" cy="608807"/>
              </a:xfrm>
              <a:custGeom>
                <a:avLst/>
                <a:gdLst>
                  <a:gd name="T0" fmla="*/ 0 w 333"/>
                  <a:gd name="T1" fmla="*/ 0 h 562"/>
                  <a:gd name="T2" fmla="*/ 198 w 333"/>
                  <a:gd name="T3" fmla="*/ 562 h 562"/>
                  <a:gd name="T4" fmla="*/ 333 w 333"/>
                  <a:gd name="T5" fmla="*/ 185 h 562"/>
                  <a:gd name="T6" fmla="*/ 0 w 333"/>
                  <a:gd name="T7" fmla="*/ 0 h 562"/>
                </a:gdLst>
                <a:ahLst/>
                <a:cxnLst>
                  <a:cxn ang="0">
                    <a:pos x="T0" y="T1"/>
                  </a:cxn>
                  <a:cxn ang="0">
                    <a:pos x="T2" y="T3"/>
                  </a:cxn>
                  <a:cxn ang="0">
                    <a:pos x="T4" y="T5"/>
                  </a:cxn>
                  <a:cxn ang="0">
                    <a:pos x="T6" y="T7"/>
                  </a:cxn>
                </a:cxnLst>
                <a:rect l="0" t="0" r="r" b="b"/>
                <a:pathLst>
                  <a:path w="333" h="562">
                    <a:moveTo>
                      <a:pt x="0" y="0"/>
                    </a:moveTo>
                    <a:lnTo>
                      <a:pt x="198" y="562"/>
                    </a:lnTo>
                    <a:lnTo>
                      <a:pt x="333" y="18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í$ļiḍe">
                <a:extLst>
                  <a:ext uri="{FF2B5EF4-FFF2-40B4-BE49-F238E27FC236}">
                    <a16:creationId xmlns:a16="http://schemas.microsoft.com/office/drawing/2014/main" id="{93B66B74-9D73-44FC-88D9-A38014979B82}"/>
                  </a:ext>
                </a:extLst>
              </p:cNvPr>
              <p:cNvSpPr/>
              <p:nvPr/>
            </p:nvSpPr>
            <p:spPr bwMode="auto">
              <a:xfrm>
                <a:off x="4781909" y="2557505"/>
                <a:ext cx="163576" cy="241573"/>
              </a:xfrm>
              <a:custGeom>
                <a:avLst/>
                <a:gdLst>
                  <a:gd name="T0" fmla="*/ 151 w 151"/>
                  <a:gd name="T1" fmla="*/ 0 h 223"/>
                  <a:gd name="T2" fmla="*/ 99 w 151"/>
                  <a:gd name="T3" fmla="*/ 223 h 223"/>
                  <a:gd name="T4" fmla="*/ 0 w 151"/>
                  <a:gd name="T5" fmla="*/ 167 h 223"/>
                  <a:gd name="T6" fmla="*/ 151 w 151"/>
                  <a:gd name="T7" fmla="*/ 0 h 223"/>
                </a:gdLst>
                <a:ahLst/>
                <a:cxnLst>
                  <a:cxn ang="0">
                    <a:pos x="T0" y="T1"/>
                  </a:cxn>
                  <a:cxn ang="0">
                    <a:pos x="T2" y="T3"/>
                  </a:cxn>
                  <a:cxn ang="0">
                    <a:pos x="T4" y="T5"/>
                  </a:cxn>
                  <a:cxn ang="0">
                    <a:pos x="T6" y="T7"/>
                  </a:cxn>
                </a:cxnLst>
                <a:rect l="0" t="0" r="r" b="b"/>
                <a:pathLst>
                  <a:path w="151" h="223">
                    <a:moveTo>
                      <a:pt x="151" y="0"/>
                    </a:moveTo>
                    <a:lnTo>
                      <a:pt x="99" y="223"/>
                    </a:lnTo>
                    <a:lnTo>
                      <a:pt x="0" y="167"/>
                    </a:lnTo>
                    <a:lnTo>
                      <a:pt x="151" y="0"/>
                    </a:lnTo>
                    <a:close/>
                  </a:path>
                </a:pathLst>
              </a:custGeom>
              <a:solidFill>
                <a:srgbClr val="F7F0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îṧļiḋê">
                <a:extLst>
                  <a:ext uri="{FF2B5EF4-FFF2-40B4-BE49-F238E27FC236}">
                    <a16:creationId xmlns:a16="http://schemas.microsoft.com/office/drawing/2014/main" id="{48A78E96-54CF-4A7B-A68A-E7438C80F958}"/>
                  </a:ext>
                </a:extLst>
              </p:cNvPr>
              <p:cNvSpPr/>
              <p:nvPr/>
            </p:nvSpPr>
            <p:spPr bwMode="auto">
              <a:xfrm>
                <a:off x="4781909" y="2557505"/>
                <a:ext cx="163576" cy="241573"/>
              </a:xfrm>
              <a:custGeom>
                <a:avLst/>
                <a:gdLst>
                  <a:gd name="T0" fmla="*/ 151 w 151"/>
                  <a:gd name="T1" fmla="*/ 0 h 223"/>
                  <a:gd name="T2" fmla="*/ 99 w 151"/>
                  <a:gd name="T3" fmla="*/ 223 h 223"/>
                  <a:gd name="T4" fmla="*/ 0 w 151"/>
                  <a:gd name="T5" fmla="*/ 167 h 223"/>
                  <a:gd name="T6" fmla="*/ 151 w 151"/>
                  <a:gd name="T7" fmla="*/ 0 h 223"/>
                </a:gdLst>
                <a:ahLst/>
                <a:cxnLst>
                  <a:cxn ang="0">
                    <a:pos x="T0" y="T1"/>
                  </a:cxn>
                  <a:cxn ang="0">
                    <a:pos x="T2" y="T3"/>
                  </a:cxn>
                  <a:cxn ang="0">
                    <a:pos x="T4" y="T5"/>
                  </a:cxn>
                  <a:cxn ang="0">
                    <a:pos x="T6" y="T7"/>
                  </a:cxn>
                </a:cxnLst>
                <a:rect l="0" t="0" r="r" b="b"/>
                <a:pathLst>
                  <a:path w="151" h="223">
                    <a:moveTo>
                      <a:pt x="151" y="0"/>
                    </a:moveTo>
                    <a:lnTo>
                      <a:pt x="99" y="223"/>
                    </a:lnTo>
                    <a:lnTo>
                      <a:pt x="0" y="167"/>
                    </a:lnTo>
                    <a:lnTo>
                      <a:pt x="1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ïṡļîḍe">
                <a:extLst>
                  <a:ext uri="{FF2B5EF4-FFF2-40B4-BE49-F238E27FC236}">
                    <a16:creationId xmlns:a16="http://schemas.microsoft.com/office/drawing/2014/main" id="{4AECEC50-3781-4EFD-9FF4-5B6D39F962DB}"/>
                  </a:ext>
                </a:extLst>
              </p:cNvPr>
              <p:cNvSpPr/>
              <p:nvPr/>
            </p:nvSpPr>
            <p:spPr bwMode="auto">
              <a:xfrm>
                <a:off x="4936819" y="2235769"/>
                <a:ext cx="29249" cy="28165"/>
              </a:xfrm>
              <a:prstGeom prst="ellipse">
                <a:avLst/>
              </a:prstGeom>
              <a:solidFill>
                <a:srgbClr val="FC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i$ļïḓe">
                <a:extLst>
                  <a:ext uri="{FF2B5EF4-FFF2-40B4-BE49-F238E27FC236}">
                    <a16:creationId xmlns:a16="http://schemas.microsoft.com/office/drawing/2014/main" id="{8258EFF3-7DD3-4517-B340-2278E1B3F3AC}"/>
                  </a:ext>
                </a:extLst>
              </p:cNvPr>
              <p:cNvSpPr/>
              <p:nvPr/>
            </p:nvSpPr>
            <p:spPr bwMode="auto">
              <a:xfrm>
                <a:off x="4668164" y="2703748"/>
                <a:ext cx="136494" cy="121328"/>
              </a:xfrm>
              <a:custGeom>
                <a:avLst/>
                <a:gdLst>
                  <a:gd name="T0" fmla="*/ 49 w 66"/>
                  <a:gd name="T1" fmla="*/ 59 h 59"/>
                  <a:gd name="T2" fmla="*/ 17 w 66"/>
                  <a:gd name="T3" fmla="*/ 59 h 59"/>
                  <a:gd name="T4" fmla="*/ 0 w 66"/>
                  <a:gd name="T5" fmla="*/ 41 h 59"/>
                  <a:gd name="T6" fmla="*/ 0 w 66"/>
                  <a:gd name="T7" fmla="*/ 18 h 59"/>
                  <a:gd name="T8" fmla="*/ 17 w 66"/>
                  <a:gd name="T9" fmla="*/ 0 h 59"/>
                  <a:gd name="T10" fmla="*/ 49 w 66"/>
                  <a:gd name="T11" fmla="*/ 0 h 59"/>
                  <a:gd name="T12" fmla="*/ 66 w 66"/>
                  <a:gd name="T13" fmla="*/ 18 h 59"/>
                  <a:gd name="T14" fmla="*/ 66 w 66"/>
                  <a:gd name="T15" fmla="*/ 41 h 59"/>
                  <a:gd name="T16" fmla="*/ 49 w 66"/>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9">
                    <a:moveTo>
                      <a:pt x="49" y="59"/>
                    </a:moveTo>
                    <a:cubicBezTo>
                      <a:pt x="17" y="59"/>
                      <a:pt x="17" y="59"/>
                      <a:pt x="17" y="59"/>
                    </a:cubicBezTo>
                    <a:cubicBezTo>
                      <a:pt x="8" y="59"/>
                      <a:pt x="0" y="51"/>
                      <a:pt x="0" y="41"/>
                    </a:cubicBezTo>
                    <a:cubicBezTo>
                      <a:pt x="0" y="18"/>
                      <a:pt x="0" y="18"/>
                      <a:pt x="0" y="18"/>
                    </a:cubicBezTo>
                    <a:cubicBezTo>
                      <a:pt x="0" y="8"/>
                      <a:pt x="8" y="0"/>
                      <a:pt x="17" y="0"/>
                    </a:cubicBezTo>
                    <a:cubicBezTo>
                      <a:pt x="49" y="0"/>
                      <a:pt x="49" y="0"/>
                      <a:pt x="49" y="0"/>
                    </a:cubicBezTo>
                    <a:cubicBezTo>
                      <a:pt x="58" y="0"/>
                      <a:pt x="66" y="8"/>
                      <a:pt x="66" y="18"/>
                    </a:cubicBezTo>
                    <a:cubicBezTo>
                      <a:pt x="66" y="41"/>
                      <a:pt x="66" y="41"/>
                      <a:pt x="66" y="41"/>
                    </a:cubicBezTo>
                    <a:cubicBezTo>
                      <a:pt x="66" y="51"/>
                      <a:pt x="58" y="59"/>
                      <a:pt x="49" y="59"/>
                    </a:cubicBezTo>
                  </a:path>
                </a:pathLst>
              </a:custGeom>
              <a:solidFill>
                <a:srgbClr val="E2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íŝlïḍè">
                <a:extLst>
                  <a:ext uri="{FF2B5EF4-FFF2-40B4-BE49-F238E27FC236}">
                    <a16:creationId xmlns:a16="http://schemas.microsoft.com/office/drawing/2014/main" id="{203E9490-C1C1-47ED-942F-577B54823CB3}"/>
                  </a:ext>
                </a:extLst>
              </p:cNvPr>
              <p:cNvSpPr/>
              <p:nvPr/>
            </p:nvSpPr>
            <p:spPr bwMode="auto">
              <a:xfrm>
                <a:off x="4658414" y="2693999"/>
                <a:ext cx="155993" cy="141910"/>
              </a:xfrm>
              <a:custGeom>
                <a:avLst/>
                <a:gdLst>
                  <a:gd name="T0" fmla="*/ 54 w 76"/>
                  <a:gd name="T1" fmla="*/ 64 h 69"/>
                  <a:gd name="T2" fmla="*/ 54 w 76"/>
                  <a:gd name="T3" fmla="*/ 59 h 69"/>
                  <a:gd name="T4" fmla="*/ 22 w 76"/>
                  <a:gd name="T5" fmla="*/ 59 h 69"/>
                  <a:gd name="T6" fmla="*/ 10 w 76"/>
                  <a:gd name="T7" fmla="*/ 46 h 69"/>
                  <a:gd name="T8" fmla="*/ 10 w 76"/>
                  <a:gd name="T9" fmla="*/ 23 h 69"/>
                  <a:gd name="T10" fmla="*/ 22 w 76"/>
                  <a:gd name="T11" fmla="*/ 10 h 69"/>
                  <a:gd name="T12" fmla="*/ 54 w 76"/>
                  <a:gd name="T13" fmla="*/ 10 h 69"/>
                  <a:gd name="T14" fmla="*/ 66 w 76"/>
                  <a:gd name="T15" fmla="*/ 23 h 69"/>
                  <a:gd name="T16" fmla="*/ 66 w 76"/>
                  <a:gd name="T17" fmla="*/ 46 h 69"/>
                  <a:gd name="T18" fmla="*/ 54 w 76"/>
                  <a:gd name="T19" fmla="*/ 59 h 69"/>
                  <a:gd name="T20" fmla="*/ 54 w 76"/>
                  <a:gd name="T21" fmla="*/ 64 h 69"/>
                  <a:gd name="T22" fmla="*/ 54 w 76"/>
                  <a:gd name="T23" fmla="*/ 69 h 69"/>
                  <a:gd name="T24" fmla="*/ 76 w 76"/>
                  <a:gd name="T25" fmla="*/ 46 h 69"/>
                  <a:gd name="T26" fmla="*/ 76 w 76"/>
                  <a:gd name="T27" fmla="*/ 23 h 69"/>
                  <a:gd name="T28" fmla="*/ 54 w 76"/>
                  <a:gd name="T29" fmla="*/ 0 h 69"/>
                  <a:gd name="T30" fmla="*/ 22 w 76"/>
                  <a:gd name="T31" fmla="*/ 0 h 69"/>
                  <a:gd name="T32" fmla="*/ 0 w 76"/>
                  <a:gd name="T33" fmla="*/ 23 h 69"/>
                  <a:gd name="T34" fmla="*/ 0 w 76"/>
                  <a:gd name="T35" fmla="*/ 46 h 69"/>
                  <a:gd name="T36" fmla="*/ 22 w 76"/>
                  <a:gd name="T37" fmla="*/ 69 h 69"/>
                  <a:gd name="T38" fmla="*/ 54 w 76"/>
                  <a:gd name="T39" fmla="*/ 69 h 69"/>
                  <a:gd name="T40" fmla="*/ 54 w 76"/>
                  <a:gd name="T41" fmla="*/ 6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69">
                    <a:moveTo>
                      <a:pt x="54" y="64"/>
                    </a:moveTo>
                    <a:cubicBezTo>
                      <a:pt x="54" y="59"/>
                      <a:pt x="54" y="59"/>
                      <a:pt x="54" y="59"/>
                    </a:cubicBezTo>
                    <a:cubicBezTo>
                      <a:pt x="22" y="59"/>
                      <a:pt x="22" y="59"/>
                      <a:pt x="22" y="59"/>
                    </a:cubicBezTo>
                    <a:cubicBezTo>
                      <a:pt x="15" y="59"/>
                      <a:pt x="10" y="53"/>
                      <a:pt x="10" y="46"/>
                    </a:cubicBezTo>
                    <a:cubicBezTo>
                      <a:pt x="10" y="23"/>
                      <a:pt x="10" y="23"/>
                      <a:pt x="10" y="23"/>
                    </a:cubicBezTo>
                    <a:cubicBezTo>
                      <a:pt x="10" y="16"/>
                      <a:pt x="15" y="10"/>
                      <a:pt x="22" y="10"/>
                    </a:cubicBezTo>
                    <a:cubicBezTo>
                      <a:pt x="54" y="10"/>
                      <a:pt x="54" y="10"/>
                      <a:pt x="54" y="10"/>
                    </a:cubicBezTo>
                    <a:cubicBezTo>
                      <a:pt x="61" y="10"/>
                      <a:pt x="66" y="16"/>
                      <a:pt x="66" y="23"/>
                    </a:cubicBezTo>
                    <a:cubicBezTo>
                      <a:pt x="66" y="46"/>
                      <a:pt x="66" y="46"/>
                      <a:pt x="66" y="46"/>
                    </a:cubicBezTo>
                    <a:cubicBezTo>
                      <a:pt x="66" y="53"/>
                      <a:pt x="61" y="59"/>
                      <a:pt x="54" y="59"/>
                    </a:cubicBezTo>
                    <a:cubicBezTo>
                      <a:pt x="54" y="64"/>
                      <a:pt x="54" y="64"/>
                      <a:pt x="54" y="64"/>
                    </a:cubicBezTo>
                    <a:cubicBezTo>
                      <a:pt x="54" y="69"/>
                      <a:pt x="54" y="69"/>
                      <a:pt x="54" y="69"/>
                    </a:cubicBezTo>
                    <a:cubicBezTo>
                      <a:pt x="66" y="69"/>
                      <a:pt x="76" y="59"/>
                      <a:pt x="76" y="46"/>
                    </a:cubicBezTo>
                    <a:cubicBezTo>
                      <a:pt x="76" y="23"/>
                      <a:pt x="76" y="23"/>
                      <a:pt x="76" y="23"/>
                    </a:cubicBezTo>
                    <a:cubicBezTo>
                      <a:pt x="76" y="10"/>
                      <a:pt x="66" y="0"/>
                      <a:pt x="54" y="0"/>
                    </a:cubicBezTo>
                    <a:cubicBezTo>
                      <a:pt x="22" y="0"/>
                      <a:pt x="22" y="0"/>
                      <a:pt x="22" y="0"/>
                    </a:cubicBezTo>
                    <a:cubicBezTo>
                      <a:pt x="10" y="0"/>
                      <a:pt x="0" y="10"/>
                      <a:pt x="0" y="23"/>
                    </a:cubicBezTo>
                    <a:cubicBezTo>
                      <a:pt x="0" y="46"/>
                      <a:pt x="0" y="46"/>
                      <a:pt x="0" y="46"/>
                    </a:cubicBezTo>
                    <a:cubicBezTo>
                      <a:pt x="0" y="59"/>
                      <a:pt x="10" y="69"/>
                      <a:pt x="22" y="69"/>
                    </a:cubicBezTo>
                    <a:cubicBezTo>
                      <a:pt x="54" y="69"/>
                      <a:pt x="54" y="69"/>
                      <a:pt x="54" y="69"/>
                    </a:cubicBezTo>
                    <a:cubicBezTo>
                      <a:pt x="54" y="64"/>
                      <a:pt x="54" y="64"/>
                      <a:pt x="54" y="64"/>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iSḷîḓe">
                <a:extLst>
                  <a:ext uri="{FF2B5EF4-FFF2-40B4-BE49-F238E27FC236}">
                    <a16:creationId xmlns:a16="http://schemas.microsoft.com/office/drawing/2014/main" id="{13828376-CA31-4FF1-A0D5-3F238646556E}"/>
                  </a:ext>
                </a:extLst>
              </p:cNvPr>
              <p:cNvSpPr/>
              <p:nvPr/>
            </p:nvSpPr>
            <p:spPr bwMode="auto">
              <a:xfrm>
                <a:off x="4678997" y="2714581"/>
                <a:ext cx="114828" cy="59581"/>
              </a:xfrm>
              <a:custGeom>
                <a:avLst/>
                <a:gdLst>
                  <a:gd name="T0" fmla="*/ 37 w 56"/>
                  <a:gd name="T1" fmla="*/ 0 h 29"/>
                  <a:gd name="T2" fmla="*/ 17 w 56"/>
                  <a:gd name="T3" fmla="*/ 0 h 29"/>
                  <a:gd name="T4" fmla="*/ 0 w 56"/>
                  <a:gd name="T5" fmla="*/ 8 h 29"/>
                  <a:gd name="T6" fmla="*/ 0 w 56"/>
                  <a:gd name="T7" fmla="*/ 13 h 29"/>
                  <a:gd name="T8" fmla="*/ 0 w 56"/>
                  <a:gd name="T9" fmla="*/ 29 h 29"/>
                  <a:gd name="T10" fmla="*/ 26 w 56"/>
                  <a:gd name="T11" fmla="*/ 14 h 29"/>
                  <a:gd name="T12" fmla="*/ 56 w 56"/>
                  <a:gd name="T13" fmla="*/ 28 h 29"/>
                  <a:gd name="T14" fmla="*/ 56 w 56"/>
                  <a:gd name="T15" fmla="*/ 13 h 29"/>
                  <a:gd name="T16" fmla="*/ 56 w 56"/>
                  <a:gd name="T17" fmla="*/ 9 h 29"/>
                  <a:gd name="T18" fmla="*/ 37 w 56"/>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9">
                    <a:moveTo>
                      <a:pt x="37" y="0"/>
                    </a:moveTo>
                    <a:cubicBezTo>
                      <a:pt x="17" y="0"/>
                      <a:pt x="17" y="0"/>
                      <a:pt x="17" y="0"/>
                    </a:cubicBezTo>
                    <a:cubicBezTo>
                      <a:pt x="0" y="8"/>
                      <a:pt x="0" y="8"/>
                      <a:pt x="0" y="8"/>
                    </a:cubicBezTo>
                    <a:cubicBezTo>
                      <a:pt x="0" y="10"/>
                      <a:pt x="0" y="11"/>
                      <a:pt x="0" y="13"/>
                    </a:cubicBezTo>
                    <a:cubicBezTo>
                      <a:pt x="0" y="29"/>
                      <a:pt x="0" y="29"/>
                      <a:pt x="0" y="29"/>
                    </a:cubicBezTo>
                    <a:cubicBezTo>
                      <a:pt x="6" y="25"/>
                      <a:pt x="26" y="14"/>
                      <a:pt x="26" y="14"/>
                    </a:cubicBezTo>
                    <a:cubicBezTo>
                      <a:pt x="56" y="28"/>
                      <a:pt x="56" y="28"/>
                      <a:pt x="56" y="28"/>
                    </a:cubicBezTo>
                    <a:cubicBezTo>
                      <a:pt x="56" y="13"/>
                      <a:pt x="56" y="13"/>
                      <a:pt x="56" y="13"/>
                    </a:cubicBezTo>
                    <a:cubicBezTo>
                      <a:pt x="56" y="11"/>
                      <a:pt x="56" y="10"/>
                      <a:pt x="56" y="9"/>
                    </a:cubicBezTo>
                    <a:cubicBezTo>
                      <a:pt x="37" y="0"/>
                      <a:pt x="37" y="0"/>
                      <a:pt x="37" y="0"/>
                    </a:cubicBezTo>
                  </a:path>
                </a:pathLst>
              </a:custGeom>
              <a:solidFill>
                <a:srgbClr val="CB4C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íŝliďé">
                <a:extLst>
                  <a:ext uri="{FF2B5EF4-FFF2-40B4-BE49-F238E27FC236}">
                    <a16:creationId xmlns:a16="http://schemas.microsoft.com/office/drawing/2014/main" id="{122B38C6-E63D-4346-8FB5-05CDAC48E2FD}"/>
                  </a:ext>
                </a:extLst>
              </p:cNvPr>
              <p:cNvSpPr/>
              <p:nvPr/>
            </p:nvSpPr>
            <p:spPr bwMode="auto">
              <a:xfrm>
                <a:off x="4668164" y="2703748"/>
                <a:ext cx="138661" cy="74747"/>
              </a:xfrm>
              <a:custGeom>
                <a:avLst/>
                <a:gdLst>
                  <a:gd name="T0" fmla="*/ 61 w 67"/>
                  <a:gd name="T1" fmla="*/ 14 h 36"/>
                  <a:gd name="T2" fmla="*/ 61 w 67"/>
                  <a:gd name="T3" fmla="*/ 18 h 36"/>
                  <a:gd name="T4" fmla="*/ 61 w 67"/>
                  <a:gd name="T5" fmla="*/ 33 h 36"/>
                  <a:gd name="T6" fmla="*/ 64 w 67"/>
                  <a:gd name="T7" fmla="*/ 34 h 36"/>
                  <a:gd name="T8" fmla="*/ 67 w 67"/>
                  <a:gd name="T9" fmla="*/ 17 h 36"/>
                  <a:gd name="T10" fmla="*/ 61 w 67"/>
                  <a:gd name="T11" fmla="*/ 14 h 36"/>
                  <a:gd name="T12" fmla="*/ 5 w 67"/>
                  <a:gd name="T13" fmla="*/ 13 h 36"/>
                  <a:gd name="T14" fmla="*/ 0 w 67"/>
                  <a:gd name="T15" fmla="*/ 16 h 36"/>
                  <a:gd name="T16" fmla="*/ 0 w 67"/>
                  <a:gd name="T17" fmla="*/ 36 h 36"/>
                  <a:gd name="T18" fmla="*/ 3 w 67"/>
                  <a:gd name="T19" fmla="*/ 35 h 36"/>
                  <a:gd name="T20" fmla="*/ 5 w 67"/>
                  <a:gd name="T21" fmla="*/ 34 h 36"/>
                  <a:gd name="T22" fmla="*/ 5 w 67"/>
                  <a:gd name="T23" fmla="*/ 18 h 36"/>
                  <a:gd name="T24" fmla="*/ 5 w 67"/>
                  <a:gd name="T25" fmla="*/ 13 h 36"/>
                  <a:gd name="T26" fmla="*/ 31 w 67"/>
                  <a:gd name="T27" fmla="*/ 0 h 36"/>
                  <a:gd name="T28" fmla="*/ 22 w 67"/>
                  <a:gd name="T29" fmla="*/ 5 h 36"/>
                  <a:gd name="T30" fmla="*/ 42 w 67"/>
                  <a:gd name="T31" fmla="*/ 5 h 36"/>
                  <a:gd name="T32" fmla="*/ 31 w 67"/>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36">
                    <a:moveTo>
                      <a:pt x="61" y="14"/>
                    </a:moveTo>
                    <a:cubicBezTo>
                      <a:pt x="61" y="15"/>
                      <a:pt x="61" y="16"/>
                      <a:pt x="61" y="18"/>
                    </a:cubicBezTo>
                    <a:cubicBezTo>
                      <a:pt x="61" y="33"/>
                      <a:pt x="61" y="33"/>
                      <a:pt x="61" y="33"/>
                    </a:cubicBezTo>
                    <a:cubicBezTo>
                      <a:pt x="64" y="34"/>
                      <a:pt x="64" y="34"/>
                      <a:pt x="64" y="34"/>
                    </a:cubicBezTo>
                    <a:cubicBezTo>
                      <a:pt x="67" y="17"/>
                      <a:pt x="67" y="17"/>
                      <a:pt x="67" y="17"/>
                    </a:cubicBezTo>
                    <a:cubicBezTo>
                      <a:pt x="61" y="14"/>
                      <a:pt x="61" y="14"/>
                      <a:pt x="61" y="14"/>
                    </a:cubicBezTo>
                    <a:moveTo>
                      <a:pt x="5" y="13"/>
                    </a:moveTo>
                    <a:cubicBezTo>
                      <a:pt x="0" y="16"/>
                      <a:pt x="0" y="16"/>
                      <a:pt x="0" y="16"/>
                    </a:cubicBezTo>
                    <a:cubicBezTo>
                      <a:pt x="0" y="36"/>
                      <a:pt x="0" y="36"/>
                      <a:pt x="0" y="36"/>
                    </a:cubicBezTo>
                    <a:cubicBezTo>
                      <a:pt x="3" y="35"/>
                      <a:pt x="3" y="35"/>
                      <a:pt x="3" y="35"/>
                    </a:cubicBezTo>
                    <a:cubicBezTo>
                      <a:pt x="3" y="35"/>
                      <a:pt x="4" y="35"/>
                      <a:pt x="5" y="34"/>
                    </a:cubicBezTo>
                    <a:cubicBezTo>
                      <a:pt x="5" y="18"/>
                      <a:pt x="5" y="18"/>
                      <a:pt x="5" y="18"/>
                    </a:cubicBezTo>
                    <a:cubicBezTo>
                      <a:pt x="5" y="16"/>
                      <a:pt x="5" y="15"/>
                      <a:pt x="5" y="13"/>
                    </a:cubicBezTo>
                    <a:moveTo>
                      <a:pt x="31" y="0"/>
                    </a:moveTo>
                    <a:cubicBezTo>
                      <a:pt x="22" y="5"/>
                      <a:pt x="22" y="5"/>
                      <a:pt x="22" y="5"/>
                    </a:cubicBezTo>
                    <a:cubicBezTo>
                      <a:pt x="42" y="5"/>
                      <a:pt x="42" y="5"/>
                      <a:pt x="42" y="5"/>
                    </a:cubicBezTo>
                    <a:cubicBezTo>
                      <a:pt x="31" y="0"/>
                      <a:pt x="31" y="0"/>
                      <a:pt x="31" y="0"/>
                    </a:cubicBezTo>
                  </a:path>
                </a:pathLst>
              </a:custGeom>
              <a:solidFill>
                <a:srgbClr val="640B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îsļïďé">
                <a:extLst>
                  <a:ext uri="{FF2B5EF4-FFF2-40B4-BE49-F238E27FC236}">
                    <a16:creationId xmlns:a16="http://schemas.microsoft.com/office/drawing/2014/main" id="{37DB8928-92B4-4364-AAF8-6114FE429513}"/>
                  </a:ext>
                </a:extLst>
              </p:cNvPr>
              <p:cNvSpPr/>
              <p:nvPr/>
            </p:nvSpPr>
            <p:spPr bwMode="auto">
              <a:xfrm>
                <a:off x="4323679" y="1581464"/>
                <a:ext cx="813548" cy="486395"/>
              </a:xfrm>
              <a:custGeom>
                <a:avLst/>
                <a:gdLst>
                  <a:gd name="T0" fmla="*/ 43 w 394"/>
                  <a:gd name="T1" fmla="*/ 236 h 236"/>
                  <a:gd name="T2" fmla="*/ 12 w 394"/>
                  <a:gd name="T3" fmla="*/ 154 h 236"/>
                  <a:gd name="T4" fmla="*/ 39 w 394"/>
                  <a:gd name="T5" fmla="*/ 60 h 236"/>
                  <a:gd name="T6" fmla="*/ 36 w 394"/>
                  <a:gd name="T7" fmla="*/ 42 h 236"/>
                  <a:gd name="T8" fmla="*/ 72 w 394"/>
                  <a:gd name="T9" fmla="*/ 14 h 236"/>
                  <a:gd name="T10" fmla="*/ 331 w 394"/>
                  <a:gd name="T11" fmla="*/ 33 h 236"/>
                  <a:gd name="T12" fmla="*/ 385 w 394"/>
                  <a:gd name="T13" fmla="*/ 134 h 236"/>
                  <a:gd name="T14" fmla="*/ 354 w 394"/>
                  <a:gd name="T15" fmla="*/ 230 h 236"/>
                  <a:gd name="T16" fmla="*/ 353 w 394"/>
                  <a:gd name="T17" fmla="*/ 142 h 236"/>
                  <a:gd name="T18" fmla="*/ 143 w 394"/>
                  <a:gd name="T19" fmla="*/ 105 h 236"/>
                  <a:gd name="T20" fmla="*/ 44 w 394"/>
                  <a:gd name="T21" fmla="*/ 152 h 236"/>
                  <a:gd name="T22" fmla="*/ 43 w 394"/>
                  <a:gd name="T23"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4" h="236">
                    <a:moveTo>
                      <a:pt x="43" y="236"/>
                    </a:moveTo>
                    <a:cubicBezTo>
                      <a:pt x="12" y="154"/>
                      <a:pt x="12" y="154"/>
                      <a:pt x="12" y="154"/>
                    </a:cubicBezTo>
                    <a:cubicBezTo>
                      <a:pt x="0" y="120"/>
                      <a:pt x="9" y="81"/>
                      <a:pt x="39" y="60"/>
                    </a:cubicBezTo>
                    <a:cubicBezTo>
                      <a:pt x="39" y="60"/>
                      <a:pt x="37" y="52"/>
                      <a:pt x="36" y="42"/>
                    </a:cubicBezTo>
                    <a:cubicBezTo>
                      <a:pt x="33" y="18"/>
                      <a:pt x="47" y="15"/>
                      <a:pt x="72" y="14"/>
                    </a:cubicBezTo>
                    <a:cubicBezTo>
                      <a:pt x="272" y="2"/>
                      <a:pt x="271" y="0"/>
                      <a:pt x="331" y="33"/>
                    </a:cubicBezTo>
                    <a:cubicBezTo>
                      <a:pt x="394" y="73"/>
                      <a:pt x="385" y="134"/>
                      <a:pt x="385" y="134"/>
                    </a:cubicBezTo>
                    <a:cubicBezTo>
                      <a:pt x="354" y="230"/>
                      <a:pt x="354" y="230"/>
                      <a:pt x="354" y="230"/>
                    </a:cubicBezTo>
                    <a:cubicBezTo>
                      <a:pt x="353" y="142"/>
                      <a:pt x="353" y="142"/>
                      <a:pt x="353" y="142"/>
                    </a:cubicBezTo>
                    <a:cubicBezTo>
                      <a:pt x="256" y="167"/>
                      <a:pt x="143" y="105"/>
                      <a:pt x="143" y="105"/>
                    </a:cubicBezTo>
                    <a:cubicBezTo>
                      <a:pt x="105" y="113"/>
                      <a:pt x="57" y="115"/>
                      <a:pt x="44" y="152"/>
                    </a:cubicBezTo>
                    <a:cubicBezTo>
                      <a:pt x="43" y="236"/>
                      <a:pt x="43" y="236"/>
                      <a:pt x="43" y="236"/>
                    </a:cubicBezTo>
                  </a:path>
                </a:pathLst>
              </a:custGeom>
              <a:solidFill>
                <a:srgbClr val="AA63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ïSḻíde">
                <a:extLst>
                  <a:ext uri="{FF2B5EF4-FFF2-40B4-BE49-F238E27FC236}">
                    <a16:creationId xmlns:a16="http://schemas.microsoft.com/office/drawing/2014/main" id="{C86C2837-B5E5-4BC8-9169-DC067DCA4AC0}"/>
                  </a:ext>
                </a:extLst>
              </p:cNvPr>
              <p:cNvSpPr/>
              <p:nvPr/>
            </p:nvSpPr>
            <p:spPr bwMode="auto">
              <a:xfrm>
                <a:off x="4326929" y="1583631"/>
                <a:ext cx="801632" cy="540560"/>
              </a:xfrm>
              <a:custGeom>
                <a:avLst/>
                <a:gdLst>
                  <a:gd name="T0" fmla="*/ 46 w 388"/>
                  <a:gd name="T1" fmla="*/ 233 h 262"/>
                  <a:gd name="T2" fmla="*/ 10 w 388"/>
                  <a:gd name="T3" fmla="*/ 153 h 262"/>
                  <a:gd name="T4" fmla="*/ 10 w 388"/>
                  <a:gd name="T5" fmla="*/ 123 h 262"/>
                  <a:gd name="T6" fmla="*/ 42 w 388"/>
                  <a:gd name="T7" fmla="*/ 61 h 262"/>
                  <a:gd name="T8" fmla="*/ 41 w 388"/>
                  <a:gd name="T9" fmla="*/ 57 h 262"/>
                  <a:gd name="T10" fmla="*/ 39 w 388"/>
                  <a:gd name="T11" fmla="*/ 35 h 262"/>
                  <a:gd name="T12" fmla="*/ 44 w 388"/>
                  <a:gd name="T13" fmla="*/ 23 h 262"/>
                  <a:gd name="T14" fmla="*/ 70 w 388"/>
                  <a:gd name="T15" fmla="*/ 18 h 262"/>
                  <a:gd name="T16" fmla="*/ 283 w 388"/>
                  <a:gd name="T17" fmla="*/ 16 h 262"/>
                  <a:gd name="T18" fmla="*/ 329 w 388"/>
                  <a:gd name="T19" fmla="*/ 32 h 262"/>
                  <a:gd name="T20" fmla="*/ 370 w 388"/>
                  <a:gd name="T21" fmla="*/ 86 h 262"/>
                  <a:gd name="T22" fmla="*/ 378 w 388"/>
                  <a:gd name="T23" fmla="*/ 131 h 262"/>
                  <a:gd name="T24" fmla="*/ 378 w 388"/>
                  <a:gd name="T25" fmla="*/ 132 h 262"/>
                  <a:gd name="T26" fmla="*/ 379 w 388"/>
                  <a:gd name="T27" fmla="*/ 132 h 262"/>
                  <a:gd name="T28" fmla="*/ 378 w 388"/>
                  <a:gd name="T29" fmla="*/ 132 h 262"/>
                  <a:gd name="T30" fmla="*/ 378 w 388"/>
                  <a:gd name="T31" fmla="*/ 132 h 262"/>
                  <a:gd name="T32" fmla="*/ 378 w 388"/>
                  <a:gd name="T33" fmla="*/ 132 h 262"/>
                  <a:gd name="T34" fmla="*/ 356 w 388"/>
                  <a:gd name="T35" fmla="*/ 135 h 262"/>
                  <a:gd name="T36" fmla="*/ 301 w 388"/>
                  <a:gd name="T37" fmla="*/ 142 h 262"/>
                  <a:gd name="T38" fmla="*/ 157 w 388"/>
                  <a:gd name="T39" fmla="*/ 106 h 262"/>
                  <a:gd name="T40" fmla="*/ 144 w 388"/>
                  <a:gd name="T41" fmla="*/ 100 h 262"/>
                  <a:gd name="T42" fmla="*/ 143 w 388"/>
                  <a:gd name="T43" fmla="*/ 99 h 262"/>
                  <a:gd name="T44" fmla="*/ 140 w 388"/>
                  <a:gd name="T45" fmla="*/ 99 h 262"/>
                  <a:gd name="T46" fmla="*/ 55 w 388"/>
                  <a:gd name="T47" fmla="*/ 125 h 262"/>
                  <a:gd name="T48" fmla="*/ 37 w 388"/>
                  <a:gd name="T49" fmla="*/ 150 h 262"/>
                  <a:gd name="T50" fmla="*/ 41 w 388"/>
                  <a:gd name="T51" fmla="*/ 235 h 262"/>
                  <a:gd name="T52" fmla="*/ 41 w 388"/>
                  <a:gd name="T53" fmla="*/ 235 h 262"/>
                  <a:gd name="T54" fmla="*/ 47 w 388"/>
                  <a:gd name="T55" fmla="*/ 151 h 262"/>
                  <a:gd name="T56" fmla="*/ 46 w 388"/>
                  <a:gd name="T57" fmla="*/ 153 h 262"/>
                  <a:gd name="T58" fmla="*/ 98 w 388"/>
                  <a:gd name="T59" fmla="*/ 117 h 262"/>
                  <a:gd name="T60" fmla="*/ 141 w 388"/>
                  <a:gd name="T61" fmla="*/ 104 h 262"/>
                  <a:gd name="T62" fmla="*/ 189 w 388"/>
                  <a:gd name="T63" fmla="*/ 130 h 262"/>
                  <a:gd name="T64" fmla="*/ 352 w 388"/>
                  <a:gd name="T65" fmla="*/ 146 h 262"/>
                  <a:gd name="T66" fmla="*/ 346 w 388"/>
                  <a:gd name="T67" fmla="*/ 141 h 262"/>
                  <a:gd name="T68" fmla="*/ 388 w 388"/>
                  <a:gd name="T69" fmla="*/ 134 h 262"/>
                  <a:gd name="T70" fmla="*/ 388 w 388"/>
                  <a:gd name="T71" fmla="*/ 125 h 262"/>
                  <a:gd name="T72" fmla="*/ 332 w 388"/>
                  <a:gd name="T73" fmla="*/ 28 h 262"/>
                  <a:gd name="T74" fmla="*/ 331 w 388"/>
                  <a:gd name="T75" fmla="*/ 28 h 262"/>
                  <a:gd name="T76" fmla="*/ 230 w 388"/>
                  <a:gd name="T77" fmla="*/ 0 h 262"/>
                  <a:gd name="T78" fmla="*/ 54 w 388"/>
                  <a:gd name="T79" fmla="*/ 9 h 262"/>
                  <a:gd name="T80" fmla="*/ 30 w 388"/>
                  <a:gd name="T81" fmla="*/ 25 h 262"/>
                  <a:gd name="T82" fmla="*/ 29 w 388"/>
                  <a:gd name="T83" fmla="*/ 42 h 262"/>
                  <a:gd name="T84" fmla="*/ 37 w 388"/>
                  <a:gd name="T85" fmla="*/ 59 h 262"/>
                  <a:gd name="T86" fmla="*/ 0 w 388"/>
                  <a:gd name="T87" fmla="*/ 123 h 262"/>
                  <a:gd name="T88" fmla="*/ 5 w 388"/>
                  <a:gd name="T89" fmla="*/ 155 h 262"/>
                  <a:gd name="T90" fmla="*/ 46 w 388"/>
                  <a:gd name="T91" fmla="*/ 23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8" h="262">
                    <a:moveTo>
                      <a:pt x="41" y="235"/>
                    </a:moveTo>
                    <a:cubicBezTo>
                      <a:pt x="46" y="233"/>
                      <a:pt x="46" y="233"/>
                      <a:pt x="46" y="233"/>
                    </a:cubicBezTo>
                    <a:cubicBezTo>
                      <a:pt x="15" y="151"/>
                      <a:pt x="15" y="151"/>
                      <a:pt x="15" y="151"/>
                    </a:cubicBezTo>
                    <a:cubicBezTo>
                      <a:pt x="10" y="153"/>
                      <a:pt x="10" y="153"/>
                      <a:pt x="10" y="153"/>
                    </a:cubicBezTo>
                    <a:cubicBezTo>
                      <a:pt x="15" y="151"/>
                      <a:pt x="15" y="151"/>
                      <a:pt x="15" y="151"/>
                    </a:cubicBezTo>
                    <a:cubicBezTo>
                      <a:pt x="12" y="142"/>
                      <a:pt x="10" y="132"/>
                      <a:pt x="10" y="123"/>
                    </a:cubicBezTo>
                    <a:cubicBezTo>
                      <a:pt x="10" y="99"/>
                      <a:pt x="20" y="77"/>
                      <a:pt x="40" y="63"/>
                    </a:cubicBezTo>
                    <a:cubicBezTo>
                      <a:pt x="42" y="61"/>
                      <a:pt x="42" y="61"/>
                      <a:pt x="42" y="61"/>
                    </a:cubicBezTo>
                    <a:cubicBezTo>
                      <a:pt x="42" y="58"/>
                      <a:pt x="42" y="58"/>
                      <a:pt x="42" y="58"/>
                    </a:cubicBezTo>
                    <a:cubicBezTo>
                      <a:pt x="42" y="58"/>
                      <a:pt x="41" y="57"/>
                      <a:pt x="41" y="57"/>
                    </a:cubicBezTo>
                    <a:cubicBezTo>
                      <a:pt x="41" y="54"/>
                      <a:pt x="40" y="48"/>
                      <a:pt x="39" y="41"/>
                    </a:cubicBezTo>
                    <a:cubicBezTo>
                      <a:pt x="39" y="39"/>
                      <a:pt x="39" y="37"/>
                      <a:pt x="39" y="35"/>
                    </a:cubicBezTo>
                    <a:cubicBezTo>
                      <a:pt x="39" y="31"/>
                      <a:pt x="39" y="29"/>
                      <a:pt x="40" y="27"/>
                    </a:cubicBezTo>
                    <a:cubicBezTo>
                      <a:pt x="41" y="25"/>
                      <a:pt x="42" y="24"/>
                      <a:pt x="44" y="23"/>
                    </a:cubicBezTo>
                    <a:cubicBezTo>
                      <a:pt x="46" y="21"/>
                      <a:pt x="49" y="20"/>
                      <a:pt x="54" y="19"/>
                    </a:cubicBezTo>
                    <a:cubicBezTo>
                      <a:pt x="58" y="18"/>
                      <a:pt x="64" y="18"/>
                      <a:pt x="70" y="18"/>
                    </a:cubicBezTo>
                    <a:cubicBezTo>
                      <a:pt x="150" y="13"/>
                      <a:pt x="198" y="10"/>
                      <a:pt x="230" y="10"/>
                    </a:cubicBezTo>
                    <a:cubicBezTo>
                      <a:pt x="254" y="10"/>
                      <a:pt x="269" y="12"/>
                      <a:pt x="283" y="16"/>
                    </a:cubicBezTo>
                    <a:cubicBezTo>
                      <a:pt x="296" y="20"/>
                      <a:pt x="308" y="27"/>
                      <a:pt x="326" y="37"/>
                    </a:cubicBezTo>
                    <a:cubicBezTo>
                      <a:pt x="329" y="32"/>
                      <a:pt x="329" y="32"/>
                      <a:pt x="329" y="32"/>
                    </a:cubicBezTo>
                    <a:cubicBezTo>
                      <a:pt x="326" y="37"/>
                      <a:pt x="326" y="37"/>
                      <a:pt x="326" y="37"/>
                    </a:cubicBezTo>
                    <a:cubicBezTo>
                      <a:pt x="350" y="52"/>
                      <a:pt x="363" y="70"/>
                      <a:pt x="370" y="86"/>
                    </a:cubicBezTo>
                    <a:cubicBezTo>
                      <a:pt x="377" y="102"/>
                      <a:pt x="378" y="117"/>
                      <a:pt x="378" y="125"/>
                    </a:cubicBezTo>
                    <a:cubicBezTo>
                      <a:pt x="378" y="128"/>
                      <a:pt x="378" y="129"/>
                      <a:pt x="378" y="131"/>
                    </a:cubicBezTo>
                    <a:cubicBezTo>
                      <a:pt x="378" y="131"/>
                      <a:pt x="378" y="132"/>
                      <a:pt x="378" y="132"/>
                    </a:cubicBezTo>
                    <a:cubicBezTo>
                      <a:pt x="378" y="132"/>
                      <a:pt x="378" y="132"/>
                      <a:pt x="378" y="132"/>
                    </a:cubicBezTo>
                    <a:cubicBezTo>
                      <a:pt x="378" y="132"/>
                      <a:pt x="378" y="132"/>
                      <a:pt x="378" y="132"/>
                    </a:cubicBezTo>
                    <a:cubicBezTo>
                      <a:pt x="379" y="132"/>
                      <a:pt x="379" y="132"/>
                      <a:pt x="379" y="132"/>
                    </a:cubicBezTo>
                    <a:cubicBezTo>
                      <a:pt x="378" y="132"/>
                      <a:pt x="378" y="132"/>
                      <a:pt x="378" y="132"/>
                    </a:cubicBezTo>
                    <a:cubicBezTo>
                      <a:pt x="378" y="132"/>
                      <a:pt x="378" y="132"/>
                      <a:pt x="378" y="132"/>
                    </a:cubicBezTo>
                    <a:cubicBezTo>
                      <a:pt x="379" y="132"/>
                      <a:pt x="379" y="132"/>
                      <a:pt x="379" y="132"/>
                    </a:cubicBezTo>
                    <a:cubicBezTo>
                      <a:pt x="378" y="132"/>
                      <a:pt x="378" y="132"/>
                      <a:pt x="378" y="132"/>
                    </a:cubicBezTo>
                    <a:cubicBezTo>
                      <a:pt x="383" y="133"/>
                      <a:pt x="383" y="133"/>
                      <a:pt x="383" y="133"/>
                    </a:cubicBezTo>
                    <a:cubicBezTo>
                      <a:pt x="378" y="132"/>
                      <a:pt x="378" y="132"/>
                      <a:pt x="378" y="132"/>
                    </a:cubicBezTo>
                    <a:cubicBezTo>
                      <a:pt x="357" y="199"/>
                      <a:pt x="357" y="199"/>
                      <a:pt x="357" y="199"/>
                    </a:cubicBezTo>
                    <a:cubicBezTo>
                      <a:pt x="356" y="135"/>
                      <a:pt x="356" y="135"/>
                      <a:pt x="356" y="135"/>
                    </a:cubicBezTo>
                    <a:cubicBezTo>
                      <a:pt x="349" y="136"/>
                      <a:pt x="349" y="136"/>
                      <a:pt x="349" y="136"/>
                    </a:cubicBezTo>
                    <a:cubicBezTo>
                      <a:pt x="334" y="140"/>
                      <a:pt x="317" y="142"/>
                      <a:pt x="301" y="142"/>
                    </a:cubicBezTo>
                    <a:cubicBezTo>
                      <a:pt x="261" y="142"/>
                      <a:pt x="221" y="131"/>
                      <a:pt x="192" y="121"/>
                    </a:cubicBezTo>
                    <a:cubicBezTo>
                      <a:pt x="177" y="115"/>
                      <a:pt x="165" y="110"/>
                      <a:pt x="157" y="106"/>
                    </a:cubicBezTo>
                    <a:cubicBezTo>
                      <a:pt x="152" y="104"/>
                      <a:pt x="149" y="102"/>
                      <a:pt x="147" y="101"/>
                    </a:cubicBezTo>
                    <a:cubicBezTo>
                      <a:pt x="146" y="101"/>
                      <a:pt x="145" y="100"/>
                      <a:pt x="144" y="100"/>
                    </a:cubicBezTo>
                    <a:cubicBezTo>
                      <a:pt x="144" y="99"/>
                      <a:pt x="144" y="99"/>
                      <a:pt x="144" y="99"/>
                    </a:cubicBezTo>
                    <a:cubicBezTo>
                      <a:pt x="143" y="99"/>
                      <a:pt x="143" y="99"/>
                      <a:pt x="143" y="99"/>
                    </a:cubicBezTo>
                    <a:cubicBezTo>
                      <a:pt x="142" y="98"/>
                      <a:pt x="142" y="98"/>
                      <a:pt x="142" y="98"/>
                    </a:cubicBezTo>
                    <a:cubicBezTo>
                      <a:pt x="140" y="99"/>
                      <a:pt x="140" y="99"/>
                      <a:pt x="140" y="99"/>
                    </a:cubicBezTo>
                    <a:cubicBezTo>
                      <a:pt x="121" y="103"/>
                      <a:pt x="100" y="105"/>
                      <a:pt x="81" y="112"/>
                    </a:cubicBezTo>
                    <a:cubicBezTo>
                      <a:pt x="71" y="115"/>
                      <a:pt x="62" y="119"/>
                      <a:pt x="55" y="125"/>
                    </a:cubicBezTo>
                    <a:cubicBezTo>
                      <a:pt x="47" y="131"/>
                      <a:pt x="41" y="139"/>
                      <a:pt x="37" y="149"/>
                    </a:cubicBezTo>
                    <a:cubicBezTo>
                      <a:pt x="37" y="150"/>
                      <a:pt x="37" y="150"/>
                      <a:pt x="37" y="150"/>
                    </a:cubicBezTo>
                    <a:cubicBezTo>
                      <a:pt x="36" y="235"/>
                      <a:pt x="36" y="235"/>
                      <a:pt x="36" y="235"/>
                    </a:cubicBezTo>
                    <a:cubicBezTo>
                      <a:pt x="41" y="235"/>
                      <a:pt x="41" y="235"/>
                      <a:pt x="41" y="235"/>
                    </a:cubicBezTo>
                    <a:cubicBezTo>
                      <a:pt x="46" y="233"/>
                      <a:pt x="46" y="233"/>
                      <a:pt x="46" y="233"/>
                    </a:cubicBezTo>
                    <a:cubicBezTo>
                      <a:pt x="41" y="235"/>
                      <a:pt x="41" y="235"/>
                      <a:pt x="41" y="235"/>
                    </a:cubicBezTo>
                    <a:cubicBezTo>
                      <a:pt x="46" y="235"/>
                      <a:pt x="46" y="235"/>
                      <a:pt x="46" y="235"/>
                    </a:cubicBezTo>
                    <a:cubicBezTo>
                      <a:pt x="47" y="151"/>
                      <a:pt x="47" y="151"/>
                      <a:pt x="47" y="151"/>
                    </a:cubicBezTo>
                    <a:cubicBezTo>
                      <a:pt x="42" y="151"/>
                      <a:pt x="42" y="151"/>
                      <a:pt x="42" y="151"/>
                    </a:cubicBezTo>
                    <a:cubicBezTo>
                      <a:pt x="46" y="153"/>
                      <a:pt x="46" y="153"/>
                      <a:pt x="46" y="153"/>
                    </a:cubicBezTo>
                    <a:cubicBezTo>
                      <a:pt x="50" y="144"/>
                      <a:pt x="54" y="138"/>
                      <a:pt x="61" y="133"/>
                    </a:cubicBezTo>
                    <a:cubicBezTo>
                      <a:pt x="70" y="125"/>
                      <a:pt x="83" y="121"/>
                      <a:pt x="98" y="117"/>
                    </a:cubicBezTo>
                    <a:cubicBezTo>
                      <a:pt x="112" y="114"/>
                      <a:pt x="127" y="112"/>
                      <a:pt x="142" y="109"/>
                    </a:cubicBezTo>
                    <a:cubicBezTo>
                      <a:pt x="141" y="104"/>
                      <a:pt x="141" y="104"/>
                      <a:pt x="141" y="104"/>
                    </a:cubicBezTo>
                    <a:cubicBezTo>
                      <a:pt x="139" y="108"/>
                      <a:pt x="139" y="108"/>
                      <a:pt x="139" y="108"/>
                    </a:cubicBezTo>
                    <a:cubicBezTo>
                      <a:pt x="139" y="108"/>
                      <a:pt x="158" y="119"/>
                      <a:pt x="189" y="130"/>
                    </a:cubicBezTo>
                    <a:cubicBezTo>
                      <a:pt x="219" y="141"/>
                      <a:pt x="259" y="152"/>
                      <a:pt x="301" y="152"/>
                    </a:cubicBezTo>
                    <a:cubicBezTo>
                      <a:pt x="318" y="152"/>
                      <a:pt x="335" y="150"/>
                      <a:pt x="352" y="146"/>
                    </a:cubicBezTo>
                    <a:cubicBezTo>
                      <a:pt x="351" y="141"/>
                      <a:pt x="351" y="141"/>
                      <a:pt x="351" y="141"/>
                    </a:cubicBezTo>
                    <a:cubicBezTo>
                      <a:pt x="346" y="141"/>
                      <a:pt x="346" y="141"/>
                      <a:pt x="346" y="141"/>
                    </a:cubicBezTo>
                    <a:cubicBezTo>
                      <a:pt x="348" y="260"/>
                      <a:pt x="348" y="260"/>
                      <a:pt x="348" y="260"/>
                    </a:cubicBezTo>
                    <a:cubicBezTo>
                      <a:pt x="388" y="134"/>
                      <a:pt x="388" y="134"/>
                      <a:pt x="388" y="134"/>
                    </a:cubicBezTo>
                    <a:cubicBezTo>
                      <a:pt x="388" y="134"/>
                      <a:pt x="388" y="134"/>
                      <a:pt x="388" y="134"/>
                    </a:cubicBezTo>
                    <a:cubicBezTo>
                      <a:pt x="388" y="134"/>
                      <a:pt x="388" y="130"/>
                      <a:pt x="388" y="125"/>
                    </a:cubicBezTo>
                    <a:cubicBezTo>
                      <a:pt x="388" y="116"/>
                      <a:pt x="387" y="100"/>
                      <a:pt x="379" y="82"/>
                    </a:cubicBezTo>
                    <a:cubicBezTo>
                      <a:pt x="371" y="64"/>
                      <a:pt x="357" y="44"/>
                      <a:pt x="332" y="28"/>
                    </a:cubicBezTo>
                    <a:cubicBezTo>
                      <a:pt x="331" y="28"/>
                      <a:pt x="331" y="28"/>
                      <a:pt x="331" y="28"/>
                    </a:cubicBezTo>
                    <a:cubicBezTo>
                      <a:pt x="331" y="28"/>
                      <a:pt x="331" y="28"/>
                      <a:pt x="331" y="28"/>
                    </a:cubicBezTo>
                    <a:cubicBezTo>
                      <a:pt x="313" y="18"/>
                      <a:pt x="300" y="11"/>
                      <a:pt x="286" y="6"/>
                    </a:cubicBezTo>
                    <a:cubicBezTo>
                      <a:pt x="271" y="2"/>
                      <a:pt x="255" y="0"/>
                      <a:pt x="230" y="0"/>
                    </a:cubicBezTo>
                    <a:cubicBezTo>
                      <a:pt x="197" y="0"/>
                      <a:pt x="149" y="3"/>
                      <a:pt x="69" y="8"/>
                    </a:cubicBezTo>
                    <a:cubicBezTo>
                      <a:pt x="64" y="8"/>
                      <a:pt x="59" y="8"/>
                      <a:pt x="54" y="9"/>
                    </a:cubicBezTo>
                    <a:cubicBezTo>
                      <a:pt x="47" y="10"/>
                      <a:pt x="41" y="12"/>
                      <a:pt x="36" y="17"/>
                    </a:cubicBezTo>
                    <a:cubicBezTo>
                      <a:pt x="33" y="19"/>
                      <a:pt x="31" y="21"/>
                      <a:pt x="30" y="25"/>
                    </a:cubicBezTo>
                    <a:cubicBezTo>
                      <a:pt x="29" y="28"/>
                      <a:pt x="29" y="31"/>
                      <a:pt x="29" y="35"/>
                    </a:cubicBezTo>
                    <a:cubicBezTo>
                      <a:pt x="29" y="37"/>
                      <a:pt x="29" y="40"/>
                      <a:pt x="29" y="42"/>
                    </a:cubicBezTo>
                    <a:cubicBezTo>
                      <a:pt x="30" y="52"/>
                      <a:pt x="32" y="60"/>
                      <a:pt x="32" y="60"/>
                    </a:cubicBezTo>
                    <a:cubicBezTo>
                      <a:pt x="37" y="59"/>
                      <a:pt x="37" y="59"/>
                      <a:pt x="37" y="59"/>
                    </a:cubicBezTo>
                    <a:cubicBezTo>
                      <a:pt x="34" y="55"/>
                      <a:pt x="34" y="55"/>
                      <a:pt x="34" y="55"/>
                    </a:cubicBezTo>
                    <a:cubicBezTo>
                      <a:pt x="11" y="71"/>
                      <a:pt x="0" y="97"/>
                      <a:pt x="0" y="123"/>
                    </a:cubicBezTo>
                    <a:cubicBezTo>
                      <a:pt x="0" y="133"/>
                      <a:pt x="2" y="144"/>
                      <a:pt x="5" y="155"/>
                    </a:cubicBezTo>
                    <a:cubicBezTo>
                      <a:pt x="5" y="155"/>
                      <a:pt x="5" y="155"/>
                      <a:pt x="5" y="155"/>
                    </a:cubicBezTo>
                    <a:cubicBezTo>
                      <a:pt x="46" y="262"/>
                      <a:pt x="46" y="262"/>
                      <a:pt x="46" y="262"/>
                    </a:cubicBezTo>
                    <a:cubicBezTo>
                      <a:pt x="46" y="235"/>
                      <a:pt x="46" y="235"/>
                      <a:pt x="46" y="235"/>
                    </a:cubicBezTo>
                    <a:cubicBezTo>
                      <a:pt x="41" y="235"/>
                      <a:pt x="41" y="235"/>
                      <a:pt x="41" y="235"/>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íṡľíḓé">
                <a:extLst>
                  <a:ext uri="{FF2B5EF4-FFF2-40B4-BE49-F238E27FC236}">
                    <a16:creationId xmlns:a16="http://schemas.microsoft.com/office/drawing/2014/main" id="{0899CABA-BB2A-4903-9D2D-AAE0A67E9030}"/>
                  </a:ext>
                </a:extLst>
              </p:cNvPr>
              <p:cNvSpPr/>
              <p:nvPr/>
            </p:nvSpPr>
            <p:spPr bwMode="auto">
              <a:xfrm>
                <a:off x="4668164" y="2703748"/>
                <a:ext cx="136494" cy="121328"/>
              </a:xfrm>
              <a:custGeom>
                <a:avLst/>
                <a:gdLst>
                  <a:gd name="T0" fmla="*/ 49 w 66"/>
                  <a:gd name="T1" fmla="*/ 59 h 59"/>
                  <a:gd name="T2" fmla="*/ 17 w 66"/>
                  <a:gd name="T3" fmla="*/ 59 h 59"/>
                  <a:gd name="T4" fmla="*/ 0 w 66"/>
                  <a:gd name="T5" fmla="*/ 41 h 59"/>
                  <a:gd name="T6" fmla="*/ 0 w 66"/>
                  <a:gd name="T7" fmla="*/ 18 h 59"/>
                  <a:gd name="T8" fmla="*/ 17 w 66"/>
                  <a:gd name="T9" fmla="*/ 0 h 59"/>
                  <a:gd name="T10" fmla="*/ 49 w 66"/>
                  <a:gd name="T11" fmla="*/ 0 h 59"/>
                  <a:gd name="T12" fmla="*/ 66 w 66"/>
                  <a:gd name="T13" fmla="*/ 18 h 59"/>
                  <a:gd name="T14" fmla="*/ 66 w 66"/>
                  <a:gd name="T15" fmla="*/ 41 h 59"/>
                  <a:gd name="T16" fmla="*/ 49 w 66"/>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9">
                    <a:moveTo>
                      <a:pt x="49" y="59"/>
                    </a:moveTo>
                    <a:cubicBezTo>
                      <a:pt x="17" y="59"/>
                      <a:pt x="17" y="59"/>
                      <a:pt x="17" y="59"/>
                    </a:cubicBezTo>
                    <a:cubicBezTo>
                      <a:pt x="8" y="59"/>
                      <a:pt x="0" y="51"/>
                      <a:pt x="0" y="41"/>
                    </a:cubicBezTo>
                    <a:cubicBezTo>
                      <a:pt x="0" y="18"/>
                      <a:pt x="0" y="18"/>
                      <a:pt x="0" y="18"/>
                    </a:cubicBezTo>
                    <a:cubicBezTo>
                      <a:pt x="0" y="8"/>
                      <a:pt x="8" y="0"/>
                      <a:pt x="17" y="0"/>
                    </a:cubicBezTo>
                    <a:cubicBezTo>
                      <a:pt x="49" y="0"/>
                      <a:pt x="49" y="0"/>
                      <a:pt x="49" y="0"/>
                    </a:cubicBezTo>
                    <a:cubicBezTo>
                      <a:pt x="58" y="0"/>
                      <a:pt x="66" y="8"/>
                      <a:pt x="66" y="18"/>
                    </a:cubicBezTo>
                    <a:cubicBezTo>
                      <a:pt x="66" y="41"/>
                      <a:pt x="66" y="41"/>
                      <a:pt x="66" y="41"/>
                    </a:cubicBezTo>
                    <a:cubicBezTo>
                      <a:pt x="66" y="51"/>
                      <a:pt x="58" y="59"/>
                      <a:pt x="49" y="59"/>
                    </a:cubicBez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66" name="ïṧľide">
                <a:extLst>
                  <a:ext uri="{FF2B5EF4-FFF2-40B4-BE49-F238E27FC236}">
                    <a16:creationId xmlns:a16="http://schemas.microsoft.com/office/drawing/2014/main" id="{F7CB3AA3-DBF1-4969-A5C2-F43E1E13F4E7}"/>
                  </a:ext>
                </a:extLst>
              </p:cNvPr>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 name="T10" fmla="*/ 3 w 198"/>
                  <a:gd name="T11" fmla="*/ 0 h 246"/>
                </a:gdLst>
                <a:ahLst/>
                <a:cxnLst>
                  <a:cxn ang="0">
                    <a:pos x="T0" y="T1"/>
                  </a:cxn>
                  <a:cxn ang="0">
                    <a:pos x="T2" y="T3"/>
                  </a:cxn>
                  <a:cxn ang="0">
                    <a:pos x="T4" y="T5"/>
                  </a:cxn>
                  <a:cxn ang="0">
                    <a:pos x="T6" y="T7"/>
                  </a:cxn>
                  <a:cxn ang="0">
                    <a:pos x="T8" y="T9"/>
                  </a:cxn>
                  <a:cxn ang="0">
                    <a:pos x="T10" y="T11"/>
                  </a:cxn>
                </a:cxnLst>
                <a:rect l="0" t="0" r="r" b="b"/>
                <a:pathLst>
                  <a:path w="198" h="246">
                    <a:moveTo>
                      <a:pt x="3" y="0"/>
                    </a:moveTo>
                    <a:lnTo>
                      <a:pt x="198" y="181"/>
                    </a:lnTo>
                    <a:lnTo>
                      <a:pt x="65" y="246"/>
                    </a:lnTo>
                    <a:lnTo>
                      <a:pt x="0" y="38"/>
                    </a:lnTo>
                    <a:lnTo>
                      <a:pt x="0" y="8"/>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i$ļíḋé">
                <a:extLst>
                  <a:ext uri="{FF2B5EF4-FFF2-40B4-BE49-F238E27FC236}">
                    <a16:creationId xmlns:a16="http://schemas.microsoft.com/office/drawing/2014/main" id="{F6047EB5-6AAA-4F28-85D0-1972C75BE24A}"/>
                  </a:ext>
                </a:extLst>
              </p:cNvPr>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Lst>
                <a:ahLst/>
                <a:cxnLst>
                  <a:cxn ang="0">
                    <a:pos x="T0" y="T1"/>
                  </a:cxn>
                  <a:cxn ang="0">
                    <a:pos x="T2" y="T3"/>
                  </a:cxn>
                  <a:cxn ang="0">
                    <a:pos x="T4" y="T5"/>
                  </a:cxn>
                  <a:cxn ang="0">
                    <a:pos x="T6" y="T7"/>
                  </a:cxn>
                  <a:cxn ang="0">
                    <a:pos x="T8" y="T9"/>
                  </a:cxn>
                </a:cxnLst>
                <a:rect l="0" t="0" r="r" b="b"/>
                <a:pathLst>
                  <a:path w="198" h="246">
                    <a:moveTo>
                      <a:pt x="3" y="0"/>
                    </a:moveTo>
                    <a:lnTo>
                      <a:pt x="198" y="181"/>
                    </a:lnTo>
                    <a:lnTo>
                      <a:pt x="65" y="246"/>
                    </a:lnTo>
                    <a:lnTo>
                      <a:pt x="0" y="38"/>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ïsliḍé">
                <a:extLst>
                  <a:ext uri="{FF2B5EF4-FFF2-40B4-BE49-F238E27FC236}">
                    <a16:creationId xmlns:a16="http://schemas.microsoft.com/office/drawing/2014/main" id="{ACE307D3-9AAB-4090-985E-6A6925659F6A}"/>
                  </a:ext>
                </a:extLst>
              </p:cNvPr>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Lst>
                <a:ahLst/>
                <a:cxnLst>
                  <a:cxn ang="0">
                    <a:pos x="T0" y="T1"/>
                  </a:cxn>
                  <a:cxn ang="0">
                    <a:pos x="T2" y="T3"/>
                  </a:cxn>
                  <a:cxn ang="0">
                    <a:pos x="T4" y="T5"/>
                  </a:cxn>
                  <a:cxn ang="0">
                    <a:pos x="T6" y="T7"/>
                  </a:cxn>
                  <a:cxn ang="0">
                    <a:pos x="T8" y="T9"/>
                  </a:cxn>
                </a:cxnLst>
                <a:rect l="0" t="0" r="r" b="b"/>
                <a:pathLst>
                  <a:path w="198" h="246">
                    <a:moveTo>
                      <a:pt x="3" y="0"/>
                    </a:moveTo>
                    <a:lnTo>
                      <a:pt x="198" y="181"/>
                    </a:lnTo>
                    <a:lnTo>
                      <a:pt x="65" y="246"/>
                    </a:lnTo>
                    <a:lnTo>
                      <a:pt x="0" y="38"/>
                    </a:lnTo>
                    <a:lnTo>
                      <a:pt x="0" y="8"/>
                    </a:ln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69" name="îśḷîdè">
                <a:extLst>
                  <a:ext uri="{FF2B5EF4-FFF2-40B4-BE49-F238E27FC236}">
                    <a16:creationId xmlns:a16="http://schemas.microsoft.com/office/drawing/2014/main" id="{67A41251-77CA-4E86-AC75-8FC34CB7CCC0}"/>
                  </a:ext>
                </a:extLst>
              </p:cNvPr>
              <p:cNvSpPr/>
              <p:nvPr/>
            </p:nvSpPr>
            <p:spPr bwMode="auto">
              <a:xfrm>
                <a:off x="4882655" y="2503340"/>
                <a:ext cx="62831" cy="45498"/>
              </a:xfrm>
              <a:custGeom>
                <a:avLst/>
                <a:gdLst>
                  <a:gd name="T0" fmla="*/ 0 w 30"/>
                  <a:gd name="T1" fmla="*/ 22 h 22"/>
                  <a:gd name="T2" fmla="*/ 30 w 30"/>
                  <a:gd name="T3" fmla="*/ 22 h 22"/>
                  <a:gd name="T4" fmla="*/ 30 w 30"/>
                  <a:gd name="T5" fmla="*/ 7 h 22"/>
                  <a:gd name="T6" fmla="*/ 23 w 30"/>
                  <a:gd name="T7" fmla="*/ 0 h 22"/>
                  <a:gd name="T8" fmla="*/ 0 w 30"/>
                  <a:gd name="T9" fmla="*/ 0 h 22"/>
                  <a:gd name="T10" fmla="*/ 0 w 30"/>
                  <a:gd name="T11" fmla="*/ 22 h 22"/>
                </a:gdLst>
                <a:ahLst/>
                <a:cxnLst>
                  <a:cxn ang="0">
                    <a:pos x="T0" y="T1"/>
                  </a:cxn>
                  <a:cxn ang="0">
                    <a:pos x="T2" y="T3"/>
                  </a:cxn>
                  <a:cxn ang="0">
                    <a:pos x="T4" y="T5"/>
                  </a:cxn>
                  <a:cxn ang="0">
                    <a:pos x="T6" y="T7"/>
                  </a:cxn>
                  <a:cxn ang="0">
                    <a:pos x="T8" y="T9"/>
                  </a:cxn>
                  <a:cxn ang="0">
                    <a:pos x="T10" y="T11"/>
                  </a:cxn>
                </a:cxnLst>
                <a:rect l="0" t="0" r="r" b="b"/>
                <a:pathLst>
                  <a:path w="30" h="22">
                    <a:moveTo>
                      <a:pt x="0" y="22"/>
                    </a:moveTo>
                    <a:cubicBezTo>
                      <a:pt x="30" y="22"/>
                      <a:pt x="30" y="22"/>
                      <a:pt x="30" y="22"/>
                    </a:cubicBezTo>
                    <a:cubicBezTo>
                      <a:pt x="30" y="7"/>
                      <a:pt x="30" y="7"/>
                      <a:pt x="30" y="7"/>
                    </a:cubicBezTo>
                    <a:cubicBezTo>
                      <a:pt x="30" y="3"/>
                      <a:pt x="26" y="0"/>
                      <a:pt x="23" y="0"/>
                    </a:cubicBezTo>
                    <a:cubicBezTo>
                      <a:pt x="0" y="0"/>
                      <a:pt x="0" y="0"/>
                      <a:pt x="0" y="0"/>
                    </a:cubicBezTo>
                    <a:lnTo>
                      <a:pt x="0" y="22"/>
                    </a:lnTo>
                    <a:close/>
                  </a:path>
                </a:pathLst>
              </a:custGeom>
              <a:solidFill>
                <a:srgbClr val="F7F0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îŝḻîdè">
                <a:extLst>
                  <a:ext uri="{FF2B5EF4-FFF2-40B4-BE49-F238E27FC236}">
                    <a16:creationId xmlns:a16="http://schemas.microsoft.com/office/drawing/2014/main" id="{C6CA6BD0-97F6-444B-8B3B-A2E04570D90D}"/>
                  </a:ext>
                </a:extLst>
              </p:cNvPr>
              <p:cNvSpPr/>
              <p:nvPr/>
            </p:nvSpPr>
            <p:spPr bwMode="auto">
              <a:xfrm>
                <a:off x="4882655" y="2503340"/>
                <a:ext cx="62831" cy="45498"/>
              </a:xfrm>
              <a:custGeom>
                <a:avLst/>
                <a:gdLst>
                  <a:gd name="T0" fmla="*/ 0 w 30"/>
                  <a:gd name="T1" fmla="*/ 22 h 22"/>
                  <a:gd name="T2" fmla="*/ 30 w 30"/>
                  <a:gd name="T3" fmla="*/ 22 h 22"/>
                  <a:gd name="T4" fmla="*/ 30 w 30"/>
                  <a:gd name="T5" fmla="*/ 7 h 22"/>
                  <a:gd name="T6" fmla="*/ 23 w 30"/>
                  <a:gd name="T7" fmla="*/ 0 h 22"/>
                  <a:gd name="T8" fmla="*/ 0 w 30"/>
                  <a:gd name="T9" fmla="*/ 0 h 22"/>
                  <a:gd name="T10" fmla="*/ 0 w 30"/>
                  <a:gd name="T11" fmla="*/ 22 h 22"/>
                </a:gdLst>
                <a:ahLst/>
                <a:cxnLst>
                  <a:cxn ang="0">
                    <a:pos x="T0" y="T1"/>
                  </a:cxn>
                  <a:cxn ang="0">
                    <a:pos x="T2" y="T3"/>
                  </a:cxn>
                  <a:cxn ang="0">
                    <a:pos x="T4" y="T5"/>
                  </a:cxn>
                  <a:cxn ang="0">
                    <a:pos x="T6" y="T7"/>
                  </a:cxn>
                  <a:cxn ang="0">
                    <a:pos x="T8" y="T9"/>
                  </a:cxn>
                  <a:cxn ang="0">
                    <a:pos x="T10" y="T11"/>
                  </a:cxn>
                </a:cxnLst>
                <a:rect l="0" t="0" r="r" b="b"/>
                <a:pathLst>
                  <a:path w="30" h="22">
                    <a:moveTo>
                      <a:pt x="0" y="22"/>
                    </a:moveTo>
                    <a:cubicBezTo>
                      <a:pt x="30" y="22"/>
                      <a:pt x="30" y="22"/>
                      <a:pt x="30" y="22"/>
                    </a:cubicBezTo>
                    <a:cubicBezTo>
                      <a:pt x="30" y="7"/>
                      <a:pt x="30" y="7"/>
                      <a:pt x="30" y="7"/>
                    </a:cubicBezTo>
                    <a:cubicBezTo>
                      <a:pt x="30" y="3"/>
                      <a:pt x="26" y="0"/>
                      <a:pt x="23" y="0"/>
                    </a:cubicBezTo>
                    <a:cubicBezTo>
                      <a:pt x="0" y="0"/>
                      <a:pt x="0" y="0"/>
                      <a:pt x="0" y="0"/>
                    </a:cubicBezTo>
                    <a:lnTo>
                      <a:pt x="0" y="22"/>
                    </a:ln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71" name="îSḻîḋe">
                <a:extLst>
                  <a:ext uri="{FF2B5EF4-FFF2-40B4-BE49-F238E27FC236}">
                    <a16:creationId xmlns:a16="http://schemas.microsoft.com/office/drawing/2014/main" id="{4D3ABF1B-7087-48E4-BDA4-99BF33AD5250}"/>
                  </a:ext>
                </a:extLst>
              </p:cNvPr>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 name="T10" fmla="*/ 195 w 201"/>
                  <a:gd name="T11" fmla="*/ 0 h 238"/>
                </a:gdLst>
                <a:ahLst/>
                <a:cxnLst>
                  <a:cxn ang="0">
                    <a:pos x="T0" y="T1"/>
                  </a:cxn>
                  <a:cxn ang="0">
                    <a:pos x="T2" y="T3"/>
                  </a:cxn>
                  <a:cxn ang="0">
                    <a:pos x="T4" y="T5"/>
                  </a:cxn>
                  <a:cxn ang="0">
                    <a:pos x="T6" y="T7"/>
                  </a:cxn>
                  <a:cxn ang="0">
                    <a:pos x="T8" y="T9"/>
                  </a:cxn>
                  <a:cxn ang="0">
                    <a:pos x="T10" y="T11"/>
                  </a:cxn>
                </a:cxnLst>
                <a:rect l="0" t="0" r="r" b="b"/>
                <a:pathLst>
                  <a:path w="201" h="238">
                    <a:moveTo>
                      <a:pt x="195" y="0"/>
                    </a:moveTo>
                    <a:lnTo>
                      <a:pt x="0" y="181"/>
                    </a:lnTo>
                    <a:lnTo>
                      <a:pt x="128" y="238"/>
                    </a:lnTo>
                    <a:lnTo>
                      <a:pt x="201" y="38"/>
                    </a:lnTo>
                    <a:lnTo>
                      <a:pt x="201" y="8"/>
                    </a:lnTo>
                    <a:lnTo>
                      <a:pt x="1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iṥ1íďé">
                <a:extLst>
                  <a:ext uri="{FF2B5EF4-FFF2-40B4-BE49-F238E27FC236}">
                    <a16:creationId xmlns:a16="http://schemas.microsoft.com/office/drawing/2014/main" id="{46A651D4-1243-4FC5-8940-045AE886F638}"/>
                  </a:ext>
                </a:extLst>
              </p:cNvPr>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Lst>
                <a:ahLst/>
                <a:cxnLst>
                  <a:cxn ang="0">
                    <a:pos x="T0" y="T1"/>
                  </a:cxn>
                  <a:cxn ang="0">
                    <a:pos x="T2" y="T3"/>
                  </a:cxn>
                  <a:cxn ang="0">
                    <a:pos x="T4" y="T5"/>
                  </a:cxn>
                  <a:cxn ang="0">
                    <a:pos x="T6" y="T7"/>
                  </a:cxn>
                  <a:cxn ang="0">
                    <a:pos x="T8" y="T9"/>
                  </a:cxn>
                </a:cxnLst>
                <a:rect l="0" t="0" r="r" b="b"/>
                <a:pathLst>
                  <a:path w="201" h="238">
                    <a:moveTo>
                      <a:pt x="195" y="0"/>
                    </a:moveTo>
                    <a:lnTo>
                      <a:pt x="0" y="181"/>
                    </a:lnTo>
                    <a:lnTo>
                      <a:pt x="128" y="238"/>
                    </a:lnTo>
                    <a:lnTo>
                      <a:pt x="201" y="38"/>
                    </a:lnTo>
                    <a:lnTo>
                      <a:pt x="201"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iṡḻiḑe">
                <a:extLst>
                  <a:ext uri="{FF2B5EF4-FFF2-40B4-BE49-F238E27FC236}">
                    <a16:creationId xmlns:a16="http://schemas.microsoft.com/office/drawing/2014/main" id="{DDBE0F3B-A77D-4C75-86B7-71901469FF81}"/>
                  </a:ext>
                </a:extLst>
              </p:cNvPr>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Lst>
                <a:ahLst/>
                <a:cxnLst>
                  <a:cxn ang="0">
                    <a:pos x="T0" y="T1"/>
                  </a:cxn>
                  <a:cxn ang="0">
                    <a:pos x="T2" y="T3"/>
                  </a:cxn>
                  <a:cxn ang="0">
                    <a:pos x="T4" y="T5"/>
                  </a:cxn>
                  <a:cxn ang="0">
                    <a:pos x="T6" y="T7"/>
                  </a:cxn>
                  <a:cxn ang="0">
                    <a:pos x="T8" y="T9"/>
                  </a:cxn>
                </a:cxnLst>
                <a:rect l="0" t="0" r="r" b="b"/>
                <a:pathLst>
                  <a:path w="201" h="238">
                    <a:moveTo>
                      <a:pt x="195" y="0"/>
                    </a:moveTo>
                    <a:lnTo>
                      <a:pt x="0" y="181"/>
                    </a:lnTo>
                    <a:lnTo>
                      <a:pt x="128" y="238"/>
                    </a:lnTo>
                    <a:lnTo>
                      <a:pt x="201" y="38"/>
                    </a:lnTo>
                    <a:lnTo>
                      <a:pt x="201" y="8"/>
                    </a:ln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74" name="ïṩ1ïḓè">
                <a:extLst>
                  <a:ext uri="{FF2B5EF4-FFF2-40B4-BE49-F238E27FC236}">
                    <a16:creationId xmlns:a16="http://schemas.microsoft.com/office/drawing/2014/main" id="{88ADC288-BDBE-4AFE-96CF-DE18C191DF36}"/>
                  </a:ext>
                </a:extLst>
              </p:cNvPr>
              <p:cNvSpPr/>
              <p:nvPr/>
            </p:nvSpPr>
            <p:spPr bwMode="auto">
              <a:xfrm>
                <a:off x="4668164" y="2823993"/>
                <a:ext cx="134327" cy="335819"/>
              </a:xfrm>
              <a:custGeom>
                <a:avLst/>
                <a:gdLst>
                  <a:gd name="T0" fmla="*/ 105 w 124"/>
                  <a:gd name="T1" fmla="*/ 0 h 310"/>
                  <a:gd name="T2" fmla="*/ 21 w 124"/>
                  <a:gd name="T3" fmla="*/ 0 h 310"/>
                  <a:gd name="T4" fmla="*/ 0 w 124"/>
                  <a:gd name="T5" fmla="*/ 241 h 310"/>
                  <a:gd name="T6" fmla="*/ 65 w 124"/>
                  <a:gd name="T7" fmla="*/ 310 h 310"/>
                  <a:gd name="T8" fmla="*/ 124 w 124"/>
                  <a:gd name="T9" fmla="*/ 247 h 310"/>
                  <a:gd name="T10" fmla="*/ 105 w 124"/>
                  <a:gd name="T11" fmla="*/ 0 h 310"/>
                </a:gdLst>
                <a:ahLst/>
                <a:cxnLst>
                  <a:cxn ang="0">
                    <a:pos x="T0" y="T1"/>
                  </a:cxn>
                  <a:cxn ang="0">
                    <a:pos x="T2" y="T3"/>
                  </a:cxn>
                  <a:cxn ang="0">
                    <a:pos x="T4" y="T5"/>
                  </a:cxn>
                  <a:cxn ang="0">
                    <a:pos x="T6" y="T7"/>
                  </a:cxn>
                  <a:cxn ang="0">
                    <a:pos x="T8" y="T9"/>
                  </a:cxn>
                  <a:cxn ang="0">
                    <a:pos x="T10" y="T11"/>
                  </a:cxn>
                </a:cxnLst>
                <a:rect l="0" t="0" r="r" b="b"/>
                <a:pathLst>
                  <a:path w="124" h="310">
                    <a:moveTo>
                      <a:pt x="105" y="0"/>
                    </a:moveTo>
                    <a:lnTo>
                      <a:pt x="21" y="0"/>
                    </a:lnTo>
                    <a:lnTo>
                      <a:pt x="0" y="241"/>
                    </a:lnTo>
                    <a:lnTo>
                      <a:pt x="65" y="310"/>
                    </a:lnTo>
                    <a:lnTo>
                      <a:pt x="124" y="247"/>
                    </a:lnTo>
                    <a:lnTo>
                      <a:pt x="105" y="0"/>
                    </a:lnTo>
                    <a:close/>
                  </a:path>
                </a:pathLst>
              </a:custGeom>
              <a:solidFill>
                <a:srgbClr val="E2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ïśḷïḍè">
                <a:extLst>
                  <a:ext uri="{FF2B5EF4-FFF2-40B4-BE49-F238E27FC236}">
                    <a16:creationId xmlns:a16="http://schemas.microsoft.com/office/drawing/2014/main" id="{07BF3E28-F8A4-4B06-86D4-6DA842D47FB2}"/>
                  </a:ext>
                </a:extLst>
              </p:cNvPr>
              <p:cNvSpPr/>
              <p:nvPr/>
            </p:nvSpPr>
            <p:spPr bwMode="auto">
              <a:xfrm>
                <a:off x="4668164" y="2823993"/>
                <a:ext cx="134327" cy="335819"/>
              </a:xfrm>
              <a:custGeom>
                <a:avLst/>
                <a:gdLst>
                  <a:gd name="T0" fmla="*/ 105 w 124"/>
                  <a:gd name="T1" fmla="*/ 0 h 310"/>
                  <a:gd name="T2" fmla="*/ 21 w 124"/>
                  <a:gd name="T3" fmla="*/ 0 h 310"/>
                  <a:gd name="T4" fmla="*/ 0 w 124"/>
                  <a:gd name="T5" fmla="*/ 241 h 310"/>
                  <a:gd name="T6" fmla="*/ 65 w 124"/>
                  <a:gd name="T7" fmla="*/ 310 h 310"/>
                  <a:gd name="T8" fmla="*/ 124 w 124"/>
                  <a:gd name="T9" fmla="*/ 247 h 310"/>
                  <a:gd name="T10" fmla="*/ 105 w 124"/>
                  <a:gd name="T11" fmla="*/ 0 h 310"/>
                </a:gdLst>
                <a:ahLst/>
                <a:cxnLst>
                  <a:cxn ang="0">
                    <a:pos x="T0" y="T1"/>
                  </a:cxn>
                  <a:cxn ang="0">
                    <a:pos x="T2" y="T3"/>
                  </a:cxn>
                  <a:cxn ang="0">
                    <a:pos x="T4" y="T5"/>
                  </a:cxn>
                  <a:cxn ang="0">
                    <a:pos x="T6" y="T7"/>
                  </a:cxn>
                  <a:cxn ang="0">
                    <a:pos x="T8" y="T9"/>
                  </a:cxn>
                  <a:cxn ang="0">
                    <a:pos x="T10" y="T11"/>
                  </a:cxn>
                </a:cxnLst>
                <a:rect l="0" t="0" r="r" b="b"/>
                <a:pathLst>
                  <a:path w="124" h="310">
                    <a:moveTo>
                      <a:pt x="105" y="0"/>
                    </a:moveTo>
                    <a:lnTo>
                      <a:pt x="21" y="0"/>
                    </a:lnTo>
                    <a:lnTo>
                      <a:pt x="0" y="241"/>
                    </a:lnTo>
                    <a:lnTo>
                      <a:pt x="65" y="310"/>
                    </a:lnTo>
                    <a:lnTo>
                      <a:pt x="124" y="247"/>
                    </a:lnTo>
                    <a:lnTo>
                      <a:pt x="105" y="0"/>
                    </a:ln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76" name="iṣ1iḓe">
                <a:extLst>
                  <a:ext uri="{FF2B5EF4-FFF2-40B4-BE49-F238E27FC236}">
                    <a16:creationId xmlns:a16="http://schemas.microsoft.com/office/drawing/2014/main" id="{BED22B75-11FD-4181-9983-7CAF2092C6D8}"/>
                  </a:ext>
                </a:extLst>
              </p:cNvPr>
              <p:cNvSpPr/>
              <p:nvPr/>
            </p:nvSpPr>
            <p:spPr bwMode="auto">
              <a:xfrm flipV="1">
                <a:off x="4282514" y="3034151"/>
                <a:ext cx="0" cy="105079"/>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177" name="ïṡḻiďê">
                <a:extLst>
                  <a:ext uri="{FF2B5EF4-FFF2-40B4-BE49-F238E27FC236}">
                    <a16:creationId xmlns:a16="http://schemas.microsoft.com/office/drawing/2014/main" id="{34C544A6-71B0-4FC5-BC3A-749BD611B495}"/>
                  </a:ext>
                </a:extLst>
              </p:cNvPr>
              <p:cNvSpPr/>
              <p:nvPr/>
            </p:nvSpPr>
            <p:spPr bwMode="auto">
              <a:xfrm>
                <a:off x="4565252" y="2058110"/>
                <a:ext cx="41165" cy="41165"/>
              </a:xfrm>
              <a:prstGeom prst="ellipse">
                <a:avLst/>
              </a:pr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í$ľiḑé">
                <a:extLst>
                  <a:ext uri="{FF2B5EF4-FFF2-40B4-BE49-F238E27FC236}">
                    <a16:creationId xmlns:a16="http://schemas.microsoft.com/office/drawing/2014/main" id="{6CA4210B-C5F6-494F-B5C2-433EACD9E82A}"/>
                  </a:ext>
                </a:extLst>
              </p:cNvPr>
              <p:cNvSpPr/>
              <p:nvPr/>
            </p:nvSpPr>
            <p:spPr bwMode="auto">
              <a:xfrm>
                <a:off x="4845823" y="2039694"/>
                <a:ext cx="80163" cy="80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íṥlïḑé">
                <a:extLst>
                  <a:ext uri="{FF2B5EF4-FFF2-40B4-BE49-F238E27FC236}">
                    <a16:creationId xmlns:a16="http://schemas.microsoft.com/office/drawing/2014/main" id="{F5C9E3CF-A18C-4379-94CD-AB668C25697D}"/>
                  </a:ext>
                </a:extLst>
              </p:cNvPr>
              <p:cNvSpPr/>
              <p:nvPr/>
            </p:nvSpPr>
            <p:spPr bwMode="auto">
              <a:xfrm>
                <a:off x="4836073" y="2028861"/>
                <a:ext cx="100746" cy="101829"/>
              </a:xfrm>
              <a:custGeom>
                <a:avLst/>
                <a:gdLst>
                  <a:gd name="T0" fmla="*/ 44 w 49"/>
                  <a:gd name="T1" fmla="*/ 24 h 49"/>
                  <a:gd name="T2" fmla="*/ 39 w 49"/>
                  <a:gd name="T3" fmla="*/ 24 h 49"/>
                  <a:gd name="T4" fmla="*/ 35 w 49"/>
                  <a:gd name="T5" fmla="*/ 35 h 49"/>
                  <a:gd name="T6" fmla="*/ 24 w 49"/>
                  <a:gd name="T7" fmla="*/ 39 h 49"/>
                  <a:gd name="T8" fmla="*/ 14 w 49"/>
                  <a:gd name="T9" fmla="*/ 35 h 49"/>
                  <a:gd name="T10" fmla="*/ 10 w 49"/>
                  <a:gd name="T11" fmla="*/ 24 h 49"/>
                  <a:gd name="T12" fmla="*/ 14 w 49"/>
                  <a:gd name="T13" fmla="*/ 14 h 49"/>
                  <a:gd name="T14" fmla="*/ 24 w 49"/>
                  <a:gd name="T15" fmla="*/ 10 h 49"/>
                  <a:gd name="T16" fmla="*/ 35 w 49"/>
                  <a:gd name="T17" fmla="*/ 14 h 49"/>
                  <a:gd name="T18" fmla="*/ 39 w 49"/>
                  <a:gd name="T19" fmla="*/ 24 h 49"/>
                  <a:gd name="T20" fmla="*/ 44 w 49"/>
                  <a:gd name="T21" fmla="*/ 24 h 49"/>
                  <a:gd name="T22" fmla="*/ 49 w 49"/>
                  <a:gd name="T23" fmla="*/ 24 h 49"/>
                  <a:gd name="T24" fmla="*/ 24 w 49"/>
                  <a:gd name="T25" fmla="*/ 0 h 49"/>
                  <a:gd name="T26" fmla="*/ 0 w 49"/>
                  <a:gd name="T27" fmla="*/ 24 h 49"/>
                  <a:gd name="T28" fmla="*/ 24 w 49"/>
                  <a:gd name="T29" fmla="*/ 49 h 49"/>
                  <a:gd name="T30" fmla="*/ 49 w 49"/>
                  <a:gd name="T31" fmla="*/ 24 h 49"/>
                  <a:gd name="T32" fmla="*/ 44 w 49"/>
                  <a:gd name="T3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44" y="24"/>
                    </a:moveTo>
                    <a:cubicBezTo>
                      <a:pt x="39" y="24"/>
                      <a:pt x="39" y="24"/>
                      <a:pt x="39" y="24"/>
                    </a:cubicBezTo>
                    <a:cubicBezTo>
                      <a:pt x="39" y="28"/>
                      <a:pt x="37" y="32"/>
                      <a:pt x="35" y="35"/>
                    </a:cubicBezTo>
                    <a:cubicBezTo>
                      <a:pt x="32" y="37"/>
                      <a:pt x="28" y="39"/>
                      <a:pt x="24" y="39"/>
                    </a:cubicBezTo>
                    <a:cubicBezTo>
                      <a:pt x="20" y="39"/>
                      <a:pt x="17" y="37"/>
                      <a:pt x="14" y="35"/>
                    </a:cubicBezTo>
                    <a:cubicBezTo>
                      <a:pt x="11" y="32"/>
                      <a:pt x="10" y="28"/>
                      <a:pt x="10" y="24"/>
                    </a:cubicBezTo>
                    <a:cubicBezTo>
                      <a:pt x="10" y="20"/>
                      <a:pt x="11" y="17"/>
                      <a:pt x="14" y="14"/>
                    </a:cubicBezTo>
                    <a:cubicBezTo>
                      <a:pt x="17" y="11"/>
                      <a:pt x="20" y="10"/>
                      <a:pt x="24" y="10"/>
                    </a:cubicBezTo>
                    <a:cubicBezTo>
                      <a:pt x="28" y="10"/>
                      <a:pt x="32" y="11"/>
                      <a:pt x="35" y="14"/>
                    </a:cubicBezTo>
                    <a:cubicBezTo>
                      <a:pt x="37" y="17"/>
                      <a:pt x="39" y="20"/>
                      <a:pt x="39" y="24"/>
                    </a:cubicBezTo>
                    <a:cubicBezTo>
                      <a:pt x="44" y="24"/>
                      <a:pt x="44" y="24"/>
                      <a:pt x="44" y="24"/>
                    </a:cubicBezTo>
                    <a:cubicBezTo>
                      <a:pt x="49" y="24"/>
                      <a:pt x="49" y="24"/>
                      <a:pt x="49" y="24"/>
                    </a:cubicBezTo>
                    <a:cubicBezTo>
                      <a:pt x="49" y="11"/>
                      <a:pt x="38" y="0"/>
                      <a:pt x="24" y="0"/>
                    </a:cubicBezTo>
                    <a:cubicBezTo>
                      <a:pt x="11" y="0"/>
                      <a:pt x="0" y="11"/>
                      <a:pt x="0" y="24"/>
                    </a:cubicBezTo>
                    <a:cubicBezTo>
                      <a:pt x="0" y="38"/>
                      <a:pt x="11" y="49"/>
                      <a:pt x="24" y="49"/>
                    </a:cubicBezTo>
                    <a:cubicBezTo>
                      <a:pt x="38" y="49"/>
                      <a:pt x="49" y="38"/>
                      <a:pt x="49" y="24"/>
                    </a:cubicBezTo>
                    <a:cubicBezTo>
                      <a:pt x="44" y="24"/>
                      <a:pt x="44" y="24"/>
                      <a:pt x="44" y="24"/>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íŝlîḑê">
                <a:extLst>
                  <a:ext uri="{FF2B5EF4-FFF2-40B4-BE49-F238E27FC236}">
                    <a16:creationId xmlns:a16="http://schemas.microsoft.com/office/drawing/2014/main" id="{C597DE68-DB68-42D0-8A5B-010C89AA2C03}"/>
                  </a:ext>
                </a:extLst>
              </p:cNvPr>
              <p:cNvSpPr/>
              <p:nvPr/>
            </p:nvSpPr>
            <p:spPr bwMode="auto">
              <a:xfrm>
                <a:off x="4864239" y="2058110"/>
                <a:ext cx="43331" cy="41165"/>
              </a:xfrm>
              <a:prstGeom prst="ellipse">
                <a:avLst/>
              </a:pr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í$lïḋe">
                <a:extLst>
                  <a:ext uri="{FF2B5EF4-FFF2-40B4-BE49-F238E27FC236}">
                    <a16:creationId xmlns:a16="http://schemas.microsoft.com/office/drawing/2014/main" id="{C208AAD4-34C8-4B6E-9320-5800C21B97EB}"/>
                  </a:ext>
                </a:extLst>
              </p:cNvPr>
              <p:cNvSpPr/>
              <p:nvPr/>
            </p:nvSpPr>
            <p:spPr bwMode="auto">
              <a:xfrm>
                <a:off x="4504588" y="2066776"/>
                <a:ext cx="163576" cy="129994"/>
              </a:xfrm>
              <a:custGeom>
                <a:avLst/>
                <a:gdLst>
                  <a:gd name="T0" fmla="*/ 71 w 79"/>
                  <a:gd name="T1" fmla="*/ 0 h 63"/>
                  <a:gd name="T2" fmla="*/ 66 w 79"/>
                  <a:gd name="T3" fmla="*/ 2 h 63"/>
                  <a:gd name="T4" fmla="*/ 63 w 79"/>
                  <a:gd name="T5" fmla="*/ 2 h 63"/>
                  <a:gd name="T6" fmla="*/ 64 w 79"/>
                  <a:gd name="T7" fmla="*/ 6 h 63"/>
                  <a:gd name="T8" fmla="*/ 64 w 79"/>
                  <a:gd name="T9" fmla="*/ 6 h 63"/>
                  <a:gd name="T10" fmla="*/ 64 w 79"/>
                  <a:gd name="T11" fmla="*/ 6 h 63"/>
                  <a:gd name="T12" fmla="*/ 39 w 79"/>
                  <a:gd name="T13" fmla="*/ 31 h 63"/>
                  <a:gd name="T14" fmla="*/ 14 w 79"/>
                  <a:gd name="T15" fmla="*/ 6 h 63"/>
                  <a:gd name="T16" fmla="*/ 15 w 79"/>
                  <a:gd name="T17" fmla="*/ 2 h 63"/>
                  <a:gd name="T18" fmla="*/ 9 w 79"/>
                  <a:gd name="T19" fmla="*/ 2 h 63"/>
                  <a:gd name="T20" fmla="*/ 6 w 79"/>
                  <a:gd name="T21" fmla="*/ 1 h 63"/>
                  <a:gd name="T22" fmla="*/ 0 w 79"/>
                  <a:gd name="T23" fmla="*/ 24 h 63"/>
                  <a:gd name="T24" fmla="*/ 39 w 79"/>
                  <a:gd name="T25" fmla="*/ 63 h 63"/>
                  <a:gd name="T26" fmla="*/ 79 w 79"/>
                  <a:gd name="T27" fmla="*/ 24 h 63"/>
                  <a:gd name="T28" fmla="*/ 71 w 79"/>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63">
                    <a:moveTo>
                      <a:pt x="71" y="0"/>
                    </a:moveTo>
                    <a:cubicBezTo>
                      <a:pt x="69" y="1"/>
                      <a:pt x="67" y="2"/>
                      <a:pt x="66" y="2"/>
                    </a:cubicBezTo>
                    <a:cubicBezTo>
                      <a:pt x="63" y="2"/>
                      <a:pt x="63" y="2"/>
                      <a:pt x="63" y="2"/>
                    </a:cubicBezTo>
                    <a:cubicBezTo>
                      <a:pt x="64" y="3"/>
                      <a:pt x="64" y="5"/>
                      <a:pt x="64" y="6"/>
                    </a:cubicBezTo>
                    <a:cubicBezTo>
                      <a:pt x="64" y="6"/>
                      <a:pt x="64" y="6"/>
                      <a:pt x="64" y="6"/>
                    </a:cubicBezTo>
                    <a:cubicBezTo>
                      <a:pt x="64" y="6"/>
                      <a:pt x="64" y="6"/>
                      <a:pt x="64" y="6"/>
                    </a:cubicBezTo>
                    <a:cubicBezTo>
                      <a:pt x="64" y="20"/>
                      <a:pt x="53" y="31"/>
                      <a:pt x="39" y="31"/>
                    </a:cubicBezTo>
                    <a:cubicBezTo>
                      <a:pt x="25" y="31"/>
                      <a:pt x="14" y="20"/>
                      <a:pt x="14" y="6"/>
                    </a:cubicBezTo>
                    <a:cubicBezTo>
                      <a:pt x="14" y="5"/>
                      <a:pt x="15" y="3"/>
                      <a:pt x="15" y="2"/>
                    </a:cubicBezTo>
                    <a:cubicBezTo>
                      <a:pt x="9" y="2"/>
                      <a:pt x="9" y="2"/>
                      <a:pt x="9" y="2"/>
                    </a:cubicBezTo>
                    <a:cubicBezTo>
                      <a:pt x="8" y="2"/>
                      <a:pt x="7" y="1"/>
                      <a:pt x="6" y="1"/>
                    </a:cubicBezTo>
                    <a:cubicBezTo>
                      <a:pt x="2" y="8"/>
                      <a:pt x="0" y="15"/>
                      <a:pt x="0" y="24"/>
                    </a:cubicBezTo>
                    <a:cubicBezTo>
                      <a:pt x="0" y="45"/>
                      <a:pt x="17" y="63"/>
                      <a:pt x="39" y="63"/>
                    </a:cubicBezTo>
                    <a:cubicBezTo>
                      <a:pt x="61" y="63"/>
                      <a:pt x="79" y="45"/>
                      <a:pt x="79" y="24"/>
                    </a:cubicBezTo>
                    <a:cubicBezTo>
                      <a:pt x="79" y="15"/>
                      <a:pt x="76" y="7"/>
                      <a:pt x="71" y="0"/>
                    </a:cubicBezTo>
                  </a:path>
                </a:pathLst>
              </a:custGeom>
              <a:solidFill>
                <a:srgbClr val="FFF7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îšļîḋe">
                <a:extLst>
                  <a:ext uri="{FF2B5EF4-FFF2-40B4-BE49-F238E27FC236}">
                    <a16:creationId xmlns:a16="http://schemas.microsoft.com/office/drawing/2014/main" id="{93C1C661-05B9-4DEA-B4BD-2087F106B8E2}"/>
                  </a:ext>
                </a:extLst>
              </p:cNvPr>
              <p:cNvSpPr/>
              <p:nvPr/>
            </p:nvSpPr>
            <p:spPr bwMode="auto">
              <a:xfrm>
                <a:off x="4517587" y="2039694"/>
                <a:ext cx="134327" cy="30332"/>
              </a:xfrm>
              <a:custGeom>
                <a:avLst/>
                <a:gdLst>
                  <a:gd name="T0" fmla="*/ 18 w 65"/>
                  <a:gd name="T1" fmla="*/ 0 h 15"/>
                  <a:gd name="T2" fmla="*/ 0 w 65"/>
                  <a:gd name="T3" fmla="*/ 14 h 15"/>
                  <a:gd name="T4" fmla="*/ 3 w 65"/>
                  <a:gd name="T5" fmla="*/ 15 h 15"/>
                  <a:gd name="T6" fmla="*/ 9 w 65"/>
                  <a:gd name="T7" fmla="*/ 15 h 15"/>
                  <a:gd name="T8" fmla="*/ 18 w 65"/>
                  <a:gd name="T9" fmla="*/ 0 h 15"/>
                  <a:gd name="T10" fmla="*/ 49 w 65"/>
                  <a:gd name="T11" fmla="*/ 0 h 15"/>
                  <a:gd name="T12" fmla="*/ 57 w 65"/>
                  <a:gd name="T13" fmla="*/ 15 h 15"/>
                  <a:gd name="T14" fmla="*/ 60 w 65"/>
                  <a:gd name="T15" fmla="*/ 15 h 15"/>
                  <a:gd name="T16" fmla="*/ 65 w 65"/>
                  <a:gd name="T17" fmla="*/ 13 h 15"/>
                  <a:gd name="T18" fmla="*/ 49 w 65"/>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5">
                    <a:moveTo>
                      <a:pt x="18" y="0"/>
                    </a:moveTo>
                    <a:cubicBezTo>
                      <a:pt x="11" y="3"/>
                      <a:pt x="5" y="8"/>
                      <a:pt x="0" y="14"/>
                    </a:cubicBezTo>
                    <a:cubicBezTo>
                      <a:pt x="1" y="14"/>
                      <a:pt x="2" y="15"/>
                      <a:pt x="3" y="15"/>
                    </a:cubicBezTo>
                    <a:cubicBezTo>
                      <a:pt x="9" y="15"/>
                      <a:pt x="9" y="15"/>
                      <a:pt x="9" y="15"/>
                    </a:cubicBezTo>
                    <a:cubicBezTo>
                      <a:pt x="10" y="9"/>
                      <a:pt x="13" y="4"/>
                      <a:pt x="18" y="0"/>
                    </a:cubicBezTo>
                    <a:moveTo>
                      <a:pt x="49" y="0"/>
                    </a:moveTo>
                    <a:cubicBezTo>
                      <a:pt x="53" y="4"/>
                      <a:pt x="56" y="9"/>
                      <a:pt x="57" y="15"/>
                    </a:cubicBezTo>
                    <a:cubicBezTo>
                      <a:pt x="60" y="15"/>
                      <a:pt x="60" y="15"/>
                      <a:pt x="60" y="15"/>
                    </a:cubicBezTo>
                    <a:cubicBezTo>
                      <a:pt x="61" y="15"/>
                      <a:pt x="63" y="14"/>
                      <a:pt x="65" y="13"/>
                    </a:cubicBezTo>
                    <a:cubicBezTo>
                      <a:pt x="61" y="8"/>
                      <a:pt x="55" y="3"/>
                      <a:pt x="49" y="0"/>
                    </a:cubicBezTo>
                  </a:path>
                </a:pathLst>
              </a:custGeom>
              <a:solidFill>
                <a:srgbClr val="FEEA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išļiḑé">
                <a:extLst>
                  <a:ext uri="{FF2B5EF4-FFF2-40B4-BE49-F238E27FC236}">
                    <a16:creationId xmlns:a16="http://schemas.microsoft.com/office/drawing/2014/main" id="{2E29914A-3BF9-4828-92F5-212025D8E3B9}"/>
                  </a:ext>
                </a:extLst>
              </p:cNvPr>
              <p:cNvSpPr/>
              <p:nvPr/>
            </p:nvSpPr>
            <p:spPr bwMode="auto">
              <a:xfrm>
                <a:off x="4554419" y="2049444"/>
                <a:ext cx="72580" cy="60664"/>
              </a:xfrm>
              <a:custGeom>
                <a:avLst/>
                <a:gdLst>
                  <a:gd name="T0" fmla="*/ 15 w 35"/>
                  <a:gd name="T1" fmla="*/ 24 h 29"/>
                  <a:gd name="T2" fmla="*/ 5 w 35"/>
                  <a:gd name="T3" fmla="*/ 14 h 29"/>
                  <a:gd name="T4" fmla="*/ 15 w 35"/>
                  <a:gd name="T5" fmla="*/ 4 h 29"/>
                  <a:gd name="T6" fmla="*/ 25 w 35"/>
                  <a:gd name="T7" fmla="*/ 14 h 29"/>
                  <a:gd name="T8" fmla="*/ 15 w 35"/>
                  <a:gd name="T9" fmla="*/ 24 h 29"/>
                  <a:gd name="T10" fmla="*/ 15 w 35"/>
                  <a:gd name="T11" fmla="*/ 0 h 29"/>
                  <a:gd name="T12" fmla="*/ 5 w 35"/>
                  <a:gd name="T13" fmla="*/ 4 h 29"/>
                  <a:gd name="T14" fmla="*/ 0 w 35"/>
                  <a:gd name="T15" fmla="*/ 14 h 29"/>
                  <a:gd name="T16" fmla="*/ 5 w 35"/>
                  <a:gd name="T17" fmla="*/ 25 h 29"/>
                  <a:gd name="T18" fmla="*/ 15 w 35"/>
                  <a:gd name="T19" fmla="*/ 29 h 29"/>
                  <a:gd name="T20" fmla="*/ 25 w 35"/>
                  <a:gd name="T21" fmla="*/ 25 h 29"/>
                  <a:gd name="T22" fmla="*/ 30 w 35"/>
                  <a:gd name="T23" fmla="*/ 14 h 29"/>
                  <a:gd name="T24" fmla="*/ 35 w 35"/>
                  <a:gd name="T25" fmla="*/ 14 h 29"/>
                  <a:gd name="T26" fmla="*/ 35 w 35"/>
                  <a:gd name="T27" fmla="*/ 14 h 29"/>
                  <a:gd name="T28" fmla="*/ 30 w 35"/>
                  <a:gd name="T29" fmla="*/ 14 h 29"/>
                  <a:gd name="T30" fmla="*/ 25 w 35"/>
                  <a:gd name="T31" fmla="*/ 4 h 29"/>
                  <a:gd name="T32" fmla="*/ 15 w 35"/>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9">
                    <a:moveTo>
                      <a:pt x="15" y="24"/>
                    </a:moveTo>
                    <a:cubicBezTo>
                      <a:pt x="9" y="24"/>
                      <a:pt x="5" y="20"/>
                      <a:pt x="5" y="14"/>
                    </a:cubicBezTo>
                    <a:cubicBezTo>
                      <a:pt x="5" y="8"/>
                      <a:pt x="9" y="4"/>
                      <a:pt x="15" y="4"/>
                    </a:cubicBezTo>
                    <a:cubicBezTo>
                      <a:pt x="21" y="4"/>
                      <a:pt x="25" y="8"/>
                      <a:pt x="25" y="14"/>
                    </a:cubicBezTo>
                    <a:cubicBezTo>
                      <a:pt x="25" y="20"/>
                      <a:pt x="21" y="24"/>
                      <a:pt x="15" y="24"/>
                    </a:cubicBezTo>
                    <a:moveTo>
                      <a:pt x="15" y="0"/>
                    </a:moveTo>
                    <a:cubicBezTo>
                      <a:pt x="11" y="0"/>
                      <a:pt x="7" y="1"/>
                      <a:pt x="5" y="4"/>
                    </a:cubicBezTo>
                    <a:cubicBezTo>
                      <a:pt x="2" y="7"/>
                      <a:pt x="0" y="10"/>
                      <a:pt x="0" y="14"/>
                    </a:cubicBezTo>
                    <a:cubicBezTo>
                      <a:pt x="0" y="18"/>
                      <a:pt x="2" y="22"/>
                      <a:pt x="5" y="25"/>
                    </a:cubicBezTo>
                    <a:cubicBezTo>
                      <a:pt x="7" y="27"/>
                      <a:pt x="11" y="29"/>
                      <a:pt x="15" y="29"/>
                    </a:cubicBezTo>
                    <a:cubicBezTo>
                      <a:pt x="19" y="29"/>
                      <a:pt x="23" y="27"/>
                      <a:pt x="25" y="25"/>
                    </a:cubicBezTo>
                    <a:cubicBezTo>
                      <a:pt x="28" y="22"/>
                      <a:pt x="30" y="18"/>
                      <a:pt x="30" y="14"/>
                    </a:cubicBezTo>
                    <a:cubicBezTo>
                      <a:pt x="35" y="14"/>
                      <a:pt x="35" y="14"/>
                      <a:pt x="35" y="14"/>
                    </a:cubicBezTo>
                    <a:cubicBezTo>
                      <a:pt x="35" y="14"/>
                      <a:pt x="35" y="14"/>
                      <a:pt x="35" y="14"/>
                    </a:cubicBezTo>
                    <a:cubicBezTo>
                      <a:pt x="30" y="14"/>
                      <a:pt x="30" y="14"/>
                      <a:pt x="30" y="14"/>
                    </a:cubicBezTo>
                    <a:cubicBezTo>
                      <a:pt x="30" y="10"/>
                      <a:pt x="28" y="7"/>
                      <a:pt x="25" y="4"/>
                    </a:cubicBezTo>
                    <a:cubicBezTo>
                      <a:pt x="23" y="1"/>
                      <a:pt x="19" y="0"/>
                      <a:pt x="1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ïṧḷïḑê">
                <a:extLst>
                  <a:ext uri="{FF2B5EF4-FFF2-40B4-BE49-F238E27FC236}">
                    <a16:creationId xmlns:a16="http://schemas.microsoft.com/office/drawing/2014/main" id="{149B149C-2891-4D67-8F3F-3C8E5F7E2B9F}"/>
                  </a:ext>
                </a:extLst>
              </p:cNvPr>
              <p:cNvSpPr/>
              <p:nvPr/>
            </p:nvSpPr>
            <p:spPr bwMode="auto">
              <a:xfrm>
                <a:off x="4533836" y="2033194"/>
                <a:ext cx="102912" cy="97496"/>
              </a:xfrm>
              <a:custGeom>
                <a:avLst/>
                <a:gdLst>
                  <a:gd name="T0" fmla="*/ 50 w 50"/>
                  <a:gd name="T1" fmla="*/ 22 h 47"/>
                  <a:gd name="T2" fmla="*/ 50 w 50"/>
                  <a:gd name="T3" fmla="*/ 22 h 47"/>
                  <a:gd name="T4" fmla="*/ 50 w 50"/>
                  <a:gd name="T5" fmla="*/ 22 h 47"/>
                  <a:gd name="T6" fmla="*/ 25 w 50"/>
                  <a:gd name="T7" fmla="*/ 0 h 47"/>
                  <a:gd name="T8" fmla="*/ 10 w 50"/>
                  <a:gd name="T9" fmla="*/ 3 h 47"/>
                  <a:gd name="T10" fmla="*/ 1 w 50"/>
                  <a:gd name="T11" fmla="*/ 18 h 47"/>
                  <a:gd name="T12" fmla="*/ 0 w 50"/>
                  <a:gd name="T13" fmla="*/ 22 h 47"/>
                  <a:gd name="T14" fmla="*/ 25 w 50"/>
                  <a:gd name="T15" fmla="*/ 47 h 47"/>
                  <a:gd name="T16" fmla="*/ 50 w 50"/>
                  <a:gd name="T17" fmla="*/ 22 h 47"/>
                  <a:gd name="T18" fmla="*/ 45 w 50"/>
                  <a:gd name="T19" fmla="*/ 22 h 47"/>
                  <a:gd name="T20" fmla="*/ 40 w 50"/>
                  <a:gd name="T21" fmla="*/ 22 h 47"/>
                  <a:gd name="T22" fmla="*/ 35 w 50"/>
                  <a:gd name="T23" fmla="*/ 33 h 47"/>
                  <a:gd name="T24" fmla="*/ 25 w 50"/>
                  <a:gd name="T25" fmla="*/ 37 h 47"/>
                  <a:gd name="T26" fmla="*/ 15 w 50"/>
                  <a:gd name="T27" fmla="*/ 33 h 47"/>
                  <a:gd name="T28" fmla="*/ 10 w 50"/>
                  <a:gd name="T29" fmla="*/ 22 h 47"/>
                  <a:gd name="T30" fmla="*/ 15 w 50"/>
                  <a:gd name="T31" fmla="*/ 12 h 47"/>
                  <a:gd name="T32" fmla="*/ 25 w 50"/>
                  <a:gd name="T33" fmla="*/ 8 h 47"/>
                  <a:gd name="T34" fmla="*/ 35 w 50"/>
                  <a:gd name="T35" fmla="*/ 12 h 47"/>
                  <a:gd name="T36" fmla="*/ 40 w 50"/>
                  <a:gd name="T37" fmla="*/ 22 h 47"/>
                  <a:gd name="T38" fmla="*/ 45 w 50"/>
                  <a:gd name="T39" fmla="*/ 22 h 47"/>
                  <a:gd name="T40" fmla="*/ 50 w 50"/>
                  <a:gd name="T41" fmla="*/ 22 h 47"/>
                  <a:gd name="T42" fmla="*/ 50 w 50"/>
                  <a:gd name="T43" fmla="*/ 22 h 47"/>
                  <a:gd name="T44" fmla="*/ 49 w 50"/>
                  <a:gd name="T45" fmla="*/ 18 h 47"/>
                  <a:gd name="T46" fmla="*/ 41 w 50"/>
                  <a:gd name="T47" fmla="*/ 3 h 47"/>
                  <a:gd name="T48" fmla="*/ 25 w 50"/>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47">
                    <a:moveTo>
                      <a:pt x="50" y="22"/>
                    </a:moveTo>
                    <a:cubicBezTo>
                      <a:pt x="50" y="22"/>
                      <a:pt x="50" y="22"/>
                      <a:pt x="50" y="22"/>
                    </a:cubicBezTo>
                    <a:cubicBezTo>
                      <a:pt x="50" y="22"/>
                      <a:pt x="50" y="22"/>
                      <a:pt x="50" y="22"/>
                    </a:cubicBezTo>
                    <a:moveTo>
                      <a:pt x="25" y="0"/>
                    </a:moveTo>
                    <a:cubicBezTo>
                      <a:pt x="20" y="0"/>
                      <a:pt x="14" y="1"/>
                      <a:pt x="10" y="3"/>
                    </a:cubicBezTo>
                    <a:cubicBezTo>
                      <a:pt x="5" y="7"/>
                      <a:pt x="2" y="12"/>
                      <a:pt x="1" y="18"/>
                    </a:cubicBezTo>
                    <a:cubicBezTo>
                      <a:pt x="1" y="19"/>
                      <a:pt x="0" y="21"/>
                      <a:pt x="0" y="22"/>
                    </a:cubicBezTo>
                    <a:cubicBezTo>
                      <a:pt x="0" y="36"/>
                      <a:pt x="11" y="47"/>
                      <a:pt x="25" y="47"/>
                    </a:cubicBezTo>
                    <a:cubicBezTo>
                      <a:pt x="39" y="47"/>
                      <a:pt x="50" y="36"/>
                      <a:pt x="50" y="22"/>
                    </a:cubicBezTo>
                    <a:cubicBezTo>
                      <a:pt x="45" y="22"/>
                      <a:pt x="45" y="22"/>
                      <a:pt x="45" y="22"/>
                    </a:cubicBezTo>
                    <a:cubicBezTo>
                      <a:pt x="40" y="22"/>
                      <a:pt x="40" y="22"/>
                      <a:pt x="40" y="22"/>
                    </a:cubicBezTo>
                    <a:cubicBezTo>
                      <a:pt x="40" y="26"/>
                      <a:pt x="38" y="30"/>
                      <a:pt x="35" y="33"/>
                    </a:cubicBezTo>
                    <a:cubicBezTo>
                      <a:pt x="33" y="35"/>
                      <a:pt x="29" y="37"/>
                      <a:pt x="25" y="37"/>
                    </a:cubicBezTo>
                    <a:cubicBezTo>
                      <a:pt x="21" y="37"/>
                      <a:pt x="17" y="35"/>
                      <a:pt x="15" y="33"/>
                    </a:cubicBezTo>
                    <a:cubicBezTo>
                      <a:pt x="12" y="30"/>
                      <a:pt x="10" y="26"/>
                      <a:pt x="10" y="22"/>
                    </a:cubicBezTo>
                    <a:cubicBezTo>
                      <a:pt x="10" y="18"/>
                      <a:pt x="12" y="15"/>
                      <a:pt x="15" y="12"/>
                    </a:cubicBezTo>
                    <a:cubicBezTo>
                      <a:pt x="17" y="9"/>
                      <a:pt x="21" y="8"/>
                      <a:pt x="25" y="8"/>
                    </a:cubicBezTo>
                    <a:cubicBezTo>
                      <a:pt x="29" y="8"/>
                      <a:pt x="33" y="9"/>
                      <a:pt x="35" y="12"/>
                    </a:cubicBezTo>
                    <a:cubicBezTo>
                      <a:pt x="38" y="15"/>
                      <a:pt x="40" y="18"/>
                      <a:pt x="40" y="22"/>
                    </a:cubicBezTo>
                    <a:cubicBezTo>
                      <a:pt x="45" y="22"/>
                      <a:pt x="45" y="22"/>
                      <a:pt x="45" y="22"/>
                    </a:cubicBezTo>
                    <a:cubicBezTo>
                      <a:pt x="50" y="22"/>
                      <a:pt x="50" y="22"/>
                      <a:pt x="50" y="22"/>
                    </a:cubicBezTo>
                    <a:cubicBezTo>
                      <a:pt x="50" y="22"/>
                      <a:pt x="50" y="22"/>
                      <a:pt x="50" y="22"/>
                    </a:cubicBezTo>
                    <a:cubicBezTo>
                      <a:pt x="50" y="21"/>
                      <a:pt x="50" y="19"/>
                      <a:pt x="49" y="18"/>
                    </a:cubicBezTo>
                    <a:cubicBezTo>
                      <a:pt x="48" y="12"/>
                      <a:pt x="45" y="7"/>
                      <a:pt x="41" y="3"/>
                    </a:cubicBezTo>
                    <a:cubicBezTo>
                      <a:pt x="36" y="1"/>
                      <a:pt x="31" y="0"/>
                      <a:pt x="25" y="0"/>
                    </a:cubicBezTo>
                  </a:path>
                </a:pathLst>
              </a:custGeom>
              <a:solidFill>
                <a:srgbClr val="B68B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iṡ1íḓê">
                <a:extLst>
                  <a:ext uri="{FF2B5EF4-FFF2-40B4-BE49-F238E27FC236}">
                    <a16:creationId xmlns:a16="http://schemas.microsoft.com/office/drawing/2014/main" id="{DFFA342A-0759-4623-993C-14E3DE2865D4}"/>
                  </a:ext>
                </a:extLst>
              </p:cNvPr>
              <p:cNvSpPr/>
              <p:nvPr/>
            </p:nvSpPr>
            <p:spPr bwMode="auto">
              <a:xfrm>
                <a:off x="4565252" y="2058110"/>
                <a:ext cx="41165" cy="41165"/>
              </a:xfrm>
              <a:prstGeom prst="ellipse">
                <a:avLst/>
              </a:prstGeom>
              <a:solidFill>
                <a:srgbClr val="B68B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ï$ḷiḑé">
                <a:extLst>
                  <a:ext uri="{FF2B5EF4-FFF2-40B4-BE49-F238E27FC236}">
                    <a16:creationId xmlns:a16="http://schemas.microsoft.com/office/drawing/2014/main" id="{EA87CDDA-0E65-4E8C-8EDA-134977C9E634}"/>
                  </a:ext>
                </a:extLst>
              </p:cNvPr>
              <p:cNvSpPr/>
              <p:nvPr/>
            </p:nvSpPr>
            <p:spPr bwMode="auto">
              <a:xfrm>
                <a:off x="4798158" y="2066776"/>
                <a:ext cx="163576" cy="129994"/>
              </a:xfrm>
              <a:custGeom>
                <a:avLst/>
                <a:gdLst>
                  <a:gd name="T0" fmla="*/ 8 w 79"/>
                  <a:gd name="T1" fmla="*/ 0 h 63"/>
                  <a:gd name="T2" fmla="*/ 0 w 79"/>
                  <a:gd name="T3" fmla="*/ 24 h 63"/>
                  <a:gd name="T4" fmla="*/ 40 w 79"/>
                  <a:gd name="T5" fmla="*/ 63 h 63"/>
                  <a:gd name="T6" fmla="*/ 79 w 79"/>
                  <a:gd name="T7" fmla="*/ 24 h 63"/>
                  <a:gd name="T8" fmla="*/ 73 w 79"/>
                  <a:gd name="T9" fmla="*/ 2 h 63"/>
                  <a:gd name="T10" fmla="*/ 72 w 79"/>
                  <a:gd name="T11" fmla="*/ 2 h 63"/>
                  <a:gd name="T12" fmla="*/ 67 w 79"/>
                  <a:gd name="T13" fmla="*/ 2 h 63"/>
                  <a:gd name="T14" fmla="*/ 67 w 79"/>
                  <a:gd name="T15" fmla="*/ 6 h 63"/>
                  <a:gd name="T16" fmla="*/ 67 w 79"/>
                  <a:gd name="T17" fmla="*/ 6 h 63"/>
                  <a:gd name="T18" fmla="*/ 67 w 79"/>
                  <a:gd name="T19" fmla="*/ 6 h 63"/>
                  <a:gd name="T20" fmla="*/ 42 w 79"/>
                  <a:gd name="T21" fmla="*/ 31 h 63"/>
                  <a:gd name="T22" fmla="*/ 18 w 79"/>
                  <a:gd name="T23" fmla="*/ 6 h 63"/>
                  <a:gd name="T24" fmla="*/ 18 w 79"/>
                  <a:gd name="T25" fmla="*/ 2 h 63"/>
                  <a:gd name="T26" fmla="*/ 16 w 79"/>
                  <a:gd name="T27" fmla="*/ 2 h 63"/>
                  <a:gd name="T28" fmla="*/ 8 w 79"/>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63">
                    <a:moveTo>
                      <a:pt x="8" y="0"/>
                    </a:moveTo>
                    <a:cubicBezTo>
                      <a:pt x="3" y="6"/>
                      <a:pt x="0" y="15"/>
                      <a:pt x="0" y="24"/>
                    </a:cubicBezTo>
                    <a:cubicBezTo>
                      <a:pt x="0" y="45"/>
                      <a:pt x="18" y="63"/>
                      <a:pt x="40" y="63"/>
                    </a:cubicBezTo>
                    <a:cubicBezTo>
                      <a:pt x="61" y="63"/>
                      <a:pt x="79" y="45"/>
                      <a:pt x="79" y="24"/>
                    </a:cubicBezTo>
                    <a:cubicBezTo>
                      <a:pt x="79" y="16"/>
                      <a:pt x="77" y="8"/>
                      <a:pt x="73" y="2"/>
                    </a:cubicBezTo>
                    <a:cubicBezTo>
                      <a:pt x="73" y="2"/>
                      <a:pt x="72" y="2"/>
                      <a:pt x="72" y="2"/>
                    </a:cubicBezTo>
                    <a:cubicBezTo>
                      <a:pt x="67" y="2"/>
                      <a:pt x="67" y="2"/>
                      <a:pt x="67" y="2"/>
                    </a:cubicBezTo>
                    <a:cubicBezTo>
                      <a:pt x="67" y="4"/>
                      <a:pt x="67" y="5"/>
                      <a:pt x="67" y="6"/>
                    </a:cubicBezTo>
                    <a:cubicBezTo>
                      <a:pt x="67" y="6"/>
                      <a:pt x="67" y="6"/>
                      <a:pt x="67" y="6"/>
                    </a:cubicBezTo>
                    <a:cubicBezTo>
                      <a:pt x="67" y="6"/>
                      <a:pt x="67" y="6"/>
                      <a:pt x="67" y="6"/>
                    </a:cubicBezTo>
                    <a:cubicBezTo>
                      <a:pt x="67" y="20"/>
                      <a:pt x="56" y="31"/>
                      <a:pt x="42" y="31"/>
                    </a:cubicBezTo>
                    <a:cubicBezTo>
                      <a:pt x="29" y="31"/>
                      <a:pt x="18" y="20"/>
                      <a:pt x="18" y="6"/>
                    </a:cubicBezTo>
                    <a:cubicBezTo>
                      <a:pt x="18" y="5"/>
                      <a:pt x="18" y="4"/>
                      <a:pt x="18" y="2"/>
                    </a:cubicBezTo>
                    <a:cubicBezTo>
                      <a:pt x="16" y="2"/>
                      <a:pt x="16" y="2"/>
                      <a:pt x="16" y="2"/>
                    </a:cubicBezTo>
                    <a:cubicBezTo>
                      <a:pt x="13" y="2"/>
                      <a:pt x="10" y="1"/>
                      <a:pt x="8" y="0"/>
                    </a:cubicBezTo>
                  </a:path>
                </a:pathLst>
              </a:custGeom>
              <a:solidFill>
                <a:srgbClr val="FFF7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îṥ1iḍê">
                <a:extLst>
                  <a:ext uri="{FF2B5EF4-FFF2-40B4-BE49-F238E27FC236}">
                    <a16:creationId xmlns:a16="http://schemas.microsoft.com/office/drawing/2014/main" id="{7EDD49B6-5C2E-42D2-867A-F80B42192D38}"/>
                  </a:ext>
                </a:extLst>
              </p:cNvPr>
              <p:cNvSpPr/>
              <p:nvPr/>
            </p:nvSpPr>
            <p:spPr bwMode="auto">
              <a:xfrm>
                <a:off x="4814408" y="2035361"/>
                <a:ext cx="134327" cy="34665"/>
              </a:xfrm>
              <a:custGeom>
                <a:avLst/>
                <a:gdLst>
                  <a:gd name="T0" fmla="*/ 53 w 65"/>
                  <a:gd name="T1" fmla="*/ 6 h 17"/>
                  <a:gd name="T2" fmla="*/ 59 w 65"/>
                  <a:gd name="T3" fmla="*/ 17 h 17"/>
                  <a:gd name="T4" fmla="*/ 64 w 65"/>
                  <a:gd name="T5" fmla="*/ 17 h 17"/>
                  <a:gd name="T6" fmla="*/ 65 w 65"/>
                  <a:gd name="T7" fmla="*/ 17 h 17"/>
                  <a:gd name="T8" fmla="*/ 53 w 65"/>
                  <a:gd name="T9" fmla="*/ 6 h 17"/>
                  <a:gd name="T10" fmla="*/ 21 w 65"/>
                  <a:gd name="T11" fmla="*/ 0 h 17"/>
                  <a:gd name="T12" fmla="*/ 0 w 65"/>
                  <a:gd name="T13" fmla="*/ 15 h 17"/>
                  <a:gd name="T14" fmla="*/ 8 w 65"/>
                  <a:gd name="T15" fmla="*/ 17 h 17"/>
                  <a:gd name="T16" fmla="*/ 10 w 65"/>
                  <a:gd name="T17" fmla="*/ 17 h 17"/>
                  <a:gd name="T18" fmla="*/ 21 w 65"/>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7">
                    <a:moveTo>
                      <a:pt x="53" y="6"/>
                    </a:moveTo>
                    <a:cubicBezTo>
                      <a:pt x="56" y="9"/>
                      <a:pt x="58" y="13"/>
                      <a:pt x="59" y="17"/>
                    </a:cubicBezTo>
                    <a:cubicBezTo>
                      <a:pt x="64" y="17"/>
                      <a:pt x="64" y="17"/>
                      <a:pt x="64" y="17"/>
                    </a:cubicBezTo>
                    <a:cubicBezTo>
                      <a:pt x="64" y="17"/>
                      <a:pt x="65" y="17"/>
                      <a:pt x="65" y="17"/>
                    </a:cubicBezTo>
                    <a:cubicBezTo>
                      <a:pt x="62" y="13"/>
                      <a:pt x="58" y="9"/>
                      <a:pt x="53" y="6"/>
                    </a:cubicBezTo>
                    <a:moveTo>
                      <a:pt x="21" y="0"/>
                    </a:moveTo>
                    <a:cubicBezTo>
                      <a:pt x="13" y="3"/>
                      <a:pt x="5" y="8"/>
                      <a:pt x="0" y="15"/>
                    </a:cubicBezTo>
                    <a:cubicBezTo>
                      <a:pt x="2" y="16"/>
                      <a:pt x="5" y="17"/>
                      <a:pt x="8" y="17"/>
                    </a:cubicBezTo>
                    <a:cubicBezTo>
                      <a:pt x="10" y="17"/>
                      <a:pt x="10" y="17"/>
                      <a:pt x="10" y="17"/>
                    </a:cubicBezTo>
                    <a:cubicBezTo>
                      <a:pt x="11" y="10"/>
                      <a:pt x="15" y="4"/>
                      <a:pt x="21" y="0"/>
                    </a:cubicBezTo>
                  </a:path>
                </a:pathLst>
              </a:custGeom>
              <a:solidFill>
                <a:srgbClr val="FEEA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iṧliḓé">
                <a:extLst>
                  <a:ext uri="{FF2B5EF4-FFF2-40B4-BE49-F238E27FC236}">
                    <a16:creationId xmlns:a16="http://schemas.microsoft.com/office/drawing/2014/main" id="{52373482-6566-4659-9A0E-CAA26347AFEF}"/>
                  </a:ext>
                </a:extLst>
              </p:cNvPr>
              <p:cNvSpPr/>
              <p:nvPr/>
            </p:nvSpPr>
            <p:spPr bwMode="auto">
              <a:xfrm>
                <a:off x="4856656" y="2049444"/>
                <a:ext cx="69330" cy="60664"/>
              </a:xfrm>
              <a:custGeom>
                <a:avLst/>
                <a:gdLst>
                  <a:gd name="T0" fmla="*/ 14 w 34"/>
                  <a:gd name="T1" fmla="*/ 24 h 29"/>
                  <a:gd name="T2" fmla="*/ 4 w 34"/>
                  <a:gd name="T3" fmla="*/ 14 h 29"/>
                  <a:gd name="T4" fmla="*/ 14 w 34"/>
                  <a:gd name="T5" fmla="*/ 4 h 29"/>
                  <a:gd name="T6" fmla="*/ 25 w 34"/>
                  <a:gd name="T7" fmla="*/ 14 h 29"/>
                  <a:gd name="T8" fmla="*/ 14 w 34"/>
                  <a:gd name="T9" fmla="*/ 24 h 29"/>
                  <a:gd name="T10" fmla="*/ 14 w 34"/>
                  <a:gd name="T11" fmla="*/ 0 h 29"/>
                  <a:gd name="T12" fmla="*/ 4 w 34"/>
                  <a:gd name="T13" fmla="*/ 4 h 29"/>
                  <a:gd name="T14" fmla="*/ 0 w 34"/>
                  <a:gd name="T15" fmla="*/ 14 h 29"/>
                  <a:gd name="T16" fmla="*/ 4 w 34"/>
                  <a:gd name="T17" fmla="*/ 25 h 29"/>
                  <a:gd name="T18" fmla="*/ 14 w 34"/>
                  <a:gd name="T19" fmla="*/ 29 h 29"/>
                  <a:gd name="T20" fmla="*/ 25 w 34"/>
                  <a:gd name="T21" fmla="*/ 25 h 29"/>
                  <a:gd name="T22" fmla="*/ 29 w 34"/>
                  <a:gd name="T23" fmla="*/ 14 h 29"/>
                  <a:gd name="T24" fmla="*/ 34 w 34"/>
                  <a:gd name="T25" fmla="*/ 14 h 29"/>
                  <a:gd name="T26" fmla="*/ 34 w 34"/>
                  <a:gd name="T27" fmla="*/ 14 h 29"/>
                  <a:gd name="T28" fmla="*/ 29 w 34"/>
                  <a:gd name="T29" fmla="*/ 14 h 29"/>
                  <a:gd name="T30" fmla="*/ 25 w 34"/>
                  <a:gd name="T31" fmla="*/ 4 h 29"/>
                  <a:gd name="T32" fmla="*/ 14 w 34"/>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9">
                    <a:moveTo>
                      <a:pt x="14" y="24"/>
                    </a:moveTo>
                    <a:cubicBezTo>
                      <a:pt x="9" y="24"/>
                      <a:pt x="4" y="20"/>
                      <a:pt x="4" y="14"/>
                    </a:cubicBezTo>
                    <a:cubicBezTo>
                      <a:pt x="4" y="8"/>
                      <a:pt x="9" y="4"/>
                      <a:pt x="14" y="4"/>
                    </a:cubicBezTo>
                    <a:cubicBezTo>
                      <a:pt x="20" y="4"/>
                      <a:pt x="25" y="8"/>
                      <a:pt x="25" y="14"/>
                    </a:cubicBezTo>
                    <a:cubicBezTo>
                      <a:pt x="25" y="20"/>
                      <a:pt x="20" y="24"/>
                      <a:pt x="14" y="24"/>
                    </a:cubicBezTo>
                    <a:moveTo>
                      <a:pt x="14" y="0"/>
                    </a:moveTo>
                    <a:cubicBezTo>
                      <a:pt x="10" y="0"/>
                      <a:pt x="7" y="1"/>
                      <a:pt x="4" y="4"/>
                    </a:cubicBezTo>
                    <a:cubicBezTo>
                      <a:pt x="1" y="7"/>
                      <a:pt x="0" y="10"/>
                      <a:pt x="0" y="14"/>
                    </a:cubicBezTo>
                    <a:cubicBezTo>
                      <a:pt x="0" y="18"/>
                      <a:pt x="1" y="22"/>
                      <a:pt x="4" y="25"/>
                    </a:cubicBezTo>
                    <a:cubicBezTo>
                      <a:pt x="7" y="27"/>
                      <a:pt x="10" y="29"/>
                      <a:pt x="14" y="29"/>
                    </a:cubicBezTo>
                    <a:cubicBezTo>
                      <a:pt x="18" y="29"/>
                      <a:pt x="22" y="27"/>
                      <a:pt x="25" y="25"/>
                    </a:cubicBezTo>
                    <a:cubicBezTo>
                      <a:pt x="27" y="22"/>
                      <a:pt x="29" y="18"/>
                      <a:pt x="29" y="14"/>
                    </a:cubicBezTo>
                    <a:cubicBezTo>
                      <a:pt x="34" y="14"/>
                      <a:pt x="34" y="14"/>
                      <a:pt x="34" y="14"/>
                    </a:cubicBezTo>
                    <a:cubicBezTo>
                      <a:pt x="34" y="14"/>
                      <a:pt x="34" y="14"/>
                      <a:pt x="34" y="14"/>
                    </a:cubicBezTo>
                    <a:cubicBezTo>
                      <a:pt x="29" y="14"/>
                      <a:pt x="29" y="14"/>
                      <a:pt x="29" y="14"/>
                    </a:cubicBezTo>
                    <a:cubicBezTo>
                      <a:pt x="29" y="10"/>
                      <a:pt x="27" y="7"/>
                      <a:pt x="25" y="4"/>
                    </a:cubicBezTo>
                    <a:cubicBezTo>
                      <a:pt x="22" y="1"/>
                      <a:pt x="18" y="0"/>
                      <a:pt x="1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islîḑê">
                <a:extLst>
                  <a:ext uri="{FF2B5EF4-FFF2-40B4-BE49-F238E27FC236}">
                    <a16:creationId xmlns:a16="http://schemas.microsoft.com/office/drawing/2014/main" id="{25028B55-4861-4C33-9850-5CF61887093A}"/>
                  </a:ext>
                </a:extLst>
              </p:cNvPr>
              <p:cNvSpPr/>
              <p:nvPr/>
            </p:nvSpPr>
            <p:spPr bwMode="auto">
              <a:xfrm>
                <a:off x="4836073" y="2033194"/>
                <a:ext cx="100746" cy="97496"/>
              </a:xfrm>
              <a:custGeom>
                <a:avLst/>
                <a:gdLst>
                  <a:gd name="T0" fmla="*/ 49 w 49"/>
                  <a:gd name="T1" fmla="*/ 22 h 47"/>
                  <a:gd name="T2" fmla="*/ 49 w 49"/>
                  <a:gd name="T3" fmla="*/ 22 h 47"/>
                  <a:gd name="T4" fmla="*/ 49 w 49"/>
                  <a:gd name="T5" fmla="*/ 22 h 47"/>
                  <a:gd name="T6" fmla="*/ 22 w 49"/>
                  <a:gd name="T7" fmla="*/ 0 h 47"/>
                  <a:gd name="T8" fmla="*/ 11 w 49"/>
                  <a:gd name="T9" fmla="*/ 1 h 47"/>
                  <a:gd name="T10" fmla="*/ 0 w 49"/>
                  <a:gd name="T11" fmla="*/ 18 h 47"/>
                  <a:gd name="T12" fmla="*/ 0 w 49"/>
                  <a:gd name="T13" fmla="*/ 22 h 47"/>
                  <a:gd name="T14" fmla="*/ 24 w 49"/>
                  <a:gd name="T15" fmla="*/ 47 h 47"/>
                  <a:gd name="T16" fmla="*/ 49 w 49"/>
                  <a:gd name="T17" fmla="*/ 22 h 47"/>
                  <a:gd name="T18" fmla="*/ 44 w 49"/>
                  <a:gd name="T19" fmla="*/ 22 h 47"/>
                  <a:gd name="T20" fmla="*/ 39 w 49"/>
                  <a:gd name="T21" fmla="*/ 22 h 47"/>
                  <a:gd name="T22" fmla="*/ 35 w 49"/>
                  <a:gd name="T23" fmla="*/ 33 h 47"/>
                  <a:gd name="T24" fmla="*/ 24 w 49"/>
                  <a:gd name="T25" fmla="*/ 37 h 47"/>
                  <a:gd name="T26" fmla="*/ 14 w 49"/>
                  <a:gd name="T27" fmla="*/ 33 h 47"/>
                  <a:gd name="T28" fmla="*/ 10 w 49"/>
                  <a:gd name="T29" fmla="*/ 22 h 47"/>
                  <a:gd name="T30" fmla="*/ 14 w 49"/>
                  <a:gd name="T31" fmla="*/ 12 h 47"/>
                  <a:gd name="T32" fmla="*/ 24 w 49"/>
                  <a:gd name="T33" fmla="*/ 8 h 47"/>
                  <a:gd name="T34" fmla="*/ 35 w 49"/>
                  <a:gd name="T35" fmla="*/ 12 h 47"/>
                  <a:gd name="T36" fmla="*/ 39 w 49"/>
                  <a:gd name="T37" fmla="*/ 22 h 47"/>
                  <a:gd name="T38" fmla="*/ 44 w 49"/>
                  <a:gd name="T39" fmla="*/ 22 h 47"/>
                  <a:gd name="T40" fmla="*/ 49 w 49"/>
                  <a:gd name="T41" fmla="*/ 22 h 47"/>
                  <a:gd name="T42" fmla="*/ 49 w 49"/>
                  <a:gd name="T43" fmla="*/ 22 h 47"/>
                  <a:gd name="T44" fmla="*/ 49 w 49"/>
                  <a:gd name="T45" fmla="*/ 18 h 47"/>
                  <a:gd name="T46" fmla="*/ 43 w 49"/>
                  <a:gd name="T47" fmla="*/ 7 h 47"/>
                  <a:gd name="T48" fmla="*/ 22 w 49"/>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7">
                    <a:moveTo>
                      <a:pt x="49" y="22"/>
                    </a:moveTo>
                    <a:cubicBezTo>
                      <a:pt x="49" y="22"/>
                      <a:pt x="49" y="22"/>
                      <a:pt x="49" y="22"/>
                    </a:cubicBezTo>
                    <a:cubicBezTo>
                      <a:pt x="49" y="22"/>
                      <a:pt x="49" y="22"/>
                      <a:pt x="49" y="22"/>
                    </a:cubicBezTo>
                    <a:moveTo>
                      <a:pt x="22" y="0"/>
                    </a:moveTo>
                    <a:cubicBezTo>
                      <a:pt x="18" y="0"/>
                      <a:pt x="15" y="1"/>
                      <a:pt x="11" y="1"/>
                    </a:cubicBezTo>
                    <a:cubicBezTo>
                      <a:pt x="5" y="5"/>
                      <a:pt x="1" y="11"/>
                      <a:pt x="0" y="18"/>
                    </a:cubicBezTo>
                    <a:cubicBezTo>
                      <a:pt x="0" y="20"/>
                      <a:pt x="0" y="21"/>
                      <a:pt x="0" y="22"/>
                    </a:cubicBezTo>
                    <a:cubicBezTo>
                      <a:pt x="0" y="36"/>
                      <a:pt x="11" y="47"/>
                      <a:pt x="24" y="47"/>
                    </a:cubicBezTo>
                    <a:cubicBezTo>
                      <a:pt x="38" y="47"/>
                      <a:pt x="49" y="36"/>
                      <a:pt x="49" y="22"/>
                    </a:cubicBezTo>
                    <a:cubicBezTo>
                      <a:pt x="44" y="22"/>
                      <a:pt x="44" y="22"/>
                      <a:pt x="44" y="22"/>
                    </a:cubicBezTo>
                    <a:cubicBezTo>
                      <a:pt x="39" y="22"/>
                      <a:pt x="39" y="22"/>
                      <a:pt x="39" y="22"/>
                    </a:cubicBezTo>
                    <a:cubicBezTo>
                      <a:pt x="39" y="26"/>
                      <a:pt x="37" y="30"/>
                      <a:pt x="35" y="33"/>
                    </a:cubicBezTo>
                    <a:cubicBezTo>
                      <a:pt x="32" y="35"/>
                      <a:pt x="28" y="37"/>
                      <a:pt x="24" y="37"/>
                    </a:cubicBezTo>
                    <a:cubicBezTo>
                      <a:pt x="20" y="37"/>
                      <a:pt x="17" y="35"/>
                      <a:pt x="14" y="33"/>
                    </a:cubicBezTo>
                    <a:cubicBezTo>
                      <a:pt x="11" y="30"/>
                      <a:pt x="10" y="26"/>
                      <a:pt x="10" y="22"/>
                    </a:cubicBezTo>
                    <a:cubicBezTo>
                      <a:pt x="10" y="18"/>
                      <a:pt x="11" y="15"/>
                      <a:pt x="14" y="12"/>
                    </a:cubicBezTo>
                    <a:cubicBezTo>
                      <a:pt x="17" y="9"/>
                      <a:pt x="20" y="8"/>
                      <a:pt x="24" y="8"/>
                    </a:cubicBezTo>
                    <a:cubicBezTo>
                      <a:pt x="28" y="8"/>
                      <a:pt x="32" y="9"/>
                      <a:pt x="35" y="12"/>
                    </a:cubicBezTo>
                    <a:cubicBezTo>
                      <a:pt x="37" y="15"/>
                      <a:pt x="39" y="18"/>
                      <a:pt x="39" y="22"/>
                    </a:cubicBezTo>
                    <a:cubicBezTo>
                      <a:pt x="44" y="22"/>
                      <a:pt x="44" y="22"/>
                      <a:pt x="44" y="22"/>
                    </a:cubicBezTo>
                    <a:cubicBezTo>
                      <a:pt x="49" y="22"/>
                      <a:pt x="49" y="22"/>
                      <a:pt x="49" y="22"/>
                    </a:cubicBezTo>
                    <a:cubicBezTo>
                      <a:pt x="49" y="22"/>
                      <a:pt x="49" y="22"/>
                      <a:pt x="49" y="22"/>
                    </a:cubicBezTo>
                    <a:cubicBezTo>
                      <a:pt x="49" y="21"/>
                      <a:pt x="49" y="20"/>
                      <a:pt x="49" y="18"/>
                    </a:cubicBezTo>
                    <a:cubicBezTo>
                      <a:pt x="48" y="14"/>
                      <a:pt x="46" y="10"/>
                      <a:pt x="43" y="7"/>
                    </a:cubicBezTo>
                    <a:cubicBezTo>
                      <a:pt x="37" y="2"/>
                      <a:pt x="30" y="0"/>
                      <a:pt x="22" y="0"/>
                    </a:cubicBezTo>
                  </a:path>
                </a:pathLst>
              </a:custGeom>
              <a:solidFill>
                <a:srgbClr val="B68B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iṥḷíḓê">
                <a:extLst>
                  <a:ext uri="{FF2B5EF4-FFF2-40B4-BE49-F238E27FC236}">
                    <a16:creationId xmlns:a16="http://schemas.microsoft.com/office/drawing/2014/main" id="{F14F3931-D408-4C01-A1D1-658561C27B18}"/>
                  </a:ext>
                </a:extLst>
              </p:cNvPr>
              <p:cNvSpPr/>
              <p:nvPr/>
            </p:nvSpPr>
            <p:spPr bwMode="auto">
              <a:xfrm>
                <a:off x="4864239" y="2058110"/>
                <a:ext cx="43331" cy="41165"/>
              </a:xfrm>
              <a:prstGeom prst="ellipse">
                <a:avLst/>
              </a:prstGeom>
              <a:solidFill>
                <a:srgbClr val="B68B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iś1îḓe">
                <a:extLst>
                  <a:ext uri="{FF2B5EF4-FFF2-40B4-BE49-F238E27FC236}">
                    <a16:creationId xmlns:a16="http://schemas.microsoft.com/office/drawing/2014/main" id="{582F5161-5A9B-47FB-9B87-74DC3751F5C8}"/>
                  </a:ext>
                </a:extLst>
              </p:cNvPr>
              <p:cNvSpPr/>
              <p:nvPr/>
            </p:nvSpPr>
            <p:spPr bwMode="auto">
              <a:xfrm>
                <a:off x="4503504" y="2033194"/>
                <a:ext cx="164660" cy="163576"/>
              </a:xfrm>
              <a:prstGeom prst="ellipse">
                <a:avLst/>
              </a:prstGeom>
              <a:noFill/>
              <a:ln w="23813" cap="rnd">
                <a:solidFill>
                  <a:srgbClr val="E25959"/>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92" name="íSľïḑê">
                <a:extLst>
                  <a:ext uri="{FF2B5EF4-FFF2-40B4-BE49-F238E27FC236}">
                    <a16:creationId xmlns:a16="http://schemas.microsoft.com/office/drawing/2014/main" id="{88AB4E3D-73C4-4719-977A-2F14A92CBADB}"/>
                  </a:ext>
                </a:extLst>
              </p:cNvPr>
              <p:cNvSpPr/>
              <p:nvPr/>
            </p:nvSpPr>
            <p:spPr bwMode="auto">
              <a:xfrm>
                <a:off x="4798158" y="2033194"/>
                <a:ext cx="163576" cy="163576"/>
              </a:xfrm>
              <a:prstGeom prst="ellipse">
                <a:avLst/>
              </a:prstGeom>
              <a:noFill/>
              <a:ln w="23813" cap="rnd">
                <a:solidFill>
                  <a:srgbClr val="E25959"/>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93" name="îṧľïḓê">
                <a:extLst>
                  <a:ext uri="{FF2B5EF4-FFF2-40B4-BE49-F238E27FC236}">
                    <a16:creationId xmlns:a16="http://schemas.microsoft.com/office/drawing/2014/main" id="{F19C4F46-6779-4B94-9CFA-869ABBBFA724}"/>
                  </a:ext>
                </a:extLst>
              </p:cNvPr>
              <p:cNvSpPr/>
              <p:nvPr/>
            </p:nvSpPr>
            <p:spPr bwMode="auto">
              <a:xfrm>
                <a:off x="4668164" y="2115524"/>
                <a:ext cx="129994" cy="0"/>
              </a:xfrm>
              <a:prstGeom prst="line">
                <a:avLst/>
              </a:prstGeom>
              <a:noFill/>
              <a:ln w="23813" cap="rnd">
                <a:solidFill>
                  <a:srgbClr val="E25959"/>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194" name="îSļíḋé">
                <a:extLst>
                  <a:ext uri="{FF2B5EF4-FFF2-40B4-BE49-F238E27FC236}">
                    <a16:creationId xmlns:a16="http://schemas.microsoft.com/office/drawing/2014/main" id="{F0169A21-27CE-4F37-B182-B8097ACFE4F7}"/>
                  </a:ext>
                </a:extLst>
              </p:cNvPr>
              <p:cNvSpPr/>
              <p:nvPr/>
            </p:nvSpPr>
            <p:spPr bwMode="auto">
              <a:xfrm>
                <a:off x="4410342" y="2062443"/>
                <a:ext cx="93163" cy="53081"/>
              </a:xfrm>
              <a:prstGeom prst="line">
                <a:avLst/>
              </a:prstGeom>
              <a:noFill/>
              <a:ln w="23813" cap="rnd">
                <a:solidFill>
                  <a:srgbClr val="E25959"/>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195" name="ïṡḷïďe">
                <a:extLst>
                  <a:ext uri="{FF2B5EF4-FFF2-40B4-BE49-F238E27FC236}">
                    <a16:creationId xmlns:a16="http://schemas.microsoft.com/office/drawing/2014/main" id="{DA57F8A2-5EEA-4720-A376-3CF740BDB625}"/>
                  </a:ext>
                </a:extLst>
              </p:cNvPr>
              <p:cNvSpPr/>
              <p:nvPr/>
            </p:nvSpPr>
            <p:spPr bwMode="auto">
              <a:xfrm flipV="1">
                <a:off x="4961734" y="2055943"/>
                <a:ext cx="90996" cy="63914"/>
              </a:xfrm>
              <a:prstGeom prst="line">
                <a:avLst/>
              </a:prstGeom>
              <a:noFill/>
              <a:ln w="23813" cap="rnd">
                <a:solidFill>
                  <a:srgbClr val="E25959"/>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196" name="ïśḷide">
                <a:extLst>
                  <a:ext uri="{FF2B5EF4-FFF2-40B4-BE49-F238E27FC236}">
                    <a16:creationId xmlns:a16="http://schemas.microsoft.com/office/drawing/2014/main" id="{455BCC28-2508-4975-A53C-C520A8676EDB}"/>
                  </a:ext>
                </a:extLst>
              </p:cNvPr>
              <p:cNvSpPr/>
              <p:nvPr/>
            </p:nvSpPr>
            <p:spPr bwMode="auto">
              <a:xfrm>
                <a:off x="4955235" y="2564005"/>
                <a:ext cx="384567" cy="636972"/>
              </a:xfrm>
              <a:custGeom>
                <a:avLst/>
                <a:gdLst>
                  <a:gd name="T0" fmla="*/ 0 w 186"/>
                  <a:gd name="T1" fmla="*/ 0 h 309"/>
                  <a:gd name="T2" fmla="*/ 0 w 186"/>
                  <a:gd name="T3" fmla="*/ 0 h 309"/>
                  <a:gd name="T4" fmla="*/ 172 w 186"/>
                  <a:gd name="T5" fmla="*/ 121 h 309"/>
                  <a:gd name="T6" fmla="*/ 186 w 186"/>
                  <a:gd name="T7" fmla="*/ 299 h 309"/>
                  <a:gd name="T8" fmla="*/ 160 w 186"/>
                  <a:gd name="T9" fmla="*/ 309 h 309"/>
                  <a:gd name="T10" fmla="*/ 115 w 186"/>
                  <a:gd name="T11" fmla="*/ 265 h 309"/>
                </a:gdLst>
                <a:ahLst/>
                <a:cxnLst>
                  <a:cxn ang="0">
                    <a:pos x="T0" y="T1"/>
                  </a:cxn>
                  <a:cxn ang="0">
                    <a:pos x="T2" y="T3"/>
                  </a:cxn>
                  <a:cxn ang="0">
                    <a:pos x="T4" y="T5"/>
                  </a:cxn>
                  <a:cxn ang="0">
                    <a:pos x="T6" y="T7"/>
                  </a:cxn>
                  <a:cxn ang="0">
                    <a:pos x="T8" y="T9"/>
                  </a:cxn>
                  <a:cxn ang="0">
                    <a:pos x="T10" y="T11"/>
                  </a:cxn>
                </a:cxnLst>
                <a:rect l="0" t="0" r="r" b="b"/>
                <a:pathLst>
                  <a:path w="186" h="309">
                    <a:moveTo>
                      <a:pt x="0" y="0"/>
                    </a:moveTo>
                    <a:cubicBezTo>
                      <a:pt x="0" y="0"/>
                      <a:pt x="0" y="0"/>
                      <a:pt x="0" y="0"/>
                    </a:cubicBezTo>
                    <a:cubicBezTo>
                      <a:pt x="88" y="0"/>
                      <a:pt x="146" y="37"/>
                      <a:pt x="172" y="121"/>
                    </a:cubicBezTo>
                    <a:cubicBezTo>
                      <a:pt x="186" y="299"/>
                      <a:pt x="186" y="299"/>
                      <a:pt x="186" y="299"/>
                    </a:cubicBezTo>
                    <a:cubicBezTo>
                      <a:pt x="160" y="309"/>
                      <a:pt x="160" y="309"/>
                      <a:pt x="160" y="309"/>
                    </a:cubicBezTo>
                    <a:cubicBezTo>
                      <a:pt x="115" y="265"/>
                      <a:pt x="115" y="265"/>
                      <a:pt x="115" y="265"/>
                    </a:cubicBezTo>
                  </a:path>
                </a:pathLst>
              </a:custGeom>
              <a:solidFill>
                <a:schemeClr val="accent1">
                  <a:lumMod val="75000"/>
                </a:schemeClr>
              </a:solidFill>
              <a:ln>
                <a:noFill/>
              </a:ln>
            </p:spPr>
            <p:txBody>
              <a:bodyPr anchor="ctr"/>
              <a:lstStyle/>
              <a:p>
                <a:pPr algn="ctr"/>
                <a:endParaRPr/>
              </a:p>
            </p:txBody>
          </p:sp>
          <p:sp>
            <p:nvSpPr>
              <p:cNvPr id="197" name="îṩ1iḑê">
                <a:extLst>
                  <a:ext uri="{FF2B5EF4-FFF2-40B4-BE49-F238E27FC236}">
                    <a16:creationId xmlns:a16="http://schemas.microsoft.com/office/drawing/2014/main" id="{E60794E1-9EC6-4B9E-9C06-0A63411F28DE}"/>
                  </a:ext>
                </a:extLst>
              </p:cNvPr>
              <p:cNvSpPr/>
              <p:nvPr/>
            </p:nvSpPr>
            <p:spPr bwMode="auto">
              <a:xfrm>
                <a:off x="4955235" y="2564005"/>
                <a:ext cx="384567" cy="636972"/>
              </a:xfrm>
              <a:custGeom>
                <a:avLst/>
                <a:gdLst>
                  <a:gd name="T0" fmla="*/ 0 w 186"/>
                  <a:gd name="T1" fmla="*/ 0 h 309"/>
                  <a:gd name="T2" fmla="*/ 0 w 186"/>
                  <a:gd name="T3" fmla="*/ 0 h 309"/>
                  <a:gd name="T4" fmla="*/ 172 w 186"/>
                  <a:gd name="T5" fmla="*/ 121 h 309"/>
                  <a:gd name="T6" fmla="*/ 186 w 186"/>
                  <a:gd name="T7" fmla="*/ 299 h 309"/>
                  <a:gd name="T8" fmla="*/ 160 w 186"/>
                  <a:gd name="T9" fmla="*/ 309 h 309"/>
                  <a:gd name="T10" fmla="*/ 115 w 186"/>
                  <a:gd name="T11" fmla="*/ 265 h 309"/>
                </a:gdLst>
                <a:ahLst/>
                <a:cxnLst>
                  <a:cxn ang="0">
                    <a:pos x="T0" y="T1"/>
                  </a:cxn>
                  <a:cxn ang="0">
                    <a:pos x="T2" y="T3"/>
                  </a:cxn>
                  <a:cxn ang="0">
                    <a:pos x="T4" y="T5"/>
                  </a:cxn>
                  <a:cxn ang="0">
                    <a:pos x="T6" y="T7"/>
                  </a:cxn>
                  <a:cxn ang="0">
                    <a:pos x="T8" y="T9"/>
                  </a:cxn>
                  <a:cxn ang="0">
                    <a:pos x="T10" y="T11"/>
                  </a:cxn>
                </a:cxnLst>
                <a:rect l="0" t="0" r="r" b="b"/>
                <a:pathLst>
                  <a:path w="186" h="309">
                    <a:moveTo>
                      <a:pt x="0" y="0"/>
                    </a:moveTo>
                    <a:cubicBezTo>
                      <a:pt x="0" y="0"/>
                      <a:pt x="0" y="0"/>
                      <a:pt x="0" y="0"/>
                    </a:cubicBezTo>
                    <a:cubicBezTo>
                      <a:pt x="88" y="0"/>
                      <a:pt x="146" y="37"/>
                      <a:pt x="172" y="121"/>
                    </a:cubicBezTo>
                    <a:cubicBezTo>
                      <a:pt x="186" y="299"/>
                      <a:pt x="186" y="299"/>
                      <a:pt x="186" y="299"/>
                    </a:cubicBezTo>
                    <a:cubicBezTo>
                      <a:pt x="160" y="309"/>
                      <a:pt x="160" y="309"/>
                      <a:pt x="160" y="309"/>
                    </a:cubicBezTo>
                    <a:cubicBezTo>
                      <a:pt x="115" y="265"/>
                      <a:pt x="115" y="265"/>
                      <a:pt x="115" y="265"/>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98" name="í$ļiďê">
                <a:extLst>
                  <a:ext uri="{FF2B5EF4-FFF2-40B4-BE49-F238E27FC236}">
                    <a16:creationId xmlns:a16="http://schemas.microsoft.com/office/drawing/2014/main" id="{7C586F34-8F48-4861-8B81-190F4678AB53}"/>
                  </a:ext>
                </a:extLst>
              </p:cNvPr>
              <p:cNvSpPr/>
              <p:nvPr/>
            </p:nvSpPr>
            <p:spPr bwMode="auto">
              <a:xfrm>
                <a:off x="4046358" y="2564005"/>
                <a:ext cx="466896" cy="616390"/>
              </a:xfrm>
              <a:custGeom>
                <a:avLst/>
                <a:gdLst>
                  <a:gd name="T0" fmla="*/ 226 w 226"/>
                  <a:gd name="T1" fmla="*/ 0 h 299"/>
                  <a:gd name="T2" fmla="*/ 226 w 226"/>
                  <a:gd name="T3" fmla="*/ 0 h 299"/>
                  <a:gd name="T4" fmla="*/ 33 w 226"/>
                  <a:gd name="T5" fmla="*/ 142 h 299"/>
                  <a:gd name="T6" fmla="*/ 0 w 226"/>
                  <a:gd name="T7" fmla="*/ 299 h 299"/>
                  <a:gd name="T8" fmla="*/ 93 w 226"/>
                  <a:gd name="T9" fmla="*/ 299 h 299"/>
                  <a:gd name="T10" fmla="*/ 108 w 226"/>
                  <a:gd name="T11" fmla="*/ 271 h 299"/>
                </a:gdLst>
                <a:ahLst/>
                <a:cxnLst>
                  <a:cxn ang="0">
                    <a:pos x="T0" y="T1"/>
                  </a:cxn>
                  <a:cxn ang="0">
                    <a:pos x="T2" y="T3"/>
                  </a:cxn>
                  <a:cxn ang="0">
                    <a:pos x="T4" y="T5"/>
                  </a:cxn>
                  <a:cxn ang="0">
                    <a:pos x="T6" y="T7"/>
                  </a:cxn>
                  <a:cxn ang="0">
                    <a:pos x="T8" y="T9"/>
                  </a:cxn>
                  <a:cxn ang="0">
                    <a:pos x="T10" y="T11"/>
                  </a:cxn>
                </a:cxnLst>
                <a:rect l="0" t="0" r="r" b="b"/>
                <a:pathLst>
                  <a:path w="226" h="299">
                    <a:moveTo>
                      <a:pt x="226" y="0"/>
                    </a:moveTo>
                    <a:cubicBezTo>
                      <a:pt x="226" y="0"/>
                      <a:pt x="226" y="0"/>
                      <a:pt x="226" y="0"/>
                    </a:cubicBezTo>
                    <a:cubicBezTo>
                      <a:pt x="137" y="0"/>
                      <a:pt x="59" y="57"/>
                      <a:pt x="33" y="142"/>
                    </a:cubicBezTo>
                    <a:cubicBezTo>
                      <a:pt x="0" y="299"/>
                      <a:pt x="0" y="299"/>
                      <a:pt x="0" y="299"/>
                    </a:cubicBezTo>
                    <a:cubicBezTo>
                      <a:pt x="93" y="299"/>
                      <a:pt x="93" y="299"/>
                      <a:pt x="93" y="299"/>
                    </a:cubicBezTo>
                    <a:cubicBezTo>
                      <a:pt x="108" y="271"/>
                      <a:pt x="108" y="271"/>
                      <a:pt x="108" y="271"/>
                    </a:cubicBezTo>
                  </a:path>
                </a:pathLst>
              </a:custGeom>
              <a:solidFill>
                <a:schemeClr val="accent1">
                  <a:lumMod val="75000"/>
                </a:schemeClr>
              </a:solidFill>
              <a:ln>
                <a:noFill/>
              </a:ln>
            </p:spPr>
            <p:txBody>
              <a:bodyPr anchor="ctr"/>
              <a:lstStyle/>
              <a:p>
                <a:pPr algn="ctr"/>
                <a:endParaRPr/>
              </a:p>
            </p:txBody>
          </p:sp>
          <p:sp>
            <p:nvSpPr>
              <p:cNvPr id="199" name="í$ḷïḓê">
                <a:extLst>
                  <a:ext uri="{FF2B5EF4-FFF2-40B4-BE49-F238E27FC236}">
                    <a16:creationId xmlns:a16="http://schemas.microsoft.com/office/drawing/2014/main" id="{DF8F901D-0E9C-44F6-91F5-CD93274FA242}"/>
                  </a:ext>
                </a:extLst>
              </p:cNvPr>
              <p:cNvSpPr/>
              <p:nvPr/>
            </p:nvSpPr>
            <p:spPr bwMode="auto">
              <a:xfrm>
                <a:off x="4046358" y="2564005"/>
                <a:ext cx="466896" cy="616390"/>
              </a:xfrm>
              <a:custGeom>
                <a:avLst/>
                <a:gdLst>
                  <a:gd name="T0" fmla="*/ 226 w 226"/>
                  <a:gd name="T1" fmla="*/ 0 h 299"/>
                  <a:gd name="T2" fmla="*/ 226 w 226"/>
                  <a:gd name="T3" fmla="*/ 0 h 299"/>
                  <a:gd name="T4" fmla="*/ 33 w 226"/>
                  <a:gd name="T5" fmla="*/ 142 h 299"/>
                  <a:gd name="T6" fmla="*/ 0 w 226"/>
                  <a:gd name="T7" fmla="*/ 299 h 299"/>
                  <a:gd name="T8" fmla="*/ 93 w 226"/>
                  <a:gd name="T9" fmla="*/ 299 h 299"/>
                  <a:gd name="T10" fmla="*/ 108 w 226"/>
                  <a:gd name="T11" fmla="*/ 271 h 299"/>
                </a:gdLst>
                <a:ahLst/>
                <a:cxnLst>
                  <a:cxn ang="0">
                    <a:pos x="T0" y="T1"/>
                  </a:cxn>
                  <a:cxn ang="0">
                    <a:pos x="T2" y="T3"/>
                  </a:cxn>
                  <a:cxn ang="0">
                    <a:pos x="T4" y="T5"/>
                  </a:cxn>
                  <a:cxn ang="0">
                    <a:pos x="T6" y="T7"/>
                  </a:cxn>
                  <a:cxn ang="0">
                    <a:pos x="T8" y="T9"/>
                  </a:cxn>
                  <a:cxn ang="0">
                    <a:pos x="T10" y="T11"/>
                  </a:cxn>
                </a:cxnLst>
                <a:rect l="0" t="0" r="r" b="b"/>
                <a:pathLst>
                  <a:path w="226" h="299">
                    <a:moveTo>
                      <a:pt x="226" y="0"/>
                    </a:moveTo>
                    <a:cubicBezTo>
                      <a:pt x="226" y="0"/>
                      <a:pt x="226" y="0"/>
                      <a:pt x="226" y="0"/>
                    </a:cubicBezTo>
                    <a:cubicBezTo>
                      <a:pt x="137" y="0"/>
                      <a:pt x="59" y="57"/>
                      <a:pt x="33" y="142"/>
                    </a:cubicBezTo>
                    <a:cubicBezTo>
                      <a:pt x="0" y="299"/>
                      <a:pt x="0" y="299"/>
                      <a:pt x="0" y="299"/>
                    </a:cubicBezTo>
                    <a:cubicBezTo>
                      <a:pt x="93" y="299"/>
                      <a:pt x="93" y="299"/>
                      <a:pt x="93" y="299"/>
                    </a:cubicBezTo>
                    <a:cubicBezTo>
                      <a:pt x="108" y="271"/>
                      <a:pt x="108" y="271"/>
                      <a:pt x="108" y="271"/>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00" name="íṧ1íďè">
                <a:extLst>
                  <a:ext uri="{FF2B5EF4-FFF2-40B4-BE49-F238E27FC236}">
                    <a16:creationId xmlns:a16="http://schemas.microsoft.com/office/drawing/2014/main" id="{9EC6A489-CE9C-4998-A34E-202A33FB42D2}"/>
                  </a:ext>
                </a:extLst>
              </p:cNvPr>
              <p:cNvSpPr/>
              <p:nvPr/>
            </p:nvSpPr>
            <p:spPr bwMode="auto">
              <a:xfrm>
                <a:off x="4738577" y="2565088"/>
                <a:ext cx="284904" cy="590391"/>
              </a:xfrm>
              <a:custGeom>
                <a:avLst/>
                <a:gdLst>
                  <a:gd name="T0" fmla="*/ 102 w 138"/>
                  <a:gd name="T1" fmla="*/ 0 h 286"/>
                  <a:gd name="T2" fmla="*/ 134 w 138"/>
                  <a:gd name="T3" fmla="*/ 0 h 286"/>
                  <a:gd name="T4" fmla="*/ 138 w 138"/>
                  <a:gd name="T5" fmla="*/ 4 h 286"/>
                  <a:gd name="T6" fmla="*/ 132 w 138"/>
                  <a:gd name="T7" fmla="*/ 97 h 286"/>
                  <a:gd name="T8" fmla="*/ 96 w 138"/>
                  <a:gd name="T9" fmla="*/ 117 h 286"/>
                  <a:gd name="T10" fmla="*/ 103 w 138"/>
                  <a:gd name="T11" fmla="*/ 180 h 286"/>
                  <a:gd name="T12" fmla="*/ 2 w 138"/>
                  <a:gd name="T13" fmla="*/ 285 h 286"/>
                  <a:gd name="T14" fmla="*/ 1 w 138"/>
                  <a:gd name="T15" fmla="*/ 285 h 286"/>
                  <a:gd name="T16" fmla="*/ 102 w 138"/>
                  <a:gd name="T17"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86">
                    <a:moveTo>
                      <a:pt x="102" y="0"/>
                    </a:moveTo>
                    <a:cubicBezTo>
                      <a:pt x="134" y="0"/>
                      <a:pt x="134" y="0"/>
                      <a:pt x="134" y="0"/>
                    </a:cubicBezTo>
                    <a:cubicBezTo>
                      <a:pt x="136" y="0"/>
                      <a:pt x="138" y="2"/>
                      <a:pt x="138" y="4"/>
                    </a:cubicBezTo>
                    <a:cubicBezTo>
                      <a:pt x="132" y="97"/>
                      <a:pt x="132" y="97"/>
                      <a:pt x="132" y="97"/>
                    </a:cubicBezTo>
                    <a:cubicBezTo>
                      <a:pt x="96" y="117"/>
                      <a:pt x="96" y="117"/>
                      <a:pt x="96" y="117"/>
                    </a:cubicBezTo>
                    <a:cubicBezTo>
                      <a:pt x="103" y="180"/>
                      <a:pt x="103" y="180"/>
                      <a:pt x="103" y="180"/>
                    </a:cubicBezTo>
                    <a:cubicBezTo>
                      <a:pt x="2" y="285"/>
                      <a:pt x="2" y="285"/>
                      <a:pt x="2" y="285"/>
                    </a:cubicBezTo>
                    <a:cubicBezTo>
                      <a:pt x="1" y="286"/>
                      <a:pt x="0" y="285"/>
                      <a:pt x="1" y="285"/>
                    </a:cubicBezTo>
                    <a:lnTo>
                      <a:pt x="102" y="0"/>
                    </a:lnTo>
                    <a:close/>
                  </a:path>
                </a:pathLst>
              </a:custGeom>
              <a:solidFill>
                <a:srgbClr val="C686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íṩ1íďè">
                <a:extLst>
                  <a:ext uri="{FF2B5EF4-FFF2-40B4-BE49-F238E27FC236}">
                    <a16:creationId xmlns:a16="http://schemas.microsoft.com/office/drawing/2014/main" id="{25CE7D95-CA44-4DA5-9121-BE09AA0EE2B4}"/>
                  </a:ext>
                </a:extLst>
              </p:cNvPr>
              <p:cNvSpPr/>
              <p:nvPr/>
            </p:nvSpPr>
            <p:spPr bwMode="auto">
              <a:xfrm>
                <a:off x="4738577" y="2565088"/>
                <a:ext cx="284904" cy="590391"/>
              </a:xfrm>
              <a:custGeom>
                <a:avLst/>
                <a:gdLst>
                  <a:gd name="T0" fmla="*/ 102 w 138"/>
                  <a:gd name="T1" fmla="*/ 0 h 286"/>
                  <a:gd name="T2" fmla="*/ 134 w 138"/>
                  <a:gd name="T3" fmla="*/ 0 h 286"/>
                  <a:gd name="T4" fmla="*/ 138 w 138"/>
                  <a:gd name="T5" fmla="*/ 4 h 286"/>
                  <a:gd name="T6" fmla="*/ 132 w 138"/>
                  <a:gd name="T7" fmla="*/ 97 h 286"/>
                  <a:gd name="T8" fmla="*/ 96 w 138"/>
                  <a:gd name="T9" fmla="*/ 117 h 286"/>
                  <a:gd name="T10" fmla="*/ 103 w 138"/>
                  <a:gd name="T11" fmla="*/ 180 h 286"/>
                  <a:gd name="T12" fmla="*/ 2 w 138"/>
                  <a:gd name="T13" fmla="*/ 285 h 286"/>
                  <a:gd name="T14" fmla="*/ 1 w 138"/>
                  <a:gd name="T15" fmla="*/ 285 h 286"/>
                  <a:gd name="T16" fmla="*/ 102 w 138"/>
                  <a:gd name="T17"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86">
                    <a:moveTo>
                      <a:pt x="102" y="0"/>
                    </a:moveTo>
                    <a:cubicBezTo>
                      <a:pt x="134" y="0"/>
                      <a:pt x="134" y="0"/>
                      <a:pt x="134" y="0"/>
                    </a:cubicBezTo>
                    <a:cubicBezTo>
                      <a:pt x="136" y="0"/>
                      <a:pt x="138" y="2"/>
                      <a:pt x="138" y="4"/>
                    </a:cubicBezTo>
                    <a:cubicBezTo>
                      <a:pt x="132" y="97"/>
                      <a:pt x="132" y="97"/>
                      <a:pt x="132" y="97"/>
                    </a:cubicBezTo>
                    <a:cubicBezTo>
                      <a:pt x="96" y="117"/>
                      <a:pt x="96" y="117"/>
                      <a:pt x="96" y="117"/>
                    </a:cubicBezTo>
                    <a:cubicBezTo>
                      <a:pt x="103" y="180"/>
                      <a:pt x="103" y="180"/>
                      <a:pt x="103" y="180"/>
                    </a:cubicBezTo>
                    <a:cubicBezTo>
                      <a:pt x="2" y="285"/>
                      <a:pt x="2" y="285"/>
                      <a:pt x="2" y="285"/>
                    </a:cubicBezTo>
                    <a:cubicBezTo>
                      <a:pt x="1" y="286"/>
                      <a:pt x="0" y="285"/>
                      <a:pt x="1" y="285"/>
                    </a:cubicBezTo>
                    <a:lnTo>
                      <a:pt x="102" y="0"/>
                    </a:lnTo>
                    <a:close/>
                  </a:path>
                </a:pathLst>
              </a:custGeom>
              <a:solidFill>
                <a:schemeClr val="accent1">
                  <a:lumMod val="75000"/>
                </a:schemeClr>
              </a:solidFill>
              <a:ln w="30163" cap="rnd">
                <a:solidFill>
                  <a:srgbClr val="640917"/>
                </a:solidFill>
                <a:prstDash val="solid"/>
                <a:miter lim="800000"/>
                <a:headEnd/>
                <a:tailEnd/>
              </a:ln>
            </p:spPr>
            <p:txBody>
              <a:bodyPr anchor="ctr"/>
              <a:lstStyle/>
              <a:p>
                <a:pPr algn="ctr"/>
                <a:endParaRPr/>
              </a:p>
            </p:txBody>
          </p:sp>
          <p:sp>
            <p:nvSpPr>
              <p:cNvPr id="202" name="íṩḷiḋè">
                <a:extLst>
                  <a:ext uri="{FF2B5EF4-FFF2-40B4-BE49-F238E27FC236}">
                    <a16:creationId xmlns:a16="http://schemas.microsoft.com/office/drawing/2014/main" id="{8F7043D4-4827-472B-B34B-CBD138893AE3}"/>
                  </a:ext>
                </a:extLst>
              </p:cNvPr>
              <p:cNvSpPr/>
              <p:nvPr/>
            </p:nvSpPr>
            <p:spPr bwMode="auto">
              <a:xfrm>
                <a:off x="4442840" y="2564005"/>
                <a:ext cx="291404" cy="587141"/>
              </a:xfrm>
              <a:custGeom>
                <a:avLst/>
                <a:gdLst>
                  <a:gd name="T0" fmla="*/ 37 w 141"/>
                  <a:gd name="T1" fmla="*/ 0 h 285"/>
                  <a:gd name="T2" fmla="*/ 12 w 141"/>
                  <a:gd name="T3" fmla="*/ 0 h 285"/>
                  <a:gd name="T4" fmla="*/ 1 w 141"/>
                  <a:gd name="T5" fmla="*/ 12 h 285"/>
                  <a:gd name="T6" fmla="*/ 6 w 141"/>
                  <a:gd name="T7" fmla="*/ 98 h 285"/>
                  <a:gd name="T8" fmla="*/ 42 w 141"/>
                  <a:gd name="T9" fmla="*/ 118 h 285"/>
                  <a:gd name="T10" fmla="*/ 35 w 141"/>
                  <a:gd name="T11" fmla="*/ 181 h 285"/>
                  <a:gd name="T12" fmla="*/ 138 w 141"/>
                  <a:gd name="T13" fmla="*/ 284 h 285"/>
                  <a:gd name="T14" fmla="*/ 140 w 141"/>
                  <a:gd name="T15" fmla="*/ 282 h 285"/>
                  <a:gd name="T16" fmla="*/ 37 w 141"/>
                  <a:gd name="T1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285">
                    <a:moveTo>
                      <a:pt x="37" y="0"/>
                    </a:moveTo>
                    <a:cubicBezTo>
                      <a:pt x="12" y="0"/>
                      <a:pt x="12" y="0"/>
                      <a:pt x="12" y="0"/>
                    </a:cubicBezTo>
                    <a:cubicBezTo>
                      <a:pt x="5" y="0"/>
                      <a:pt x="0" y="6"/>
                      <a:pt x="1" y="12"/>
                    </a:cubicBezTo>
                    <a:cubicBezTo>
                      <a:pt x="6" y="98"/>
                      <a:pt x="6" y="98"/>
                      <a:pt x="6" y="98"/>
                    </a:cubicBezTo>
                    <a:cubicBezTo>
                      <a:pt x="42" y="118"/>
                      <a:pt x="42" y="118"/>
                      <a:pt x="42" y="118"/>
                    </a:cubicBezTo>
                    <a:cubicBezTo>
                      <a:pt x="35" y="181"/>
                      <a:pt x="35" y="181"/>
                      <a:pt x="35" y="181"/>
                    </a:cubicBezTo>
                    <a:cubicBezTo>
                      <a:pt x="138" y="284"/>
                      <a:pt x="138" y="284"/>
                      <a:pt x="138" y="284"/>
                    </a:cubicBezTo>
                    <a:cubicBezTo>
                      <a:pt x="139" y="285"/>
                      <a:pt x="141" y="284"/>
                      <a:pt x="140" y="282"/>
                    </a:cubicBezTo>
                    <a:lnTo>
                      <a:pt x="37" y="0"/>
                    </a:lnTo>
                    <a:close/>
                  </a:path>
                </a:pathLst>
              </a:custGeom>
              <a:solidFill>
                <a:srgbClr val="C686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ïṩľîdê">
                <a:extLst>
                  <a:ext uri="{FF2B5EF4-FFF2-40B4-BE49-F238E27FC236}">
                    <a16:creationId xmlns:a16="http://schemas.microsoft.com/office/drawing/2014/main" id="{E23D73BE-9503-49FE-B37C-DF3512775603}"/>
                  </a:ext>
                </a:extLst>
              </p:cNvPr>
              <p:cNvSpPr/>
              <p:nvPr/>
            </p:nvSpPr>
            <p:spPr bwMode="auto">
              <a:xfrm>
                <a:off x="4442840" y="2564005"/>
                <a:ext cx="291404" cy="587141"/>
              </a:xfrm>
              <a:custGeom>
                <a:avLst/>
                <a:gdLst>
                  <a:gd name="T0" fmla="*/ 37 w 141"/>
                  <a:gd name="T1" fmla="*/ 0 h 285"/>
                  <a:gd name="T2" fmla="*/ 12 w 141"/>
                  <a:gd name="T3" fmla="*/ 0 h 285"/>
                  <a:gd name="T4" fmla="*/ 1 w 141"/>
                  <a:gd name="T5" fmla="*/ 12 h 285"/>
                  <a:gd name="T6" fmla="*/ 6 w 141"/>
                  <a:gd name="T7" fmla="*/ 98 h 285"/>
                  <a:gd name="T8" fmla="*/ 42 w 141"/>
                  <a:gd name="T9" fmla="*/ 118 h 285"/>
                  <a:gd name="T10" fmla="*/ 35 w 141"/>
                  <a:gd name="T11" fmla="*/ 181 h 285"/>
                  <a:gd name="T12" fmla="*/ 138 w 141"/>
                  <a:gd name="T13" fmla="*/ 284 h 285"/>
                  <a:gd name="T14" fmla="*/ 140 w 141"/>
                  <a:gd name="T15" fmla="*/ 282 h 285"/>
                  <a:gd name="T16" fmla="*/ 37 w 141"/>
                  <a:gd name="T1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285">
                    <a:moveTo>
                      <a:pt x="37" y="0"/>
                    </a:moveTo>
                    <a:cubicBezTo>
                      <a:pt x="12" y="0"/>
                      <a:pt x="12" y="0"/>
                      <a:pt x="12" y="0"/>
                    </a:cubicBezTo>
                    <a:cubicBezTo>
                      <a:pt x="5" y="0"/>
                      <a:pt x="0" y="6"/>
                      <a:pt x="1" y="12"/>
                    </a:cubicBezTo>
                    <a:cubicBezTo>
                      <a:pt x="6" y="98"/>
                      <a:pt x="6" y="98"/>
                      <a:pt x="6" y="98"/>
                    </a:cubicBezTo>
                    <a:cubicBezTo>
                      <a:pt x="42" y="118"/>
                      <a:pt x="42" y="118"/>
                      <a:pt x="42" y="118"/>
                    </a:cubicBezTo>
                    <a:cubicBezTo>
                      <a:pt x="35" y="181"/>
                      <a:pt x="35" y="181"/>
                      <a:pt x="35" y="181"/>
                    </a:cubicBezTo>
                    <a:cubicBezTo>
                      <a:pt x="138" y="284"/>
                      <a:pt x="138" y="284"/>
                      <a:pt x="138" y="284"/>
                    </a:cubicBezTo>
                    <a:cubicBezTo>
                      <a:pt x="139" y="285"/>
                      <a:pt x="141" y="284"/>
                      <a:pt x="140" y="282"/>
                    </a:cubicBezTo>
                    <a:lnTo>
                      <a:pt x="37" y="0"/>
                    </a:lnTo>
                    <a:close/>
                  </a:path>
                </a:pathLst>
              </a:custGeom>
              <a:solidFill>
                <a:schemeClr val="accent1">
                  <a:lumMod val="75000"/>
                </a:schemeClr>
              </a:solidFill>
              <a:ln w="30163" cap="rnd">
                <a:solidFill>
                  <a:srgbClr val="640917"/>
                </a:solidFill>
                <a:prstDash val="solid"/>
                <a:miter lim="800000"/>
                <a:headEnd/>
                <a:tailEnd/>
              </a:ln>
            </p:spPr>
            <p:txBody>
              <a:bodyPr anchor="ctr"/>
              <a:lstStyle/>
              <a:p>
                <a:pPr algn="ctr"/>
                <a:endParaRPr/>
              </a:p>
            </p:txBody>
          </p:sp>
          <p:sp>
            <p:nvSpPr>
              <p:cNvPr id="204" name="iṥľïḍé">
                <a:extLst>
                  <a:ext uri="{FF2B5EF4-FFF2-40B4-BE49-F238E27FC236}">
                    <a16:creationId xmlns:a16="http://schemas.microsoft.com/office/drawing/2014/main" id="{6AE938D0-0795-4FF0-9666-26B985CBD273}"/>
                  </a:ext>
                </a:extLst>
              </p:cNvPr>
              <p:cNvSpPr/>
              <p:nvPr/>
            </p:nvSpPr>
            <p:spPr bwMode="auto">
              <a:xfrm>
                <a:off x="4742911" y="3153312"/>
                <a:ext cx="0" cy="861212"/>
              </a:xfrm>
              <a:custGeom>
                <a:avLst/>
                <a:gdLst>
                  <a:gd name="T0" fmla="*/ 0 h 795"/>
                  <a:gd name="T1" fmla="*/ 795 h 795"/>
                  <a:gd name="T2" fmla="*/ 0 h 795"/>
                </a:gdLst>
                <a:ahLst/>
                <a:cxnLst>
                  <a:cxn ang="0">
                    <a:pos x="0" y="T0"/>
                  </a:cxn>
                  <a:cxn ang="0">
                    <a:pos x="0" y="T1"/>
                  </a:cxn>
                  <a:cxn ang="0">
                    <a:pos x="0" y="T2"/>
                  </a:cxn>
                </a:cxnLst>
                <a:rect l="0" t="0" r="r" b="b"/>
                <a:pathLst>
                  <a:path h="795">
                    <a:moveTo>
                      <a:pt x="0" y="0"/>
                    </a:moveTo>
                    <a:lnTo>
                      <a:pt x="0" y="795"/>
                    </a:lnTo>
                    <a:lnTo>
                      <a:pt x="0" y="0"/>
                    </a:lnTo>
                    <a:close/>
                  </a:path>
                </a:pathLst>
              </a:custGeom>
              <a:solidFill>
                <a:srgbClr val="C0DF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íSļïďe">
                <a:extLst>
                  <a:ext uri="{FF2B5EF4-FFF2-40B4-BE49-F238E27FC236}">
                    <a16:creationId xmlns:a16="http://schemas.microsoft.com/office/drawing/2014/main" id="{E72EC281-50E1-42A4-9841-CA6B907EBCB3}"/>
                  </a:ext>
                </a:extLst>
              </p:cNvPr>
              <p:cNvSpPr/>
              <p:nvPr/>
            </p:nvSpPr>
            <p:spPr bwMode="auto">
              <a:xfrm>
                <a:off x="4742911" y="3153312"/>
                <a:ext cx="0" cy="8612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iśļîḓe">
                <a:extLst>
                  <a:ext uri="{FF2B5EF4-FFF2-40B4-BE49-F238E27FC236}">
                    <a16:creationId xmlns:a16="http://schemas.microsoft.com/office/drawing/2014/main" id="{968DC82E-86E4-4148-A519-3BFD4E4821E1}"/>
                  </a:ext>
                </a:extLst>
              </p:cNvPr>
              <p:cNvSpPr/>
              <p:nvPr/>
            </p:nvSpPr>
            <p:spPr bwMode="auto">
              <a:xfrm flipH="1">
                <a:off x="4724436" y="3153312"/>
                <a:ext cx="18475" cy="580480"/>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207" name="îşliďè">
                <a:extLst>
                  <a:ext uri="{FF2B5EF4-FFF2-40B4-BE49-F238E27FC236}">
                    <a16:creationId xmlns:a16="http://schemas.microsoft.com/office/drawing/2014/main" id="{5A07F2FD-3387-4378-9477-19D840B4C8DD}"/>
                  </a:ext>
                </a:extLst>
              </p:cNvPr>
              <p:cNvSpPr/>
              <p:nvPr/>
            </p:nvSpPr>
            <p:spPr bwMode="auto">
              <a:xfrm>
                <a:off x="3686707" y="3524879"/>
                <a:ext cx="2111325" cy="202574"/>
              </a:xfrm>
              <a:custGeom>
                <a:avLst/>
                <a:gdLst>
                  <a:gd name="T0" fmla="*/ 982 w 1022"/>
                  <a:gd name="T1" fmla="*/ 98 h 98"/>
                  <a:gd name="T2" fmla="*/ 40 w 1022"/>
                  <a:gd name="T3" fmla="*/ 98 h 98"/>
                  <a:gd name="T4" fmla="*/ 0 w 1022"/>
                  <a:gd name="T5" fmla="*/ 59 h 98"/>
                  <a:gd name="T6" fmla="*/ 0 w 1022"/>
                  <a:gd name="T7" fmla="*/ 40 h 98"/>
                  <a:gd name="T8" fmla="*/ 40 w 1022"/>
                  <a:gd name="T9" fmla="*/ 0 h 98"/>
                  <a:gd name="T10" fmla="*/ 982 w 1022"/>
                  <a:gd name="T11" fmla="*/ 0 h 98"/>
                  <a:gd name="T12" fmla="*/ 1022 w 1022"/>
                  <a:gd name="T13" fmla="*/ 40 h 98"/>
                  <a:gd name="T14" fmla="*/ 1022 w 1022"/>
                  <a:gd name="T15" fmla="*/ 59 h 98"/>
                  <a:gd name="T16" fmla="*/ 982 w 1022"/>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2" h="98">
                    <a:moveTo>
                      <a:pt x="982" y="98"/>
                    </a:moveTo>
                    <a:cubicBezTo>
                      <a:pt x="40" y="98"/>
                      <a:pt x="40" y="98"/>
                      <a:pt x="40" y="98"/>
                    </a:cubicBezTo>
                    <a:cubicBezTo>
                      <a:pt x="18" y="98"/>
                      <a:pt x="0" y="80"/>
                      <a:pt x="0" y="59"/>
                    </a:cubicBezTo>
                    <a:cubicBezTo>
                      <a:pt x="0" y="40"/>
                      <a:pt x="0" y="40"/>
                      <a:pt x="0" y="40"/>
                    </a:cubicBezTo>
                    <a:cubicBezTo>
                      <a:pt x="0" y="18"/>
                      <a:pt x="18" y="0"/>
                      <a:pt x="40" y="0"/>
                    </a:cubicBezTo>
                    <a:cubicBezTo>
                      <a:pt x="982" y="0"/>
                      <a:pt x="982" y="0"/>
                      <a:pt x="982" y="0"/>
                    </a:cubicBezTo>
                    <a:cubicBezTo>
                      <a:pt x="1004" y="0"/>
                      <a:pt x="1022" y="18"/>
                      <a:pt x="1022" y="40"/>
                    </a:cubicBezTo>
                    <a:cubicBezTo>
                      <a:pt x="1022" y="59"/>
                      <a:pt x="1022" y="59"/>
                      <a:pt x="1022" y="59"/>
                    </a:cubicBezTo>
                    <a:cubicBezTo>
                      <a:pt x="1022" y="80"/>
                      <a:pt x="1004" y="98"/>
                      <a:pt x="982" y="98"/>
                    </a:cubicBezTo>
                    <a:close/>
                  </a:path>
                </a:pathLst>
              </a:custGeom>
              <a:solidFill>
                <a:srgbClr val="C0DF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8" name="i$1íde">
                <a:extLst>
                  <a:ext uri="{FF2B5EF4-FFF2-40B4-BE49-F238E27FC236}">
                    <a16:creationId xmlns:a16="http://schemas.microsoft.com/office/drawing/2014/main" id="{1F01C30E-1694-46AC-B20D-89C1472F1C60}"/>
                  </a:ext>
                </a:extLst>
              </p:cNvPr>
              <p:cNvSpPr/>
              <p:nvPr/>
            </p:nvSpPr>
            <p:spPr bwMode="auto">
              <a:xfrm>
                <a:off x="3686707" y="3524879"/>
                <a:ext cx="2111325" cy="202574"/>
              </a:xfrm>
              <a:custGeom>
                <a:avLst/>
                <a:gdLst>
                  <a:gd name="T0" fmla="*/ 982 w 1022"/>
                  <a:gd name="T1" fmla="*/ 98 h 98"/>
                  <a:gd name="T2" fmla="*/ 40 w 1022"/>
                  <a:gd name="T3" fmla="*/ 98 h 98"/>
                  <a:gd name="T4" fmla="*/ 0 w 1022"/>
                  <a:gd name="T5" fmla="*/ 59 h 98"/>
                  <a:gd name="T6" fmla="*/ 0 w 1022"/>
                  <a:gd name="T7" fmla="*/ 40 h 98"/>
                  <a:gd name="T8" fmla="*/ 40 w 1022"/>
                  <a:gd name="T9" fmla="*/ 0 h 98"/>
                  <a:gd name="T10" fmla="*/ 982 w 1022"/>
                  <a:gd name="T11" fmla="*/ 0 h 98"/>
                  <a:gd name="T12" fmla="*/ 1022 w 1022"/>
                  <a:gd name="T13" fmla="*/ 40 h 98"/>
                  <a:gd name="T14" fmla="*/ 1022 w 1022"/>
                  <a:gd name="T15" fmla="*/ 59 h 98"/>
                  <a:gd name="T16" fmla="*/ 982 w 1022"/>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2" h="98">
                    <a:moveTo>
                      <a:pt x="982" y="98"/>
                    </a:moveTo>
                    <a:cubicBezTo>
                      <a:pt x="40" y="98"/>
                      <a:pt x="40" y="98"/>
                      <a:pt x="40" y="98"/>
                    </a:cubicBezTo>
                    <a:cubicBezTo>
                      <a:pt x="18" y="98"/>
                      <a:pt x="0" y="80"/>
                      <a:pt x="0" y="59"/>
                    </a:cubicBezTo>
                    <a:cubicBezTo>
                      <a:pt x="0" y="40"/>
                      <a:pt x="0" y="40"/>
                      <a:pt x="0" y="40"/>
                    </a:cubicBezTo>
                    <a:cubicBezTo>
                      <a:pt x="0" y="18"/>
                      <a:pt x="18" y="0"/>
                      <a:pt x="40" y="0"/>
                    </a:cubicBezTo>
                    <a:cubicBezTo>
                      <a:pt x="982" y="0"/>
                      <a:pt x="982" y="0"/>
                      <a:pt x="982" y="0"/>
                    </a:cubicBezTo>
                    <a:cubicBezTo>
                      <a:pt x="1004" y="0"/>
                      <a:pt x="1022" y="18"/>
                      <a:pt x="1022" y="40"/>
                    </a:cubicBezTo>
                    <a:cubicBezTo>
                      <a:pt x="1022" y="59"/>
                      <a:pt x="1022" y="59"/>
                      <a:pt x="1022" y="59"/>
                    </a:cubicBezTo>
                    <a:cubicBezTo>
                      <a:pt x="1022" y="80"/>
                      <a:pt x="1004" y="98"/>
                      <a:pt x="982" y="98"/>
                    </a:cubicBez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09" name="isḻiḍé">
                <a:extLst>
                  <a:ext uri="{FF2B5EF4-FFF2-40B4-BE49-F238E27FC236}">
                    <a16:creationId xmlns:a16="http://schemas.microsoft.com/office/drawing/2014/main" id="{FCADCD57-0CDE-4343-AA0B-5A6E1E940F04}"/>
                  </a:ext>
                </a:extLst>
              </p:cNvPr>
              <p:cNvSpPr/>
              <p:nvPr/>
            </p:nvSpPr>
            <p:spPr bwMode="auto">
              <a:xfrm>
                <a:off x="5190308" y="2651751"/>
                <a:ext cx="671637" cy="873128"/>
              </a:xfrm>
              <a:custGeom>
                <a:avLst/>
                <a:gdLst>
                  <a:gd name="T0" fmla="*/ 47 w 325"/>
                  <a:gd name="T1" fmla="*/ 52 h 423"/>
                  <a:gd name="T2" fmla="*/ 122 w 325"/>
                  <a:gd name="T3" fmla="*/ 240 h 423"/>
                  <a:gd name="T4" fmla="*/ 219 w 325"/>
                  <a:gd name="T5" fmla="*/ 37 h 423"/>
                  <a:gd name="T6" fmla="*/ 288 w 325"/>
                  <a:gd name="T7" fmla="*/ 12 h 423"/>
                  <a:gd name="T8" fmla="*/ 313 w 325"/>
                  <a:gd name="T9" fmla="*/ 82 h 423"/>
                  <a:gd name="T10" fmla="*/ 164 w 325"/>
                  <a:gd name="T11" fmla="*/ 393 h 423"/>
                  <a:gd name="T12" fmla="*/ 117 w 325"/>
                  <a:gd name="T13" fmla="*/ 423 h 423"/>
                  <a:gd name="T14" fmla="*/ 115 w 325"/>
                  <a:gd name="T15" fmla="*/ 423 h 423"/>
                  <a:gd name="T16" fmla="*/ 69 w 325"/>
                  <a:gd name="T17" fmla="*/ 390 h 423"/>
                  <a:gd name="T18" fmla="*/ 0 w 325"/>
                  <a:gd name="T19" fmla="*/ 21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423">
                    <a:moveTo>
                      <a:pt x="47" y="52"/>
                    </a:moveTo>
                    <a:cubicBezTo>
                      <a:pt x="122" y="240"/>
                      <a:pt x="122" y="240"/>
                      <a:pt x="122" y="240"/>
                    </a:cubicBezTo>
                    <a:cubicBezTo>
                      <a:pt x="219" y="37"/>
                      <a:pt x="219" y="37"/>
                      <a:pt x="219" y="37"/>
                    </a:cubicBezTo>
                    <a:cubicBezTo>
                      <a:pt x="231" y="11"/>
                      <a:pt x="262" y="0"/>
                      <a:pt x="288" y="12"/>
                    </a:cubicBezTo>
                    <a:cubicBezTo>
                      <a:pt x="314" y="25"/>
                      <a:pt x="325" y="56"/>
                      <a:pt x="313" y="82"/>
                    </a:cubicBezTo>
                    <a:cubicBezTo>
                      <a:pt x="164" y="393"/>
                      <a:pt x="164" y="393"/>
                      <a:pt x="164" y="393"/>
                    </a:cubicBezTo>
                    <a:cubicBezTo>
                      <a:pt x="155" y="411"/>
                      <a:pt x="137" y="423"/>
                      <a:pt x="117" y="423"/>
                    </a:cubicBezTo>
                    <a:cubicBezTo>
                      <a:pt x="117" y="423"/>
                      <a:pt x="116" y="423"/>
                      <a:pt x="115" y="423"/>
                    </a:cubicBezTo>
                    <a:cubicBezTo>
                      <a:pt x="95" y="422"/>
                      <a:pt x="76" y="409"/>
                      <a:pt x="69" y="390"/>
                    </a:cubicBezTo>
                    <a:cubicBezTo>
                      <a:pt x="0" y="219"/>
                      <a:pt x="0" y="219"/>
                      <a:pt x="0" y="219"/>
                    </a:cubicBezTo>
                  </a:path>
                </a:pathLst>
              </a:custGeom>
              <a:solidFill>
                <a:schemeClr val="accent1">
                  <a:lumMod val="75000"/>
                </a:schemeClr>
              </a:solidFill>
              <a:ln>
                <a:noFill/>
              </a:ln>
            </p:spPr>
            <p:txBody>
              <a:bodyPr anchor="ctr"/>
              <a:lstStyle/>
              <a:p>
                <a:pPr algn="ctr"/>
                <a:endParaRPr/>
              </a:p>
            </p:txBody>
          </p:sp>
          <p:sp>
            <p:nvSpPr>
              <p:cNvPr id="210" name="ïṥ1iḑe">
                <a:extLst>
                  <a:ext uri="{FF2B5EF4-FFF2-40B4-BE49-F238E27FC236}">
                    <a16:creationId xmlns:a16="http://schemas.microsoft.com/office/drawing/2014/main" id="{C95AAA79-F68C-4719-A6DA-46387A0C6CF4}"/>
                  </a:ext>
                </a:extLst>
              </p:cNvPr>
              <p:cNvSpPr/>
              <p:nvPr/>
            </p:nvSpPr>
            <p:spPr bwMode="auto">
              <a:xfrm>
                <a:off x="5190308" y="2651751"/>
                <a:ext cx="671637" cy="873128"/>
              </a:xfrm>
              <a:custGeom>
                <a:avLst/>
                <a:gdLst>
                  <a:gd name="T0" fmla="*/ 47 w 325"/>
                  <a:gd name="T1" fmla="*/ 52 h 423"/>
                  <a:gd name="T2" fmla="*/ 122 w 325"/>
                  <a:gd name="T3" fmla="*/ 240 h 423"/>
                  <a:gd name="T4" fmla="*/ 219 w 325"/>
                  <a:gd name="T5" fmla="*/ 37 h 423"/>
                  <a:gd name="T6" fmla="*/ 288 w 325"/>
                  <a:gd name="T7" fmla="*/ 12 h 423"/>
                  <a:gd name="T8" fmla="*/ 313 w 325"/>
                  <a:gd name="T9" fmla="*/ 82 h 423"/>
                  <a:gd name="T10" fmla="*/ 164 w 325"/>
                  <a:gd name="T11" fmla="*/ 393 h 423"/>
                  <a:gd name="T12" fmla="*/ 117 w 325"/>
                  <a:gd name="T13" fmla="*/ 423 h 423"/>
                  <a:gd name="T14" fmla="*/ 115 w 325"/>
                  <a:gd name="T15" fmla="*/ 423 h 423"/>
                  <a:gd name="T16" fmla="*/ 69 w 325"/>
                  <a:gd name="T17" fmla="*/ 390 h 423"/>
                  <a:gd name="T18" fmla="*/ 0 w 325"/>
                  <a:gd name="T19" fmla="*/ 21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423">
                    <a:moveTo>
                      <a:pt x="47" y="52"/>
                    </a:moveTo>
                    <a:cubicBezTo>
                      <a:pt x="122" y="240"/>
                      <a:pt x="122" y="240"/>
                      <a:pt x="122" y="240"/>
                    </a:cubicBezTo>
                    <a:cubicBezTo>
                      <a:pt x="219" y="37"/>
                      <a:pt x="219" y="37"/>
                      <a:pt x="219" y="37"/>
                    </a:cubicBezTo>
                    <a:cubicBezTo>
                      <a:pt x="231" y="11"/>
                      <a:pt x="262" y="0"/>
                      <a:pt x="288" y="12"/>
                    </a:cubicBezTo>
                    <a:cubicBezTo>
                      <a:pt x="314" y="25"/>
                      <a:pt x="325" y="56"/>
                      <a:pt x="313" y="82"/>
                    </a:cubicBezTo>
                    <a:cubicBezTo>
                      <a:pt x="164" y="393"/>
                      <a:pt x="164" y="393"/>
                      <a:pt x="164" y="393"/>
                    </a:cubicBezTo>
                    <a:cubicBezTo>
                      <a:pt x="155" y="411"/>
                      <a:pt x="137" y="423"/>
                      <a:pt x="117" y="423"/>
                    </a:cubicBezTo>
                    <a:cubicBezTo>
                      <a:pt x="117" y="423"/>
                      <a:pt x="116" y="423"/>
                      <a:pt x="115" y="423"/>
                    </a:cubicBezTo>
                    <a:cubicBezTo>
                      <a:pt x="95" y="422"/>
                      <a:pt x="76" y="409"/>
                      <a:pt x="69" y="390"/>
                    </a:cubicBezTo>
                    <a:cubicBezTo>
                      <a:pt x="0" y="219"/>
                      <a:pt x="0" y="219"/>
                      <a:pt x="0" y="219"/>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11" name="íşļîḍè">
                <a:extLst>
                  <a:ext uri="{FF2B5EF4-FFF2-40B4-BE49-F238E27FC236}">
                    <a16:creationId xmlns:a16="http://schemas.microsoft.com/office/drawing/2014/main" id="{C86A28B7-000B-442D-901E-3131F6B1940A}"/>
                  </a:ext>
                </a:extLst>
              </p:cNvPr>
              <p:cNvSpPr/>
              <p:nvPr/>
            </p:nvSpPr>
            <p:spPr bwMode="auto">
              <a:xfrm>
                <a:off x="3841616" y="3106731"/>
                <a:ext cx="440898" cy="457147"/>
              </a:xfrm>
              <a:custGeom>
                <a:avLst/>
                <a:gdLst>
                  <a:gd name="T0" fmla="*/ 213 w 213"/>
                  <a:gd name="T1" fmla="*/ 0 h 222"/>
                  <a:gd name="T2" fmla="*/ 173 w 213"/>
                  <a:gd name="T3" fmla="*/ 200 h 222"/>
                  <a:gd name="T4" fmla="*/ 125 w 213"/>
                  <a:gd name="T5" fmla="*/ 200 h 222"/>
                  <a:gd name="T6" fmla="*/ 54 w 213"/>
                  <a:gd name="T7" fmla="*/ 210 h 222"/>
                  <a:gd name="T8" fmla="*/ 0 w 213"/>
                  <a:gd name="T9" fmla="*/ 194 h 222"/>
                  <a:gd name="T10" fmla="*/ 49 w 213"/>
                  <a:gd name="T11" fmla="*/ 146 h 222"/>
                  <a:gd name="T12" fmla="*/ 78 w 213"/>
                  <a:gd name="T13" fmla="*/ 134 h 222"/>
                  <a:gd name="T14" fmla="*/ 101 w 213"/>
                  <a:gd name="T15" fmla="*/ 27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2">
                    <a:moveTo>
                      <a:pt x="213" y="0"/>
                    </a:moveTo>
                    <a:cubicBezTo>
                      <a:pt x="173" y="200"/>
                      <a:pt x="173" y="200"/>
                      <a:pt x="173" y="200"/>
                    </a:cubicBezTo>
                    <a:cubicBezTo>
                      <a:pt x="173" y="200"/>
                      <a:pt x="150" y="200"/>
                      <a:pt x="125" y="200"/>
                    </a:cubicBezTo>
                    <a:cubicBezTo>
                      <a:pt x="54" y="210"/>
                      <a:pt x="54" y="210"/>
                      <a:pt x="54" y="210"/>
                    </a:cubicBezTo>
                    <a:cubicBezTo>
                      <a:pt x="26" y="210"/>
                      <a:pt x="1" y="222"/>
                      <a:pt x="0" y="194"/>
                    </a:cubicBezTo>
                    <a:cubicBezTo>
                      <a:pt x="0" y="165"/>
                      <a:pt x="20" y="146"/>
                      <a:pt x="49" y="146"/>
                    </a:cubicBezTo>
                    <a:cubicBezTo>
                      <a:pt x="78" y="134"/>
                      <a:pt x="78" y="134"/>
                      <a:pt x="78" y="134"/>
                    </a:cubicBezTo>
                    <a:cubicBezTo>
                      <a:pt x="101" y="27"/>
                      <a:pt x="101" y="27"/>
                      <a:pt x="101" y="27"/>
                    </a:cubicBezTo>
                  </a:path>
                </a:pathLst>
              </a:custGeom>
              <a:solidFill>
                <a:schemeClr val="accent1">
                  <a:lumMod val="75000"/>
                </a:schemeClr>
              </a:solidFill>
              <a:ln>
                <a:noFill/>
              </a:ln>
            </p:spPr>
            <p:txBody>
              <a:bodyPr anchor="ctr"/>
              <a:lstStyle/>
              <a:p>
                <a:pPr algn="ctr"/>
                <a:endParaRPr/>
              </a:p>
            </p:txBody>
          </p:sp>
          <p:sp>
            <p:nvSpPr>
              <p:cNvPr id="212" name="îSļîďe">
                <a:extLst>
                  <a:ext uri="{FF2B5EF4-FFF2-40B4-BE49-F238E27FC236}">
                    <a16:creationId xmlns:a16="http://schemas.microsoft.com/office/drawing/2014/main" id="{C72CD128-D71C-457B-8FC4-B53AC1687332}"/>
                  </a:ext>
                </a:extLst>
              </p:cNvPr>
              <p:cNvSpPr/>
              <p:nvPr/>
            </p:nvSpPr>
            <p:spPr bwMode="auto">
              <a:xfrm>
                <a:off x="3841616" y="3106731"/>
                <a:ext cx="440898" cy="457147"/>
              </a:xfrm>
              <a:custGeom>
                <a:avLst/>
                <a:gdLst>
                  <a:gd name="T0" fmla="*/ 213 w 213"/>
                  <a:gd name="T1" fmla="*/ 0 h 222"/>
                  <a:gd name="T2" fmla="*/ 173 w 213"/>
                  <a:gd name="T3" fmla="*/ 200 h 222"/>
                  <a:gd name="T4" fmla="*/ 125 w 213"/>
                  <a:gd name="T5" fmla="*/ 200 h 222"/>
                  <a:gd name="T6" fmla="*/ 54 w 213"/>
                  <a:gd name="T7" fmla="*/ 210 h 222"/>
                  <a:gd name="T8" fmla="*/ 0 w 213"/>
                  <a:gd name="T9" fmla="*/ 194 h 222"/>
                  <a:gd name="T10" fmla="*/ 49 w 213"/>
                  <a:gd name="T11" fmla="*/ 146 h 222"/>
                  <a:gd name="T12" fmla="*/ 78 w 213"/>
                  <a:gd name="T13" fmla="*/ 134 h 222"/>
                  <a:gd name="T14" fmla="*/ 101 w 213"/>
                  <a:gd name="T15" fmla="*/ 27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2">
                    <a:moveTo>
                      <a:pt x="213" y="0"/>
                    </a:moveTo>
                    <a:cubicBezTo>
                      <a:pt x="173" y="200"/>
                      <a:pt x="173" y="200"/>
                      <a:pt x="173" y="200"/>
                    </a:cubicBezTo>
                    <a:cubicBezTo>
                      <a:pt x="173" y="200"/>
                      <a:pt x="150" y="200"/>
                      <a:pt x="125" y="200"/>
                    </a:cubicBezTo>
                    <a:cubicBezTo>
                      <a:pt x="54" y="210"/>
                      <a:pt x="54" y="210"/>
                      <a:pt x="54" y="210"/>
                    </a:cubicBezTo>
                    <a:cubicBezTo>
                      <a:pt x="26" y="210"/>
                      <a:pt x="1" y="222"/>
                      <a:pt x="0" y="194"/>
                    </a:cubicBezTo>
                    <a:cubicBezTo>
                      <a:pt x="0" y="165"/>
                      <a:pt x="20" y="146"/>
                      <a:pt x="49" y="146"/>
                    </a:cubicBezTo>
                    <a:cubicBezTo>
                      <a:pt x="78" y="134"/>
                      <a:pt x="78" y="134"/>
                      <a:pt x="78" y="134"/>
                    </a:cubicBezTo>
                    <a:cubicBezTo>
                      <a:pt x="101" y="27"/>
                      <a:pt x="101" y="27"/>
                      <a:pt x="101" y="27"/>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13" name="iṥļíďe">
                <a:extLst>
                  <a:ext uri="{FF2B5EF4-FFF2-40B4-BE49-F238E27FC236}">
                    <a16:creationId xmlns:a16="http://schemas.microsoft.com/office/drawing/2014/main" id="{9BEE8521-BC01-4C0F-BBC5-9713F7CB279B}"/>
                  </a:ext>
                </a:extLst>
              </p:cNvPr>
              <p:cNvSpPr/>
              <p:nvPr/>
            </p:nvSpPr>
            <p:spPr bwMode="auto">
              <a:xfrm>
                <a:off x="4742911" y="1568465"/>
                <a:ext cx="615307" cy="508061"/>
              </a:xfrm>
              <a:custGeom>
                <a:avLst/>
                <a:gdLst>
                  <a:gd name="T0" fmla="*/ 298 w 298"/>
                  <a:gd name="T1" fmla="*/ 246 h 246"/>
                  <a:gd name="T2" fmla="*/ 298 w 298"/>
                  <a:gd name="T3" fmla="*/ 29 h 246"/>
                  <a:gd name="T4" fmla="*/ 268 w 298"/>
                  <a:gd name="T5" fmla="*/ 0 h 246"/>
                  <a:gd name="T6" fmla="*/ 0 w 298"/>
                  <a:gd name="T7" fmla="*/ 0 h 246"/>
                </a:gdLst>
                <a:ahLst/>
                <a:cxnLst>
                  <a:cxn ang="0">
                    <a:pos x="T0" y="T1"/>
                  </a:cxn>
                  <a:cxn ang="0">
                    <a:pos x="T2" y="T3"/>
                  </a:cxn>
                  <a:cxn ang="0">
                    <a:pos x="T4" y="T5"/>
                  </a:cxn>
                  <a:cxn ang="0">
                    <a:pos x="T6" y="T7"/>
                  </a:cxn>
                </a:cxnLst>
                <a:rect l="0" t="0" r="r" b="b"/>
                <a:pathLst>
                  <a:path w="298" h="246">
                    <a:moveTo>
                      <a:pt x="298" y="246"/>
                    </a:moveTo>
                    <a:cubicBezTo>
                      <a:pt x="298" y="29"/>
                      <a:pt x="298" y="29"/>
                      <a:pt x="298" y="29"/>
                    </a:cubicBezTo>
                    <a:cubicBezTo>
                      <a:pt x="298" y="13"/>
                      <a:pt x="285" y="0"/>
                      <a:pt x="268" y="0"/>
                    </a:cubicBezTo>
                    <a:cubicBezTo>
                      <a:pt x="0" y="0"/>
                      <a:pt x="0" y="0"/>
                      <a:pt x="0"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14" name="ïṥľîḋê">
                <a:extLst>
                  <a:ext uri="{FF2B5EF4-FFF2-40B4-BE49-F238E27FC236}">
                    <a16:creationId xmlns:a16="http://schemas.microsoft.com/office/drawing/2014/main" id="{8EE54B71-8B64-4AA1-862E-8FE333F5A32F}"/>
                  </a:ext>
                </a:extLst>
              </p:cNvPr>
              <p:cNvSpPr/>
              <p:nvPr/>
            </p:nvSpPr>
            <p:spPr bwMode="auto">
              <a:xfrm>
                <a:off x="5328968" y="2006112"/>
                <a:ext cx="58497" cy="357484"/>
              </a:xfrm>
              <a:custGeom>
                <a:avLst/>
                <a:gdLst>
                  <a:gd name="T0" fmla="*/ 14 w 28"/>
                  <a:gd name="T1" fmla="*/ 173 h 173"/>
                  <a:gd name="T2" fmla="*/ 14 w 28"/>
                  <a:gd name="T3" fmla="*/ 173 h 173"/>
                  <a:gd name="T4" fmla="*/ 1 w 28"/>
                  <a:gd name="T5" fmla="*/ 159 h 173"/>
                  <a:gd name="T6" fmla="*/ 14 w 28"/>
                  <a:gd name="T7" fmla="*/ 0 h 173"/>
                  <a:gd name="T8" fmla="*/ 27 w 28"/>
                  <a:gd name="T9" fmla="*/ 159 h 173"/>
                  <a:gd name="T10" fmla="*/ 14 w 28"/>
                  <a:gd name="T11" fmla="*/ 173 h 173"/>
                </a:gdLst>
                <a:ahLst/>
                <a:cxnLst>
                  <a:cxn ang="0">
                    <a:pos x="T0" y="T1"/>
                  </a:cxn>
                  <a:cxn ang="0">
                    <a:pos x="T2" y="T3"/>
                  </a:cxn>
                  <a:cxn ang="0">
                    <a:pos x="T4" y="T5"/>
                  </a:cxn>
                  <a:cxn ang="0">
                    <a:pos x="T6" y="T7"/>
                  </a:cxn>
                  <a:cxn ang="0">
                    <a:pos x="T8" y="T9"/>
                  </a:cxn>
                  <a:cxn ang="0">
                    <a:pos x="T10" y="T11"/>
                  </a:cxn>
                </a:cxnLst>
                <a:rect l="0" t="0" r="r" b="b"/>
                <a:pathLst>
                  <a:path w="28" h="173">
                    <a:moveTo>
                      <a:pt x="14" y="173"/>
                    </a:moveTo>
                    <a:cubicBezTo>
                      <a:pt x="14" y="173"/>
                      <a:pt x="14" y="173"/>
                      <a:pt x="14" y="173"/>
                    </a:cubicBezTo>
                    <a:cubicBezTo>
                      <a:pt x="6" y="173"/>
                      <a:pt x="0" y="166"/>
                      <a:pt x="1" y="159"/>
                    </a:cubicBezTo>
                    <a:cubicBezTo>
                      <a:pt x="14" y="0"/>
                      <a:pt x="14" y="0"/>
                      <a:pt x="14" y="0"/>
                    </a:cubicBezTo>
                    <a:cubicBezTo>
                      <a:pt x="27" y="159"/>
                      <a:pt x="27" y="159"/>
                      <a:pt x="27" y="159"/>
                    </a:cubicBezTo>
                    <a:cubicBezTo>
                      <a:pt x="28" y="166"/>
                      <a:pt x="22" y="173"/>
                      <a:pt x="14" y="173"/>
                    </a:cubicBezTo>
                    <a:close/>
                  </a:path>
                </a:pathLst>
              </a:custGeom>
              <a:solidFill>
                <a:srgbClr val="FFD6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iṥļïdè">
                <a:extLst>
                  <a:ext uri="{FF2B5EF4-FFF2-40B4-BE49-F238E27FC236}">
                    <a16:creationId xmlns:a16="http://schemas.microsoft.com/office/drawing/2014/main" id="{62280330-880C-4920-B13D-65E13669B66A}"/>
                  </a:ext>
                </a:extLst>
              </p:cNvPr>
              <p:cNvSpPr/>
              <p:nvPr/>
            </p:nvSpPr>
            <p:spPr bwMode="auto">
              <a:xfrm>
                <a:off x="5328968" y="2006112"/>
                <a:ext cx="58497" cy="357484"/>
              </a:xfrm>
              <a:custGeom>
                <a:avLst/>
                <a:gdLst>
                  <a:gd name="T0" fmla="*/ 14 w 28"/>
                  <a:gd name="T1" fmla="*/ 173 h 173"/>
                  <a:gd name="T2" fmla="*/ 14 w 28"/>
                  <a:gd name="T3" fmla="*/ 173 h 173"/>
                  <a:gd name="T4" fmla="*/ 1 w 28"/>
                  <a:gd name="T5" fmla="*/ 159 h 173"/>
                  <a:gd name="T6" fmla="*/ 14 w 28"/>
                  <a:gd name="T7" fmla="*/ 0 h 173"/>
                  <a:gd name="T8" fmla="*/ 27 w 28"/>
                  <a:gd name="T9" fmla="*/ 159 h 173"/>
                  <a:gd name="T10" fmla="*/ 14 w 28"/>
                  <a:gd name="T11" fmla="*/ 173 h 173"/>
                </a:gdLst>
                <a:ahLst/>
                <a:cxnLst>
                  <a:cxn ang="0">
                    <a:pos x="T0" y="T1"/>
                  </a:cxn>
                  <a:cxn ang="0">
                    <a:pos x="T2" y="T3"/>
                  </a:cxn>
                  <a:cxn ang="0">
                    <a:pos x="T4" y="T5"/>
                  </a:cxn>
                  <a:cxn ang="0">
                    <a:pos x="T6" y="T7"/>
                  </a:cxn>
                  <a:cxn ang="0">
                    <a:pos x="T8" y="T9"/>
                  </a:cxn>
                  <a:cxn ang="0">
                    <a:pos x="T10" y="T11"/>
                  </a:cxn>
                </a:cxnLst>
                <a:rect l="0" t="0" r="r" b="b"/>
                <a:pathLst>
                  <a:path w="28" h="173">
                    <a:moveTo>
                      <a:pt x="14" y="173"/>
                    </a:moveTo>
                    <a:cubicBezTo>
                      <a:pt x="14" y="173"/>
                      <a:pt x="14" y="173"/>
                      <a:pt x="14" y="173"/>
                    </a:cubicBezTo>
                    <a:cubicBezTo>
                      <a:pt x="6" y="173"/>
                      <a:pt x="0" y="166"/>
                      <a:pt x="1" y="159"/>
                    </a:cubicBezTo>
                    <a:cubicBezTo>
                      <a:pt x="14" y="0"/>
                      <a:pt x="14" y="0"/>
                      <a:pt x="14" y="0"/>
                    </a:cubicBezTo>
                    <a:cubicBezTo>
                      <a:pt x="27" y="159"/>
                      <a:pt x="27" y="159"/>
                      <a:pt x="27" y="159"/>
                    </a:cubicBezTo>
                    <a:cubicBezTo>
                      <a:pt x="28" y="166"/>
                      <a:pt x="22" y="173"/>
                      <a:pt x="14" y="173"/>
                    </a:cubicBez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16" name="iṥľïḓé">
                <a:extLst>
                  <a:ext uri="{FF2B5EF4-FFF2-40B4-BE49-F238E27FC236}">
                    <a16:creationId xmlns:a16="http://schemas.microsoft.com/office/drawing/2014/main" id="{6C5E9F08-A237-410A-9CDF-22DAA2DEDA3F}"/>
                  </a:ext>
                </a:extLst>
              </p:cNvPr>
              <p:cNvSpPr/>
              <p:nvPr/>
            </p:nvSpPr>
            <p:spPr bwMode="auto">
              <a:xfrm>
                <a:off x="5322469" y="2001779"/>
                <a:ext cx="72580" cy="86663"/>
              </a:xfrm>
              <a:custGeom>
                <a:avLst/>
                <a:gdLst>
                  <a:gd name="T0" fmla="*/ 20 w 35"/>
                  <a:gd name="T1" fmla="*/ 42 h 42"/>
                  <a:gd name="T2" fmla="*/ 14 w 35"/>
                  <a:gd name="T3" fmla="*/ 42 h 42"/>
                  <a:gd name="T4" fmla="*/ 0 w 35"/>
                  <a:gd name="T5" fmla="*/ 28 h 42"/>
                  <a:gd name="T6" fmla="*/ 0 w 35"/>
                  <a:gd name="T7" fmla="*/ 14 h 42"/>
                  <a:gd name="T8" fmla="*/ 14 w 35"/>
                  <a:gd name="T9" fmla="*/ 0 h 42"/>
                  <a:gd name="T10" fmla="*/ 20 w 35"/>
                  <a:gd name="T11" fmla="*/ 0 h 42"/>
                  <a:gd name="T12" fmla="*/ 35 w 35"/>
                  <a:gd name="T13" fmla="*/ 14 h 42"/>
                  <a:gd name="T14" fmla="*/ 35 w 35"/>
                  <a:gd name="T15" fmla="*/ 28 h 42"/>
                  <a:gd name="T16" fmla="*/ 20 w 3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2">
                    <a:moveTo>
                      <a:pt x="20" y="42"/>
                    </a:moveTo>
                    <a:cubicBezTo>
                      <a:pt x="14" y="42"/>
                      <a:pt x="14" y="42"/>
                      <a:pt x="14" y="42"/>
                    </a:cubicBezTo>
                    <a:cubicBezTo>
                      <a:pt x="6" y="42"/>
                      <a:pt x="0" y="36"/>
                      <a:pt x="0" y="28"/>
                    </a:cubicBezTo>
                    <a:cubicBezTo>
                      <a:pt x="0" y="14"/>
                      <a:pt x="0" y="14"/>
                      <a:pt x="0" y="14"/>
                    </a:cubicBezTo>
                    <a:cubicBezTo>
                      <a:pt x="0" y="6"/>
                      <a:pt x="6" y="0"/>
                      <a:pt x="14" y="0"/>
                    </a:cubicBezTo>
                    <a:cubicBezTo>
                      <a:pt x="20" y="0"/>
                      <a:pt x="20" y="0"/>
                      <a:pt x="20" y="0"/>
                    </a:cubicBezTo>
                    <a:cubicBezTo>
                      <a:pt x="28" y="0"/>
                      <a:pt x="35" y="6"/>
                      <a:pt x="35" y="14"/>
                    </a:cubicBezTo>
                    <a:cubicBezTo>
                      <a:pt x="35" y="28"/>
                      <a:pt x="35" y="28"/>
                      <a:pt x="35" y="28"/>
                    </a:cubicBezTo>
                    <a:cubicBezTo>
                      <a:pt x="35" y="36"/>
                      <a:pt x="28" y="42"/>
                      <a:pt x="20" y="42"/>
                    </a:cubicBezTo>
                    <a:close/>
                  </a:path>
                </a:pathLst>
              </a:custGeom>
              <a:solidFill>
                <a:srgbClr val="E2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îşļîḑé">
                <a:extLst>
                  <a:ext uri="{FF2B5EF4-FFF2-40B4-BE49-F238E27FC236}">
                    <a16:creationId xmlns:a16="http://schemas.microsoft.com/office/drawing/2014/main" id="{874781DA-0685-4731-8009-BD95D42A5544}"/>
                  </a:ext>
                </a:extLst>
              </p:cNvPr>
              <p:cNvSpPr/>
              <p:nvPr/>
            </p:nvSpPr>
            <p:spPr bwMode="auto">
              <a:xfrm>
                <a:off x="5322469" y="2001779"/>
                <a:ext cx="72580" cy="86663"/>
              </a:xfrm>
              <a:custGeom>
                <a:avLst/>
                <a:gdLst>
                  <a:gd name="T0" fmla="*/ 20 w 35"/>
                  <a:gd name="T1" fmla="*/ 42 h 42"/>
                  <a:gd name="T2" fmla="*/ 14 w 35"/>
                  <a:gd name="T3" fmla="*/ 42 h 42"/>
                  <a:gd name="T4" fmla="*/ 0 w 35"/>
                  <a:gd name="T5" fmla="*/ 28 h 42"/>
                  <a:gd name="T6" fmla="*/ 0 w 35"/>
                  <a:gd name="T7" fmla="*/ 14 h 42"/>
                  <a:gd name="T8" fmla="*/ 14 w 35"/>
                  <a:gd name="T9" fmla="*/ 0 h 42"/>
                  <a:gd name="T10" fmla="*/ 20 w 35"/>
                  <a:gd name="T11" fmla="*/ 0 h 42"/>
                  <a:gd name="T12" fmla="*/ 35 w 35"/>
                  <a:gd name="T13" fmla="*/ 14 h 42"/>
                  <a:gd name="T14" fmla="*/ 35 w 35"/>
                  <a:gd name="T15" fmla="*/ 28 h 42"/>
                  <a:gd name="T16" fmla="*/ 20 w 3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2">
                    <a:moveTo>
                      <a:pt x="20" y="42"/>
                    </a:moveTo>
                    <a:cubicBezTo>
                      <a:pt x="14" y="42"/>
                      <a:pt x="14" y="42"/>
                      <a:pt x="14" y="42"/>
                    </a:cubicBezTo>
                    <a:cubicBezTo>
                      <a:pt x="6" y="42"/>
                      <a:pt x="0" y="36"/>
                      <a:pt x="0" y="28"/>
                    </a:cubicBezTo>
                    <a:cubicBezTo>
                      <a:pt x="0" y="14"/>
                      <a:pt x="0" y="14"/>
                      <a:pt x="0" y="14"/>
                    </a:cubicBezTo>
                    <a:cubicBezTo>
                      <a:pt x="0" y="6"/>
                      <a:pt x="6" y="0"/>
                      <a:pt x="14" y="0"/>
                    </a:cubicBezTo>
                    <a:cubicBezTo>
                      <a:pt x="20" y="0"/>
                      <a:pt x="20" y="0"/>
                      <a:pt x="20" y="0"/>
                    </a:cubicBezTo>
                    <a:cubicBezTo>
                      <a:pt x="28" y="0"/>
                      <a:pt x="35" y="6"/>
                      <a:pt x="35" y="14"/>
                    </a:cubicBezTo>
                    <a:cubicBezTo>
                      <a:pt x="35" y="28"/>
                      <a:pt x="35" y="28"/>
                      <a:pt x="35" y="28"/>
                    </a:cubicBezTo>
                    <a:cubicBezTo>
                      <a:pt x="35" y="36"/>
                      <a:pt x="28" y="42"/>
                      <a:pt x="20" y="42"/>
                    </a:cubicBez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18" name="îṡlïdê">
                <a:extLst>
                  <a:ext uri="{FF2B5EF4-FFF2-40B4-BE49-F238E27FC236}">
                    <a16:creationId xmlns:a16="http://schemas.microsoft.com/office/drawing/2014/main" id="{1F6D4D72-C3DA-4D95-A753-29D34921CE56}"/>
                  </a:ext>
                </a:extLst>
              </p:cNvPr>
              <p:cNvSpPr/>
              <p:nvPr/>
            </p:nvSpPr>
            <p:spPr bwMode="auto">
              <a:xfrm>
                <a:off x="4331262" y="1636712"/>
                <a:ext cx="795132" cy="301153"/>
              </a:xfrm>
              <a:custGeom>
                <a:avLst/>
                <a:gdLst>
                  <a:gd name="T0" fmla="*/ 367 w 385"/>
                  <a:gd name="T1" fmla="*/ 126 h 146"/>
                  <a:gd name="T2" fmla="*/ 196 w 385"/>
                  <a:gd name="T3" fmla="*/ 146 h 146"/>
                  <a:gd name="T4" fmla="*/ 18 w 385"/>
                  <a:gd name="T5" fmla="*/ 126 h 146"/>
                  <a:gd name="T6" fmla="*/ 0 w 385"/>
                  <a:gd name="T7" fmla="*/ 106 h 146"/>
                  <a:gd name="T8" fmla="*/ 0 w 385"/>
                  <a:gd name="T9" fmla="*/ 0 h 146"/>
                  <a:gd name="T10" fmla="*/ 385 w 385"/>
                  <a:gd name="T11" fmla="*/ 0 h 146"/>
                  <a:gd name="T12" fmla="*/ 385 w 385"/>
                  <a:gd name="T13" fmla="*/ 106 h 146"/>
                  <a:gd name="T14" fmla="*/ 367 w 385"/>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5" h="146">
                    <a:moveTo>
                      <a:pt x="367" y="126"/>
                    </a:moveTo>
                    <a:cubicBezTo>
                      <a:pt x="196" y="146"/>
                      <a:pt x="196" y="146"/>
                      <a:pt x="196" y="146"/>
                    </a:cubicBezTo>
                    <a:cubicBezTo>
                      <a:pt x="18" y="126"/>
                      <a:pt x="18" y="126"/>
                      <a:pt x="18" y="126"/>
                    </a:cubicBezTo>
                    <a:cubicBezTo>
                      <a:pt x="8" y="125"/>
                      <a:pt x="0" y="116"/>
                      <a:pt x="0" y="106"/>
                    </a:cubicBezTo>
                    <a:cubicBezTo>
                      <a:pt x="0" y="0"/>
                      <a:pt x="0" y="0"/>
                      <a:pt x="0" y="0"/>
                    </a:cubicBezTo>
                    <a:cubicBezTo>
                      <a:pt x="385" y="0"/>
                      <a:pt x="385" y="0"/>
                      <a:pt x="385" y="0"/>
                    </a:cubicBezTo>
                    <a:cubicBezTo>
                      <a:pt x="385" y="106"/>
                      <a:pt x="385" y="106"/>
                      <a:pt x="385" y="106"/>
                    </a:cubicBezTo>
                    <a:cubicBezTo>
                      <a:pt x="385" y="116"/>
                      <a:pt x="377" y="125"/>
                      <a:pt x="367" y="126"/>
                    </a:cubicBezTo>
                  </a:path>
                </a:pathLst>
              </a:custGeom>
              <a:solidFill>
                <a:srgbClr val="E2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iṩļïḋe">
                <a:extLst>
                  <a:ext uri="{FF2B5EF4-FFF2-40B4-BE49-F238E27FC236}">
                    <a16:creationId xmlns:a16="http://schemas.microsoft.com/office/drawing/2014/main" id="{07EB28E1-5057-4C38-A78D-E11DBE51A397}"/>
                  </a:ext>
                </a:extLst>
              </p:cNvPr>
              <p:cNvSpPr/>
              <p:nvPr/>
            </p:nvSpPr>
            <p:spPr bwMode="auto">
              <a:xfrm>
                <a:off x="4321512" y="1626962"/>
                <a:ext cx="815715" cy="321736"/>
              </a:xfrm>
              <a:custGeom>
                <a:avLst/>
                <a:gdLst>
                  <a:gd name="T0" fmla="*/ 372 w 395"/>
                  <a:gd name="T1" fmla="*/ 131 h 156"/>
                  <a:gd name="T2" fmla="*/ 372 w 395"/>
                  <a:gd name="T3" fmla="*/ 126 h 156"/>
                  <a:gd name="T4" fmla="*/ 201 w 395"/>
                  <a:gd name="T5" fmla="*/ 146 h 156"/>
                  <a:gd name="T6" fmla="*/ 23 w 395"/>
                  <a:gd name="T7" fmla="*/ 126 h 156"/>
                  <a:gd name="T8" fmla="*/ 10 w 395"/>
                  <a:gd name="T9" fmla="*/ 111 h 156"/>
                  <a:gd name="T10" fmla="*/ 10 w 395"/>
                  <a:gd name="T11" fmla="*/ 10 h 156"/>
                  <a:gd name="T12" fmla="*/ 385 w 395"/>
                  <a:gd name="T13" fmla="*/ 10 h 156"/>
                  <a:gd name="T14" fmla="*/ 385 w 395"/>
                  <a:gd name="T15" fmla="*/ 111 h 156"/>
                  <a:gd name="T16" fmla="*/ 372 w 395"/>
                  <a:gd name="T17" fmla="*/ 126 h 156"/>
                  <a:gd name="T18" fmla="*/ 372 w 395"/>
                  <a:gd name="T19" fmla="*/ 131 h 156"/>
                  <a:gd name="T20" fmla="*/ 373 w 395"/>
                  <a:gd name="T21" fmla="*/ 136 h 156"/>
                  <a:gd name="T22" fmla="*/ 395 w 395"/>
                  <a:gd name="T23" fmla="*/ 111 h 156"/>
                  <a:gd name="T24" fmla="*/ 395 w 395"/>
                  <a:gd name="T25" fmla="*/ 0 h 156"/>
                  <a:gd name="T26" fmla="*/ 0 w 395"/>
                  <a:gd name="T27" fmla="*/ 0 h 156"/>
                  <a:gd name="T28" fmla="*/ 0 w 395"/>
                  <a:gd name="T29" fmla="*/ 111 h 156"/>
                  <a:gd name="T30" fmla="*/ 22 w 395"/>
                  <a:gd name="T31" fmla="*/ 136 h 156"/>
                  <a:gd name="T32" fmla="*/ 201 w 395"/>
                  <a:gd name="T33" fmla="*/ 156 h 156"/>
                  <a:gd name="T34" fmla="*/ 373 w 395"/>
                  <a:gd name="T35" fmla="*/ 136 h 156"/>
                  <a:gd name="T36" fmla="*/ 372 w 395"/>
                  <a:gd name="T3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156">
                    <a:moveTo>
                      <a:pt x="372" y="131"/>
                    </a:moveTo>
                    <a:cubicBezTo>
                      <a:pt x="372" y="126"/>
                      <a:pt x="372" y="126"/>
                      <a:pt x="372" y="126"/>
                    </a:cubicBezTo>
                    <a:cubicBezTo>
                      <a:pt x="201" y="146"/>
                      <a:pt x="201" y="146"/>
                      <a:pt x="201" y="146"/>
                    </a:cubicBezTo>
                    <a:cubicBezTo>
                      <a:pt x="23" y="126"/>
                      <a:pt x="23" y="126"/>
                      <a:pt x="23" y="126"/>
                    </a:cubicBezTo>
                    <a:cubicBezTo>
                      <a:pt x="16" y="125"/>
                      <a:pt x="10" y="119"/>
                      <a:pt x="10" y="111"/>
                    </a:cubicBezTo>
                    <a:cubicBezTo>
                      <a:pt x="10" y="10"/>
                      <a:pt x="10" y="10"/>
                      <a:pt x="10" y="10"/>
                    </a:cubicBezTo>
                    <a:cubicBezTo>
                      <a:pt x="385" y="10"/>
                      <a:pt x="385" y="10"/>
                      <a:pt x="385" y="10"/>
                    </a:cubicBezTo>
                    <a:cubicBezTo>
                      <a:pt x="385" y="111"/>
                      <a:pt x="385" y="111"/>
                      <a:pt x="385" y="111"/>
                    </a:cubicBezTo>
                    <a:cubicBezTo>
                      <a:pt x="385" y="119"/>
                      <a:pt x="379" y="125"/>
                      <a:pt x="372" y="126"/>
                    </a:cubicBezTo>
                    <a:cubicBezTo>
                      <a:pt x="372" y="131"/>
                      <a:pt x="372" y="131"/>
                      <a:pt x="372" y="131"/>
                    </a:cubicBezTo>
                    <a:cubicBezTo>
                      <a:pt x="373" y="136"/>
                      <a:pt x="373" y="136"/>
                      <a:pt x="373" y="136"/>
                    </a:cubicBezTo>
                    <a:cubicBezTo>
                      <a:pt x="385" y="134"/>
                      <a:pt x="395" y="124"/>
                      <a:pt x="395" y="111"/>
                    </a:cubicBezTo>
                    <a:cubicBezTo>
                      <a:pt x="395" y="0"/>
                      <a:pt x="395" y="0"/>
                      <a:pt x="395" y="0"/>
                    </a:cubicBezTo>
                    <a:cubicBezTo>
                      <a:pt x="0" y="0"/>
                      <a:pt x="0" y="0"/>
                      <a:pt x="0" y="0"/>
                    </a:cubicBezTo>
                    <a:cubicBezTo>
                      <a:pt x="0" y="111"/>
                      <a:pt x="0" y="111"/>
                      <a:pt x="0" y="111"/>
                    </a:cubicBezTo>
                    <a:cubicBezTo>
                      <a:pt x="0" y="124"/>
                      <a:pt x="10" y="134"/>
                      <a:pt x="22" y="136"/>
                    </a:cubicBezTo>
                    <a:cubicBezTo>
                      <a:pt x="201" y="156"/>
                      <a:pt x="201" y="156"/>
                      <a:pt x="201" y="156"/>
                    </a:cubicBezTo>
                    <a:cubicBezTo>
                      <a:pt x="373" y="136"/>
                      <a:pt x="373" y="136"/>
                      <a:pt x="373" y="136"/>
                    </a:cubicBezTo>
                    <a:cubicBezTo>
                      <a:pt x="372" y="131"/>
                      <a:pt x="372" y="131"/>
                      <a:pt x="372" y="131"/>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îşḷîḍê">
                <a:extLst>
                  <a:ext uri="{FF2B5EF4-FFF2-40B4-BE49-F238E27FC236}">
                    <a16:creationId xmlns:a16="http://schemas.microsoft.com/office/drawing/2014/main" id="{BDB30EF6-062E-414F-9EC7-E197EC52333B}"/>
                  </a:ext>
                </a:extLst>
              </p:cNvPr>
              <p:cNvSpPr/>
              <p:nvPr/>
            </p:nvSpPr>
            <p:spPr bwMode="auto">
              <a:xfrm>
                <a:off x="4126521" y="1568465"/>
                <a:ext cx="1225197" cy="81246"/>
              </a:xfrm>
              <a:custGeom>
                <a:avLst/>
                <a:gdLst>
                  <a:gd name="T0" fmla="*/ 577 w 593"/>
                  <a:gd name="T1" fmla="*/ 39 h 39"/>
                  <a:gd name="T2" fmla="*/ 16 w 593"/>
                  <a:gd name="T3" fmla="*/ 39 h 39"/>
                  <a:gd name="T4" fmla="*/ 0 w 593"/>
                  <a:gd name="T5" fmla="*/ 23 h 39"/>
                  <a:gd name="T6" fmla="*/ 0 w 593"/>
                  <a:gd name="T7" fmla="*/ 16 h 39"/>
                  <a:gd name="T8" fmla="*/ 16 w 593"/>
                  <a:gd name="T9" fmla="*/ 0 h 39"/>
                  <a:gd name="T10" fmla="*/ 577 w 593"/>
                  <a:gd name="T11" fmla="*/ 0 h 39"/>
                  <a:gd name="T12" fmla="*/ 593 w 593"/>
                  <a:gd name="T13" fmla="*/ 16 h 39"/>
                  <a:gd name="T14" fmla="*/ 593 w 593"/>
                  <a:gd name="T15" fmla="*/ 23 h 39"/>
                  <a:gd name="T16" fmla="*/ 577 w 593"/>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39">
                    <a:moveTo>
                      <a:pt x="577" y="39"/>
                    </a:moveTo>
                    <a:cubicBezTo>
                      <a:pt x="16" y="39"/>
                      <a:pt x="16" y="39"/>
                      <a:pt x="16" y="39"/>
                    </a:cubicBezTo>
                    <a:cubicBezTo>
                      <a:pt x="7" y="39"/>
                      <a:pt x="0" y="32"/>
                      <a:pt x="0" y="23"/>
                    </a:cubicBezTo>
                    <a:cubicBezTo>
                      <a:pt x="0" y="16"/>
                      <a:pt x="0" y="16"/>
                      <a:pt x="0" y="16"/>
                    </a:cubicBezTo>
                    <a:cubicBezTo>
                      <a:pt x="0" y="7"/>
                      <a:pt x="7" y="0"/>
                      <a:pt x="16" y="0"/>
                    </a:cubicBezTo>
                    <a:cubicBezTo>
                      <a:pt x="577" y="0"/>
                      <a:pt x="577" y="0"/>
                      <a:pt x="577" y="0"/>
                    </a:cubicBezTo>
                    <a:cubicBezTo>
                      <a:pt x="586" y="0"/>
                      <a:pt x="593" y="7"/>
                      <a:pt x="593" y="16"/>
                    </a:cubicBezTo>
                    <a:cubicBezTo>
                      <a:pt x="593" y="23"/>
                      <a:pt x="593" y="23"/>
                      <a:pt x="593" y="23"/>
                    </a:cubicBezTo>
                    <a:cubicBezTo>
                      <a:pt x="593" y="32"/>
                      <a:pt x="586" y="39"/>
                      <a:pt x="577" y="39"/>
                    </a:cubicBezTo>
                  </a:path>
                </a:pathLst>
              </a:custGeom>
              <a:solidFill>
                <a:srgbClr val="E2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ïṧḻíḑè">
                <a:extLst>
                  <a:ext uri="{FF2B5EF4-FFF2-40B4-BE49-F238E27FC236}">
                    <a16:creationId xmlns:a16="http://schemas.microsoft.com/office/drawing/2014/main" id="{01E788A3-353C-4AE7-A359-3C69DAC9E404}"/>
                  </a:ext>
                </a:extLst>
              </p:cNvPr>
              <p:cNvSpPr/>
              <p:nvPr/>
            </p:nvSpPr>
            <p:spPr bwMode="auto">
              <a:xfrm>
                <a:off x="4116771" y="1558715"/>
                <a:ext cx="1245779" cy="100746"/>
              </a:xfrm>
              <a:custGeom>
                <a:avLst/>
                <a:gdLst>
                  <a:gd name="T0" fmla="*/ 582 w 603"/>
                  <a:gd name="T1" fmla="*/ 44 h 49"/>
                  <a:gd name="T2" fmla="*/ 582 w 603"/>
                  <a:gd name="T3" fmla="*/ 39 h 49"/>
                  <a:gd name="T4" fmla="*/ 21 w 603"/>
                  <a:gd name="T5" fmla="*/ 39 h 49"/>
                  <a:gd name="T6" fmla="*/ 10 w 603"/>
                  <a:gd name="T7" fmla="*/ 28 h 49"/>
                  <a:gd name="T8" fmla="*/ 10 w 603"/>
                  <a:gd name="T9" fmla="*/ 21 h 49"/>
                  <a:gd name="T10" fmla="*/ 21 w 603"/>
                  <a:gd name="T11" fmla="*/ 10 h 49"/>
                  <a:gd name="T12" fmla="*/ 582 w 603"/>
                  <a:gd name="T13" fmla="*/ 10 h 49"/>
                  <a:gd name="T14" fmla="*/ 593 w 603"/>
                  <a:gd name="T15" fmla="*/ 21 h 49"/>
                  <a:gd name="T16" fmla="*/ 593 w 603"/>
                  <a:gd name="T17" fmla="*/ 28 h 49"/>
                  <a:gd name="T18" fmla="*/ 582 w 603"/>
                  <a:gd name="T19" fmla="*/ 39 h 49"/>
                  <a:gd name="T20" fmla="*/ 582 w 603"/>
                  <a:gd name="T21" fmla="*/ 44 h 49"/>
                  <a:gd name="T22" fmla="*/ 582 w 603"/>
                  <a:gd name="T23" fmla="*/ 49 h 49"/>
                  <a:gd name="T24" fmla="*/ 603 w 603"/>
                  <a:gd name="T25" fmla="*/ 28 h 49"/>
                  <a:gd name="T26" fmla="*/ 603 w 603"/>
                  <a:gd name="T27" fmla="*/ 21 h 49"/>
                  <a:gd name="T28" fmla="*/ 582 w 603"/>
                  <a:gd name="T29" fmla="*/ 0 h 49"/>
                  <a:gd name="T30" fmla="*/ 21 w 603"/>
                  <a:gd name="T31" fmla="*/ 0 h 49"/>
                  <a:gd name="T32" fmla="*/ 0 w 603"/>
                  <a:gd name="T33" fmla="*/ 21 h 49"/>
                  <a:gd name="T34" fmla="*/ 0 w 603"/>
                  <a:gd name="T35" fmla="*/ 28 h 49"/>
                  <a:gd name="T36" fmla="*/ 21 w 603"/>
                  <a:gd name="T37" fmla="*/ 49 h 49"/>
                  <a:gd name="T38" fmla="*/ 582 w 603"/>
                  <a:gd name="T39" fmla="*/ 49 h 49"/>
                  <a:gd name="T40" fmla="*/ 582 w 603"/>
                  <a:gd name="T41" fmla="*/ 4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3" h="49">
                    <a:moveTo>
                      <a:pt x="582" y="44"/>
                    </a:moveTo>
                    <a:cubicBezTo>
                      <a:pt x="582" y="39"/>
                      <a:pt x="582" y="39"/>
                      <a:pt x="582" y="39"/>
                    </a:cubicBezTo>
                    <a:cubicBezTo>
                      <a:pt x="21" y="39"/>
                      <a:pt x="21" y="39"/>
                      <a:pt x="21" y="39"/>
                    </a:cubicBezTo>
                    <a:cubicBezTo>
                      <a:pt x="15" y="39"/>
                      <a:pt x="10" y="35"/>
                      <a:pt x="10" y="28"/>
                    </a:cubicBezTo>
                    <a:cubicBezTo>
                      <a:pt x="10" y="21"/>
                      <a:pt x="10" y="21"/>
                      <a:pt x="10" y="21"/>
                    </a:cubicBezTo>
                    <a:cubicBezTo>
                      <a:pt x="10" y="15"/>
                      <a:pt x="15" y="10"/>
                      <a:pt x="21" y="10"/>
                    </a:cubicBezTo>
                    <a:cubicBezTo>
                      <a:pt x="582" y="10"/>
                      <a:pt x="582" y="10"/>
                      <a:pt x="582" y="10"/>
                    </a:cubicBezTo>
                    <a:cubicBezTo>
                      <a:pt x="588" y="10"/>
                      <a:pt x="593" y="15"/>
                      <a:pt x="593" y="21"/>
                    </a:cubicBezTo>
                    <a:cubicBezTo>
                      <a:pt x="593" y="28"/>
                      <a:pt x="593" y="28"/>
                      <a:pt x="593" y="28"/>
                    </a:cubicBezTo>
                    <a:cubicBezTo>
                      <a:pt x="593" y="35"/>
                      <a:pt x="588" y="39"/>
                      <a:pt x="582" y="39"/>
                    </a:cubicBezTo>
                    <a:cubicBezTo>
                      <a:pt x="582" y="44"/>
                      <a:pt x="582" y="44"/>
                      <a:pt x="582" y="44"/>
                    </a:cubicBezTo>
                    <a:cubicBezTo>
                      <a:pt x="582" y="49"/>
                      <a:pt x="582" y="49"/>
                      <a:pt x="582" y="49"/>
                    </a:cubicBezTo>
                    <a:cubicBezTo>
                      <a:pt x="594" y="49"/>
                      <a:pt x="603" y="40"/>
                      <a:pt x="603" y="28"/>
                    </a:cubicBezTo>
                    <a:cubicBezTo>
                      <a:pt x="603" y="21"/>
                      <a:pt x="603" y="21"/>
                      <a:pt x="603" y="21"/>
                    </a:cubicBezTo>
                    <a:cubicBezTo>
                      <a:pt x="603" y="9"/>
                      <a:pt x="594" y="0"/>
                      <a:pt x="582" y="0"/>
                    </a:cubicBezTo>
                    <a:cubicBezTo>
                      <a:pt x="21" y="0"/>
                      <a:pt x="21" y="0"/>
                      <a:pt x="21" y="0"/>
                    </a:cubicBezTo>
                    <a:cubicBezTo>
                      <a:pt x="10" y="0"/>
                      <a:pt x="0" y="9"/>
                      <a:pt x="0" y="21"/>
                    </a:cubicBezTo>
                    <a:cubicBezTo>
                      <a:pt x="0" y="28"/>
                      <a:pt x="0" y="28"/>
                      <a:pt x="0" y="28"/>
                    </a:cubicBezTo>
                    <a:cubicBezTo>
                      <a:pt x="0" y="40"/>
                      <a:pt x="10" y="49"/>
                      <a:pt x="21" y="49"/>
                    </a:cubicBezTo>
                    <a:cubicBezTo>
                      <a:pt x="582" y="49"/>
                      <a:pt x="582" y="49"/>
                      <a:pt x="582" y="49"/>
                    </a:cubicBezTo>
                    <a:cubicBezTo>
                      <a:pt x="582" y="44"/>
                      <a:pt x="582" y="44"/>
                      <a:pt x="582" y="44"/>
                    </a:cubicBezTo>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ïśḷïḓe">
                <a:extLst>
                  <a:ext uri="{FF2B5EF4-FFF2-40B4-BE49-F238E27FC236}">
                    <a16:creationId xmlns:a16="http://schemas.microsoft.com/office/drawing/2014/main" id="{246E452B-DDBC-4378-9E55-B47A04E5D402}"/>
                  </a:ext>
                </a:extLst>
              </p:cNvPr>
              <p:cNvSpPr/>
              <p:nvPr/>
            </p:nvSpPr>
            <p:spPr bwMode="auto">
              <a:xfrm>
                <a:off x="4348594" y="1659461"/>
                <a:ext cx="768050" cy="31415"/>
              </a:xfrm>
              <a:prstGeom prst="rect">
                <a:avLst/>
              </a:prstGeom>
              <a:solidFill>
                <a:srgbClr val="C043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3" name="î$ḻîďê">
                <a:extLst>
                  <a:ext uri="{FF2B5EF4-FFF2-40B4-BE49-F238E27FC236}">
                    <a16:creationId xmlns:a16="http://schemas.microsoft.com/office/drawing/2014/main" id="{2870C6E5-5688-4CF8-9DEF-95E5CC335E02}"/>
                  </a:ext>
                </a:extLst>
              </p:cNvPr>
              <p:cNvSpPr/>
              <p:nvPr/>
            </p:nvSpPr>
            <p:spPr bwMode="auto">
              <a:xfrm>
                <a:off x="4348594" y="1659461"/>
                <a:ext cx="768050" cy="3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4" name="îṩľïďé">
                <a:extLst>
                  <a:ext uri="{FF2B5EF4-FFF2-40B4-BE49-F238E27FC236}">
                    <a16:creationId xmlns:a16="http://schemas.microsoft.com/office/drawing/2014/main" id="{C25F34C8-078E-4D14-B0B2-9F908E30D11C}"/>
                  </a:ext>
                </a:extLst>
              </p:cNvPr>
              <p:cNvSpPr/>
              <p:nvPr/>
            </p:nvSpPr>
            <p:spPr bwMode="auto">
              <a:xfrm>
                <a:off x="4342095" y="1659461"/>
                <a:ext cx="774550" cy="51998"/>
              </a:xfrm>
              <a:custGeom>
                <a:avLst/>
                <a:gdLst>
                  <a:gd name="T0" fmla="*/ 6 w 715"/>
                  <a:gd name="T1" fmla="*/ 0 h 48"/>
                  <a:gd name="T2" fmla="*/ 0 w 715"/>
                  <a:gd name="T3" fmla="*/ 0 h 48"/>
                  <a:gd name="T4" fmla="*/ 0 w 715"/>
                  <a:gd name="T5" fmla="*/ 48 h 48"/>
                  <a:gd name="T6" fmla="*/ 715 w 715"/>
                  <a:gd name="T7" fmla="*/ 48 h 48"/>
                  <a:gd name="T8" fmla="*/ 715 w 715"/>
                  <a:gd name="T9" fmla="*/ 29 h 48"/>
                  <a:gd name="T10" fmla="*/ 6 w 715"/>
                  <a:gd name="T11" fmla="*/ 29 h 48"/>
                  <a:gd name="T12" fmla="*/ 6 w 71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715" h="48">
                    <a:moveTo>
                      <a:pt x="6" y="0"/>
                    </a:moveTo>
                    <a:lnTo>
                      <a:pt x="0" y="0"/>
                    </a:lnTo>
                    <a:lnTo>
                      <a:pt x="0" y="48"/>
                    </a:lnTo>
                    <a:lnTo>
                      <a:pt x="715" y="48"/>
                    </a:lnTo>
                    <a:lnTo>
                      <a:pt x="715" y="29"/>
                    </a:lnTo>
                    <a:lnTo>
                      <a:pt x="6" y="29"/>
                    </a:lnTo>
                    <a:lnTo>
                      <a:pt x="6" y="0"/>
                    </a:lnTo>
                    <a:close/>
                  </a:path>
                </a:pathLst>
              </a:custGeom>
              <a:solidFill>
                <a:srgbClr val="C043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î$líḋê">
                <a:extLst>
                  <a:ext uri="{FF2B5EF4-FFF2-40B4-BE49-F238E27FC236}">
                    <a16:creationId xmlns:a16="http://schemas.microsoft.com/office/drawing/2014/main" id="{8787C612-E192-4252-89BC-D2E07326ABF6}"/>
                  </a:ext>
                </a:extLst>
              </p:cNvPr>
              <p:cNvSpPr/>
              <p:nvPr/>
            </p:nvSpPr>
            <p:spPr bwMode="auto">
              <a:xfrm>
                <a:off x="4342095" y="1659461"/>
                <a:ext cx="774550" cy="51998"/>
              </a:xfrm>
              <a:custGeom>
                <a:avLst/>
                <a:gdLst>
                  <a:gd name="T0" fmla="*/ 6 w 715"/>
                  <a:gd name="T1" fmla="*/ 0 h 48"/>
                  <a:gd name="T2" fmla="*/ 0 w 715"/>
                  <a:gd name="T3" fmla="*/ 0 h 48"/>
                  <a:gd name="T4" fmla="*/ 0 w 715"/>
                  <a:gd name="T5" fmla="*/ 48 h 48"/>
                  <a:gd name="T6" fmla="*/ 715 w 715"/>
                  <a:gd name="T7" fmla="*/ 48 h 48"/>
                  <a:gd name="T8" fmla="*/ 715 w 715"/>
                  <a:gd name="T9" fmla="*/ 29 h 48"/>
                  <a:gd name="T10" fmla="*/ 6 w 715"/>
                  <a:gd name="T11" fmla="*/ 29 h 48"/>
                  <a:gd name="T12" fmla="*/ 6 w 71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715" h="48">
                    <a:moveTo>
                      <a:pt x="6" y="0"/>
                    </a:moveTo>
                    <a:lnTo>
                      <a:pt x="0" y="0"/>
                    </a:lnTo>
                    <a:lnTo>
                      <a:pt x="0" y="48"/>
                    </a:lnTo>
                    <a:lnTo>
                      <a:pt x="715" y="48"/>
                    </a:lnTo>
                    <a:lnTo>
                      <a:pt x="715" y="29"/>
                    </a:lnTo>
                    <a:lnTo>
                      <a:pt x="6" y="2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isļïďé">
                <a:extLst>
                  <a:ext uri="{FF2B5EF4-FFF2-40B4-BE49-F238E27FC236}">
                    <a16:creationId xmlns:a16="http://schemas.microsoft.com/office/drawing/2014/main" id="{898CBA46-9F4F-45D7-9F01-E75DBCD2FBDD}"/>
                  </a:ext>
                </a:extLst>
              </p:cNvPr>
              <p:cNvSpPr/>
              <p:nvPr/>
            </p:nvSpPr>
            <p:spPr bwMode="auto">
              <a:xfrm>
                <a:off x="4326929" y="1659461"/>
                <a:ext cx="810298" cy="51998"/>
              </a:xfrm>
              <a:custGeom>
                <a:avLst/>
                <a:gdLst>
                  <a:gd name="T0" fmla="*/ 14 w 748"/>
                  <a:gd name="T1" fmla="*/ 0 h 48"/>
                  <a:gd name="T2" fmla="*/ 0 w 748"/>
                  <a:gd name="T3" fmla="*/ 0 h 48"/>
                  <a:gd name="T4" fmla="*/ 0 w 748"/>
                  <a:gd name="T5" fmla="*/ 48 h 48"/>
                  <a:gd name="T6" fmla="*/ 14 w 748"/>
                  <a:gd name="T7" fmla="*/ 48 h 48"/>
                  <a:gd name="T8" fmla="*/ 14 w 748"/>
                  <a:gd name="T9" fmla="*/ 0 h 48"/>
                  <a:gd name="T10" fmla="*/ 748 w 748"/>
                  <a:gd name="T11" fmla="*/ 0 h 48"/>
                  <a:gd name="T12" fmla="*/ 729 w 748"/>
                  <a:gd name="T13" fmla="*/ 0 h 48"/>
                  <a:gd name="T14" fmla="*/ 729 w 748"/>
                  <a:gd name="T15" fmla="*/ 29 h 48"/>
                  <a:gd name="T16" fmla="*/ 729 w 748"/>
                  <a:gd name="T17" fmla="*/ 48 h 48"/>
                  <a:gd name="T18" fmla="*/ 748 w 748"/>
                  <a:gd name="T19" fmla="*/ 48 h 48"/>
                  <a:gd name="T20" fmla="*/ 748 w 748"/>
                  <a:gd name="T21" fmla="*/ 38 h 48"/>
                  <a:gd name="T22" fmla="*/ 738 w 748"/>
                  <a:gd name="T23" fmla="*/ 38 h 48"/>
                  <a:gd name="T24" fmla="*/ 738 w 748"/>
                  <a:gd name="T25" fmla="*/ 29 h 48"/>
                  <a:gd name="T26" fmla="*/ 738 w 748"/>
                  <a:gd name="T27" fmla="*/ 38 h 48"/>
                  <a:gd name="T28" fmla="*/ 748 w 748"/>
                  <a:gd name="T29" fmla="*/ 38 h 48"/>
                  <a:gd name="T30" fmla="*/ 748 w 748"/>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8" h="48">
                    <a:moveTo>
                      <a:pt x="14" y="0"/>
                    </a:moveTo>
                    <a:lnTo>
                      <a:pt x="0" y="0"/>
                    </a:lnTo>
                    <a:lnTo>
                      <a:pt x="0" y="48"/>
                    </a:lnTo>
                    <a:lnTo>
                      <a:pt x="14" y="48"/>
                    </a:lnTo>
                    <a:lnTo>
                      <a:pt x="14" y="0"/>
                    </a:lnTo>
                    <a:close/>
                    <a:moveTo>
                      <a:pt x="748" y="0"/>
                    </a:moveTo>
                    <a:lnTo>
                      <a:pt x="729" y="0"/>
                    </a:lnTo>
                    <a:lnTo>
                      <a:pt x="729" y="29"/>
                    </a:lnTo>
                    <a:lnTo>
                      <a:pt x="729" y="48"/>
                    </a:lnTo>
                    <a:lnTo>
                      <a:pt x="748" y="48"/>
                    </a:lnTo>
                    <a:lnTo>
                      <a:pt x="748" y="38"/>
                    </a:lnTo>
                    <a:lnTo>
                      <a:pt x="738" y="38"/>
                    </a:lnTo>
                    <a:lnTo>
                      <a:pt x="738" y="29"/>
                    </a:lnTo>
                    <a:lnTo>
                      <a:pt x="738" y="38"/>
                    </a:lnTo>
                    <a:lnTo>
                      <a:pt x="748" y="38"/>
                    </a:lnTo>
                    <a:lnTo>
                      <a:pt x="748" y="0"/>
                    </a:lnTo>
                    <a:close/>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î$ḷïďê">
                <a:extLst>
                  <a:ext uri="{FF2B5EF4-FFF2-40B4-BE49-F238E27FC236}">
                    <a16:creationId xmlns:a16="http://schemas.microsoft.com/office/drawing/2014/main" id="{2052D821-BC49-4D4D-846F-EECCD8728518}"/>
                  </a:ext>
                </a:extLst>
              </p:cNvPr>
              <p:cNvSpPr/>
              <p:nvPr/>
            </p:nvSpPr>
            <p:spPr bwMode="auto">
              <a:xfrm>
                <a:off x="4326929" y="1659461"/>
                <a:ext cx="810298" cy="51998"/>
              </a:xfrm>
              <a:custGeom>
                <a:avLst/>
                <a:gdLst>
                  <a:gd name="T0" fmla="*/ 14 w 748"/>
                  <a:gd name="T1" fmla="*/ 0 h 48"/>
                  <a:gd name="T2" fmla="*/ 0 w 748"/>
                  <a:gd name="T3" fmla="*/ 0 h 48"/>
                  <a:gd name="T4" fmla="*/ 0 w 748"/>
                  <a:gd name="T5" fmla="*/ 48 h 48"/>
                  <a:gd name="T6" fmla="*/ 14 w 748"/>
                  <a:gd name="T7" fmla="*/ 48 h 48"/>
                  <a:gd name="T8" fmla="*/ 14 w 748"/>
                  <a:gd name="T9" fmla="*/ 0 h 48"/>
                  <a:gd name="T10" fmla="*/ 748 w 748"/>
                  <a:gd name="T11" fmla="*/ 0 h 48"/>
                  <a:gd name="T12" fmla="*/ 729 w 748"/>
                  <a:gd name="T13" fmla="*/ 0 h 48"/>
                  <a:gd name="T14" fmla="*/ 729 w 748"/>
                  <a:gd name="T15" fmla="*/ 29 h 48"/>
                  <a:gd name="T16" fmla="*/ 729 w 748"/>
                  <a:gd name="T17" fmla="*/ 48 h 48"/>
                  <a:gd name="T18" fmla="*/ 748 w 748"/>
                  <a:gd name="T19" fmla="*/ 48 h 48"/>
                  <a:gd name="T20" fmla="*/ 748 w 748"/>
                  <a:gd name="T21" fmla="*/ 38 h 48"/>
                  <a:gd name="T22" fmla="*/ 738 w 748"/>
                  <a:gd name="T23" fmla="*/ 38 h 48"/>
                  <a:gd name="T24" fmla="*/ 738 w 748"/>
                  <a:gd name="T25" fmla="*/ 29 h 48"/>
                  <a:gd name="T26" fmla="*/ 738 w 748"/>
                  <a:gd name="T27" fmla="*/ 38 h 48"/>
                  <a:gd name="T28" fmla="*/ 748 w 748"/>
                  <a:gd name="T29" fmla="*/ 38 h 48"/>
                  <a:gd name="T30" fmla="*/ 748 w 748"/>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8" h="48">
                    <a:moveTo>
                      <a:pt x="14" y="0"/>
                    </a:moveTo>
                    <a:lnTo>
                      <a:pt x="0" y="0"/>
                    </a:lnTo>
                    <a:lnTo>
                      <a:pt x="0" y="48"/>
                    </a:lnTo>
                    <a:lnTo>
                      <a:pt x="14" y="48"/>
                    </a:lnTo>
                    <a:lnTo>
                      <a:pt x="14" y="0"/>
                    </a:lnTo>
                    <a:moveTo>
                      <a:pt x="748" y="0"/>
                    </a:moveTo>
                    <a:lnTo>
                      <a:pt x="729" y="0"/>
                    </a:lnTo>
                    <a:lnTo>
                      <a:pt x="729" y="29"/>
                    </a:lnTo>
                    <a:lnTo>
                      <a:pt x="729" y="48"/>
                    </a:lnTo>
                    <a:lnTo>
                      <a:pt x="748" y="48"/>
                    </a:lnTo>
                    <a:lnTo>
                      <a:pt x="748" y="38"/>
                    </a:lnTo>
                    <a:lnTo>
                      <a:pt x="738" y="38"/>
                    </a:lnTo>
                    <a:lnTo>
                      <a:pt x="738" y="29"/>
                    </a:lnTo>
                    <a:lnTo>
                      <a:pt x="738" y="38"/>
                    </a:lnTo>
                    <a:lnTo>
                      <a:pt x="748" y="38"/>
                    </a:lnTo>
                    <a:lnTo>
                      <a:pt x="7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iSḷîḍê">
                <a:extLst>
                  <a:ext uri="{FF2B5EF4-FFF2-40B4-BE49-F238E27FC236}">
                    <a16:creationId xmlns:a16="http://schemas.microsoft.com/office/drawing/2014/main" id="{AE9250CE-002F-4DFC-A7E8-98B75FEF469B}"/>
                  </a:ext>
                </a:extLst>
              </p:cNvPr>
              <p:cNvSpPr/>
              <p:nvPr/>
            </p:nvSpPr>
            <p:spPr bwMode="auto">
              <a:xfrm>
                <a:off x="4326929" y="1638878"/>
                <a:ext cx="810298" cy="20582"/>
              </a:xfrm>
              <a:custGeom>
                <a:avLst/>
                <a:gdLst>
                  <a:gd name="T0" fmla="*/ 748 w 748"/>
                  <a:gd name="T1" fmla="*/ 0 h 19"/>
                  <a:gd name="T2" fmla="*/ 0 w 748"/>
                  <a:gd name="T3" fmla="*/ 0 h 19"/>
                  <a:gd name="T4" fmla="*/ 0 w 748"/>
                  <a:gd name="T5" fmla="*/ 19 h 19"/>
                  <a:gd name="T6" fmla="*/ 14 w 748"/>
                  <a:gd name="T7" fmla="*/ 19 h 19"/>
                  <a:gd name="T8" fmla="*/ 20 w 748"/>
                  <a:gd name="T9" fmla="*/ 19 h 19"/>
                  <a:gd name="T10" fmla="*/ 729 w 748"/>
                  <a:gd name="T11" fmla="*/ 19 h 19"/>
                  <a:gd name="T12" fmla="*/ 748 w 748"/>
                  <a:gd name="T13" fmla="*/ 19 h 19"/>
                  <a:gd name="T14" fmla="*/ 748 w 74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8" h="19">
                    <a:moveTo>
                      <a:pt x="748" y="0"/>
                    </a:moveTo>
                    <a:lnTo>
                      <a:pt x="0" y="0"/>
                    </a:lnTo>
                    <a:lnTo>
                      <a:pt x="0" y="19"/>
                    </a:lnTo>
                    <a:lnTo>
                      <a:pt x="14" y="19"/>
                    </a:lnTo>
                    <a:lnTo>
                      <a:pt x="20" y="19"/>
                    </a:lnTo>
                    <a:lnTo>
                      <a:pt x="729" y="19"/>
                    </a:lnTo>
                    <a:lnTo>
                      <a:pt x="748" y="19"/>
                    </a:lnTo>
                    <a:lnTo>
                      <a:pt x="748" y="0"/>
                    </a:lnTo>
                    <a:close/>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iš1ïďê">
                <a:extLst>
                  <a:ext uri="{FF2B5EF4-FFF2-40B4-BE49-F238E27FC236}">
                    <a16:creationId xmlns:a16="http://schemas.microsoft.com/office/drawing/2014/main" id="{B8F2893C-B2B7-4BA0-B291-1E17A11643EA}"/>
                  </a:ext>
                </a:extLst>
              </p:cNvPr>
              <p:cNvSpPr/>
              <p:nvPr/>
            </p:nvSpPr>
            <p:spPr bwMode="auto">
              <a:xfrm>
                <a:off x="4326929" y="1638878"/>
                <a:ext cx="810298" cy="20582"/>
              </a:xfrm>
              <a:custGeom>
                <a:avLst/>
                <a:gdLst>
                  <a:gd name="T0" fmla="*/ 748 w 748"/>
                  <a:gd name="T1" fmla="*/ 0 h 19"/>
                  <a:gd name="T2" fmla="*/ 0 w 748"/>
                  <a:gd name="T3" fmla="*/ 0 h 19"/>
                  <a:gd name="T4" fmla="*/ 0 w 748"/>
                  <a:gd name="T5" fmla="*/ 19 h 19"/>
                  <a:gd name="T6" fmla="*/ 14 w 748"/>
                  <a:gd name="T7" fmla="*/ 19 h 19"/>
                  <a:gd name="T8" fmla="*/ 20 w 748"/>
                  <a:gd name="T9" fmla="*/ 19 h 19"/>
                  <a:gd name="T10" fmla="*/ 729 w 748"/>
                  <a:gd name="T11" fmla="*/ 19 h 19"/>
                  <a:gd name="T12" fmla="*/ 748 w 748"/>
                  <a:gd name="T13" fmla="*/ 19 h 19"/>
                  <a:gd name="T14" fmla="*/ 748 w 74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8" h="19">
                    <a:moveTo>
                      <a:pt x="748" y="0"/>
                    </a:moveTo>
                    <a:lnTo>
                      <a:pt x="0" y="0"/>
                    </a:lnTo>
                    <a:lnTo>
                      <a:pt x="0" y="19"/>
                    </a:lnTo>
                    <a:lnTo>
                      <a:pt x="14" y="19"/>
                    </a:lnTo>
                    <a:lnTo>
                      <a:pt x="20" y="19"/>
                    </a:lnTo>
                    <a:lnTo>
                      <a:pt x="729" y="19"/>
                    </a:lnTo>
                    <a:lnTo>
                      <a:pt x="748" y="19"/>
                    </a:lnTo>
                    <a:lnTo>
                      <a:pt x="7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íşḻíḑè">
                <a:extLst>
                  <a:ext uri="{FF2B5EF4-FFF2-40B4-BE49-F238E27FC236}">
                    <a16:creationId xmlns:a16="http://schemas.microsoft.com/office/drawing/2014/main" id="{E259565C-5498-44DA-8255-E7882020AA94}"/>
                  </a:ext>
                </a:extLst>
              </p:cNvPr>
              <p:cNvSpPr/>
              <p:nvPr/>
            </p:nvSpPr>
            <p:spPr bwMode="auto">
              <a:xfrm>
                <a:off x="4736411" y="1568465"/>
                <a:ext cx="0" cy="81246"/>
              </a:xfrm>
              <a:custGeom>
                <a:avLst/>
                <a:gdLst>
                  <a:gd name="T0" fmla="*/ 0 h 75"/>
                  <a:gd name="T1" fmla="*/ 75 h 75"/>
                  <a:gd name="T2" fmla="*/ 0 h 75"/>
                </a:gdLst>
                <a:ahLst/>
                <a:cxnLst>
                  <a:cxn ang="0">
                    <a:pos x="0" y="T0"/>
                  </a:cxn>
                  <a:cxn ang="0">
                    <a:pos x="0" y="T1"/>
                  </a:cxn>
                  <a:cxn ang="0">
                    <a:pos x="0" y="T2"/>
                  </a:cxn>
                </a:cxnLst>
                <a:rect l="0" t="0" r="r" b="b"/>
                <a:pathLst>
                  <a:path h="75">
                    <a:moveTo>
                      <a:pt x="0" y="0"/>
                    </a:moveTo>
                    <a:lnTo>
                      <a:pt x="0" y="75"/>
                    </a:lnTo>
                    <a:lnTo>
                      <a:pt x="0" y="0"/>
                    </a:lnTo>
                    <a:close/>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iṩ1ïďé">
                <a:extLst>
                  <a:ext uri="{FF2B5EF4-FFF2-40B4-BE49-F238E27FC236}">
                    <a16:creationId xmlns:a16="http://schemas.microsoft.com/office/drawing/2014/main" id="{D71127AC-420F-4BDE-9081-0B12771A31E3}"/>
                  </a:ext>
                </a:extLst>
              </p:cNvPr>
              <p:cNvSpPr/>
              <p:nvPr/>
            </p:nvSpPr>
            <p:spPr bwMode="auto">
              <a:xfrm>
                <a:off x="4736411" y="1568465"/>
                <a:ext cx="0" cy="812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íṧľidê">
                <a:extLst>
                  <a:ext uri="{FF2B5EF4-FFF2-40B4-BE49-F238E27FC236}">
                    <a16:creationId xmlns:a16="http://schemas.microsoft.com/office/drawing/2014/main" id="{E604BAAE-E3DA-4248-81D9-79ED155853EF}"/>
                  </a:ext>
                </a:extLst>
              </p:cNvPr>
              <p:cNvSpPr/>
              <p:nvPr/>
            </p:nvSpPr>
            <p:spPr bwMode="auto">
              <a:xfrm>
                <a:off x="4736411" y="1568465"/>
                <a:ext cx="0" cy="81246"/>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233" name="išľîḓê">
                <a:extLst>
                  <a:ext uri="{FF2B5EF4-FFF2-40B4-BE49-F238E27FC236}">
                    <a16:creationId xmlns:a16="http://schemas.microsoft.com/office/drawing/2014/main" id="{342894B3-7DB6-45BE-91D9-FC7D571601E7}"/>
                  </a:ext>
                </a:extLst>
              </p:cNvPr>
              <p:cNvSpPr/>
              <p:nvPr/>
            </p:nvSpPr>
            <p:spPr bwMode="auto">
              <a:xfrm>
                <a:off x="4126521" y="1568465"/>
                <a:ext cx="609890" cy="81246"/>
              </a:xfrm>
              <a:custGeom>
                <a:avLst/>
                <a:gdLst>
                  <a:gd name="T0" fmla="*/ 16 w 295"/>
                  <a:gd name="T1" fmla="*/ 39 h 39"/>
                  <a:gd name="T2" fmla="*/ 295 w 295"/>
                  <a:gd name="T3" fmla="*/ 39 h 39"/>
                  <a:gd name="T4" fmla="*/ 295 w 295"/>
                  <a:gd name="T5" fmla="*/ 0 h 39"/>
                  <a:gd name="T6" fmla="*/ 16 w 295"/>
                  <a:gd name="T7" fmla="*/ 0 h 39"/>
                  <a:gd name="T8" fmla="*/ 0 w 295"/>
                  <a:gd name="T9" fmla="*/ 16 h 39"/>
                  <a:gd name="T10" fmla="*/ 0 w 295"/>
                  <a:gd name="T11" fmla="*/ 23 h 39"/>
                  <a:gd name="T12" fmla="*/ 16 w 2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95" h="39">
                    <a:moveTo>
                      <a:pt x="16" y="39"/>
                    </a:moveTo>
                    <a:cubicBezTo>
                      <a:pt x="295" y="39"/>
                      <a:pt x="295" y="39"/>
                      <a:pt x="295" y="39"/>
                    </a:cubicBezTo>
                    <a:cubicBezTo>
                      <a:pt x="295" y="0"/>
                      <a:pt x="295" y="0"/>
                      <a:pt x="295" y="0"/>
                    </a:cubicBezTo>
                    <a:cubicBezTo>
                      <a:pt x="16" y="0"/>
                      <a:pt x="16" y="0"/>
                      <a:pt x="16" y="0"/>
                    </a:cubicBezTo>
                    <a:cubicBezTo>
                      <a:pt x="7" y="0"/>
                      <a:pt x="0" y="7"/>
                      <a:pt x="0" y="16"/>
                    </a:cubicBezTo>
                    <a:cubicBezTo>
                      <a:pt x="0" y="23"/>
                      <a:pt x="0" y="23"/>
                      <a:pt x="0" y="23"/>
                    </a:cubicBezTo>
                    <a:cubicBezTo>
                      <a:pt x="0" y="32"/>
                      <a:pt x="7" y="39"/>
                      <a:pt x="16" y="39"/>
                    </a:cubicBezTo>
                    <a:close/>
                  </a:path>
                </a:pathLst>
              </a:custGeom>
              <a:solidFill>
                <a:srgbClr val="D1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î$ḷíḋè">
                <a:extLst>
                  <a:ext uri="{FF2B5EF4-FFF2-40B4-BE49-F238E27FC236}">
                    <a16:creationId xmlns:a16="http://schemas.microsoft.com/office/drawing/2014/main" id="{142A37B3-F8F0-4AAB-B57A-7E7C3062283D}"/>
                  </a:ext>
                </a:extLst>
              </p:cNvPr>
              <p:cNvSpPr/>
              <p:nvPr/>
            </p:nvSpPr>
            <p:spPr bwMode="auto">
              <a:xfrm>
                <a:off x="4126521" y="1568465"/>
                <a:ext cx="609890" cy="81246"/>
              </a:xfrm>
              <a:custGeom>
                <a:avLst/>
                <a:gdLst>
                  <a:gd name="T0" fmla="*/ 16 w 295"/>
                  <a:gd name="T1" fmla="*/ 39 h 39"/>
                  <a:gd name="T2" fmla="*/ 295 w 295"/>
                  <a:gd name="T3" fmla="*/ 39 h 39"/>
                  <a:gd name="T4" fmla="*/ 295 w 295"/>
                  <a:gd name="T5" fmla="*/ 0 h 39"/>
                  <a:gd name="T6" fmla="*/ 16 w 295"/>
                  <a:gd name="T7" fmla="*/ 0 h 39"/>
                  <a:gd name="T8" fmla="*/ 0 w 295"/>
                  <a:gd name="T9" fmla="*/ 16 h 39"/>
                  <a:gd name="T10" fmla="*/ 0 w 295"/>
                  <a:gd name="T11" fmla="*/ 23 h 39"/>
                  <a:gd name="T12" fmla="*/ 16 w 2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95" h="39">
                    <a:moveTo>
                      <a:pt x="16" y="39"/>
                    </a:moveTo>
                    <a:cubicBezTo>
                      <a:pt x="295" y="39"/>
                      <a:pt x="295" y="39"/>
                      <a:pt x="295" y="39"/>
                    </a:cubicBezTo>
                    <a:cubicBezTo>
                      <a:pt x="295" y="0"/>
                      <a:pt x="295" y="0"/>
                      <a:pt x="295" y="0"/>
                    </a:cubicBezTo>
                    <a:cubicBezTo>
                      <a:pt x="16" y="0"/>
                      <a:pt x="16" y="0"/>
                      <a:pt x="16" y="0"/>
                    </a:cubicBezTo>
                    <a:cubicBezTo>
                      <a:pt x="7" y="0"/>
                      <a:pt x="0" y="7"/>
                      <a:pt x="0" y="16"/>
                    </a:cubicBezTo>
                    <a:cubicBezTo>
                      <a:pt x="0" y="23"/>
                      <a:pt x="0" y="23"/>
                      <a:pt x="0" y="23"/>
                    </a:cubicBezTo>
                    <a:cubicBezTo>
                      <a:pt x="0" y="32"/>
                      <a:pt x="7" y="39"/>
                      <a:pt x="16" y="39"/>
                    </a:cubicBez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35" name="ïślîḋê">
                <a:extLst>
                  <a:ext uri="{FF2B5EF4-FFF2-40B4-BE49-F238E27FC236}">
                    <a16:creationId xmlns:a16="http://schemas.microsoft.com/office/drawing/2014/main" id="{F4621860-7FE9-439A-8365-698FFC3BC4A6}"/>
                  </a:ext>
                </a:extLst>
              </p:cNvPr>
              <p:cNvSpPr/>
              <p:nvPr/>
            </p:nvSpPr>
            <p:spPr bwMode="auto">
              <a:xfrm>
                <a:off x="4690913" y="1524050"/>
                <a:ext cx="90996" cy="44415"/>
              </a:xfrm>
              <a:custGeom>
                <a:avLst/>
                <a:gdLst>
                  <a:gd name="T0" fmla="*/ 44 w 44"/>
                  <a:gd name="T1" fmla="*/ 22 h 22"/>
                  <a:gd name="T2" fmla="*/ 0 w 44"/>
                  <a:gd name="T3" fmla="*/ 22 h 22"/>
                  <a:gd name="T4" fmla="*/ 0 w 44"/>
                  <a:gd name="T5" fmla="*/ 18 h 22"/>
                  <a:gd name="T6" fmla="*/ 17 w 44"/>
                  <a:gd name="T7" fmla="*/ 0 h 22"/>
                  <a:gd name="T8" fmla="*/ 26 w 44"/>
                  <a:gd name="T9" fmla="*/ 0 h 22"/>
                  <a:gd name="T10" fmla="*/ 44 w 44"/>
                  <a:gd name="T11" fmla="*/ 18 h 22"/>
                  <a:gd name="T12" fmla="*/ 44 w 4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22"/>
                    </a:moveTo>
                    <a:cubicBezTo>
                      <a:pt x="0" y="22"/>
                      <a:pt x="0" y="22"/>
                      <a:pt x="0" y="22"/>
                    </a:cubicBezTo>
                    <a:cubicBezTo>
                      <a:pt x="0" y="18"/>
                      <a:pt x="0" y="18"/>
                      <a:pt x="0" y="18"/>
                    </a:cubicBezTo>
                    <a:cubicBezTo>
                      <a:pt x="0" y="8"/>
                      <a:pt x="8" y="0"/>
                      <a:pt x="17" y="0"/>
                    </a:cubicBezTo>
                    <a:cubicBezTo>
                      <a:pt x="26" y="0"/>
                      <a:pt x="26" y="0"/>
                      <a:pt x="26" y="0"/>
                    </a:cubicBezTo>
                    <a:cubicBezTo>
                      <a:pt x="36" y="0"/>
                      <a:pt x="44" y="8"/>
                      <a:pt x="44" y="18"/>
                    </a:cubicBezTo>
                    <a:lnTo>
                      <a:pt x="44" y="22"/>
                    </a:lnTo>
                    <a:close/>
                  </a:path>
                </a:pathLst>
              </a:custGeom>
              <a:solidFill>
                <a:srgbClr val="D1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6" name="ïśļíḓè">
                <a:extLst>
                  <a:ext uri="{FF2B5EF4-FFF2-40B4-BE49-F238E27FC236}">
                    <a16:creationId xmlns:a16="http://schemas.microsoft.com/office/drawing/2014/main" id="{F73B7D8C-9B3F-480A-9A53-F74C9668CE7C}"/>
                  </a:ext>
                </a:extLst>
              </p:cNvPr>
              <p:cNvSpPr/>
              <p:nvPr/>
            </p:nvSpPr>
            <p:spPr bwMode="auto">
              <a:xfrm>
                <a:off x="4690913" y="1524050"/>
                <a:ext cx="90996" cy="44415"/>
              </a:xfrm>
              <a:custGeom>
                <a:avLst/>
                <a:gdLst>
                  <a:gd name="T0" fmla="*/ 44 w 44"/>
                  <a:gd name="T1" fmla="*/ 22 h 22"/>
                  <a:gd name="T2" fmla="*/ 0 w 44"/>
                  <a:gd name="T3" fmla="*/ 22 h 22"/>
                  <a:gd name="T4" fmla="*/ 0 w 44"/>
                  <a:gd name="T5" fmla="*/ 18 h 22"/>
                  <a:gd name="T6" fmla="*/ 17 w 44"/>
                  <a:gd name="T7" fmla="*/ 0 h 22"/>
                  <a:gd name="T8" fmla="*/ 26 w 44"/>
                  <a:gd name="T9" fmla="*/ 0 h 22"/>
                  <a:gd name="T10" fmla="*/ 44 w 44"/>
                  <a:gd name="T11" fmla="*/ 18 h 22"/>
                  <a:gd name="T12" fmla="*/ 44 w 4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22"/>
                    </a:moveTo>
                    <a:cubicBezTo>
                      <a:pt x="0" y="22"/>
                      <a:pt x="0" y="22"/>
                      <a:pt x="0" y="22"/>
                    </a:cubicBezTo>
                    <a:cubicBezTo>
                      <a:pt x="0" y="18"/>
                      <a:pt x="0" y="18"/>
                      <a:pt x="0" y="18"/>
                    </a:cubicBezTo>
                    <a:cubicBezTo>
                      <a:pt x="0" y="8"/>
                      <a:pt x="8" y="0"/>
                      <a:pt x="17" y="0"/>
                    </a:cubicBezTo>
                    <a:cubicBezTo>
                      <a:pt x="26" y="0"/>
                      <a:pt x="26" y="0"/>
                      <a:pt x="26" y="0"/>
                    </a:cubicBezTo>
                    <a:cubicBezTo>
                      <a:pt x="36" y="0"/>
                      <a:pt x="44" y="8"/>
                      <a:pt x="44" y="18"/>
                    </a:cubicBezTo>
                    <a:lnTo>
                      <a:pt x="44" y="22"/>
                    </a:lnTo>
                    <a:close/>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37" name="íşliḓè">
                <a:extLst>
                  <a:ext uri="{FF2B5EF4-FFF2-40B4-BE49-F238E27FC236}">
                    <a16:creationId xmlns:a16="http://schemas.microsoft.com/office/drawing/2014/main" id="{9F94F3C8-984C-4813-B790-8B6A100366C6}"/>
                  </a:ext>
                </a:extLst>
              </p:cNvPr>
              <p:cNvSpPr/>
              <p:nvPr/>
            </p:nvSpPr>
            <p:spPr bwMode="auto">
              <a:xfrm>
                <a:off x="5190308" y="3066649"/>
                <a:ext cx="0" cy="111578"/>
              </a:xfrm>
              <a:custGeom>
                <a:avLst/>
                <a:gdLst>
                  <a:gd name="T0" fmla="*/ 0 h 103"/>
                  <a:gd name="T1" fmla="*/ 103 h 103"/>
                  <a:gd name="T2" fmla="*/ 0 h 103"/>
                </a:gdLst>
                <a:ahLst/>
                <a:cxnLst>
                  <a:cxn ang="0">
                    <a:pos x="0" y="T0"/>
                  </a:cxn>
                  <a:cxn ang="0">
                    <a:pos x="0" y="T1"/>
                  </a:cxn>
                  <a:cxn ang="0">
                    <a:pos x="0" y="T2"/>
                  </a:cxn>
                </a:cxnLst>
                <a:rect l="0" t="0" r="r" b="b"/>
                <a:pathLst>
                  <a:path h="103">
                    <a:moveTo>
                      <a:pt x="0" y="0"/>
                    </a:moveTo>
                    <a:lnTo>
                      <a:pt x="0" y="103"/>
                    </a:lnTo>
                    <a:lnTo>
                      <a:pt x="0" y="0"/>
                    </a:lnTo>
                    <a:close/>
                  </a:path>
                </a:pathLst>
              </a:custGeom>
              <a:solidFill>
                <a:srgbClr val="C686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îŝlïdé">
                <a:extLst>
                  <a:ext uri="{FF2B5EF4-FFF2-40B4-BE49-F238E27FC236}">
                    <a16:creationId xmlns:a16="http://schemas.microsoft.com/office/drawing/2014/main" id="{17169B85-5A3C-4C71-9667-6315830889C5}"/>
                  </a:ext>
                </a:extLst>
              </p:cNvPr>
              <p:cNvSpPr/>
              <p:nvPr/>
            </p:nvSpPr>
            <p:spPr bwMode="auto">
              <a:xfrm>
                <a:off x="5190308" y="3066649"/>
                <a:ext cx="0" cy="11157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9" name="íṧľîḍé">
                <a:extLst>
                  <a:ext uri="{FF2B5EF4-FFF2-40B4-BE49-F238E27FC236}">
                    <a16:creationId xmlns:a16="http://schemas.microsoft.com/office/drawing/2014/main" id="{148E9F0B-5848-4EBF-819C-FA403C0B2296}"/>
                  </a:ext>
                </a:extLst>
              </p:cNvPr>
              <p:cNvSpPr/>
              <p:nvPr/>
            </p:nvSpPr>
            <p:spPr bwMode="auto">
              <a:xfrm>
                <a:off x="5190308" y="3066649"/>
                <a:ext cx="0" cy="111578"/>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240" name="íşlíďè">
                <a:extLst>
                  <a:ext uri="{FF2B5EF4-FFF2-40B4-BE49-F238E27FC236}">
                    <a16:creationId xmlns:a16="http://schemas.microsoft.com/office/drawing/2014/main" id="{6E25CF7A-4C64-4A9A-B643-EF130351DF49}"/>
                  </a:ext>
                </a:extLst>
              </p:cNvPr>
              <p:cNvSpPr/>
              <p:nvPr/>
            </p:nvSpPr>
            <p:spPr bwMode="auto">
              <a:xfrm>
                <a:off x="4282514" y="3059066"/>
                <a:ext cx="0" cy="123495"/>
              </a:xfrm>
              <a:custGeom>
                <a:avLst/>
                <a:gdLst>
                  <a:gd name="T0" fmla="*/ 0 h 114"/>
                  <a:gd name="T1" fmla="*/ 114 h 114"/>
                  <a:gd name="T2" fmla="*/ 0 h 114"/>
                </a:gdLst>
                <a:ahLst/>
                <a:cxnLst>
                  <a:cxn ang="0">
                    <a:pos x="0" y="T0"/>
                  </a:cxn>
                  <a:cxn ang="0">
                    <a:pos x="0" y="T1"/>
                  </a:cxn>
                  <a:cxn ang="0">
                    <a:pos x="0" y="T2"/>
                  </a:cxn>
                </a:cxnLst>
                <a:rect l="0" t="0" r="r" b="b"/>
                <a:pathLst>
                  <a:path h="114">
                    <a:moveTo>
                      <a:pt x="0" y="0"/>
                    </a:moveTo>
                    <a:lnTo>
                      <a:pt x="0" y="114"/>
                    </a:lnTo>
                    <a:lnTo>
                      <a:pt x="0" y="0"/>
                    </a:lnTo>
                    <a:close/>
                  </a:path>
                </a:pathLst>
              </a:custGeom>
              <a:solidFill>
                <a:srgbClr val="C686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iSľiďê">
                <a:extLst>
                  <a:ext uri="{FF2B5EF4-FFF2-40B4-BE49-F238E27FC236}">
                    <a16:creationId xmlns:a16="http://schemas.microsoft.com/office/drawing/2014/main" id="{C00C1F33-4102-4A7F-A45F-F3F2B72838D1}"/>
                  </a:ext>
                </a:extLst>
              </p:cNvPr>
              <p:cNvSpPr/>
              <p:nvPr/>
            </p:nvSpPr>
            <p:spPr bwMode="auto">
              <a:xfrm>
                <a:off x="4282514" y="3059066"/>
                <a:ext cx="0" cy="1234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2" name="ïṡ1ïḍe">
                <a:extLst>
                  <a:ext uri="{FF2B5EF4-FFF2-40B4-BE49-F238E27FC236}">
                    <a16:creationId xmlns:a16="http://schemas.microsoft.com/office/drawing/2014/main" id="{75F2CDC5-2E35-4F10-8CFD-AF2B5C6B8739}"/>
                  </a:ext>
                </a:extLst>
              </p:cNvPr>
              <p:cNvSpPr/>
              <p:nvPr/>
            </p:nvSpPr>
            <p:spPr bwMode="auto">
              <a:xfrm>
                <a:off x="4282514" y="3059066"/>
                <a:ext cx="0" cy="123495"/>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243" name="ïṥľiḋê">
                <a:extLst>
                  <a:ext uri="{FF2B5EF4-FFF2-40B4-BE49-F238E27FC236}">
                    <a16:creationId xmlns:a16="http://schemas.microsoft.com/office/drawing/2014/main" id="{99659A71-CD72-4B6D-8D79-BDE94F620B40}"/>
                  </a:ext>
                </a:extLst>
              </p:cNvPr>
              <p:cNvSpPr/>
              <p:nvPr/>
            </p:nvSpPr>
            <p:spPr bwMode="auto">
              <a:xfrm>
                <a:off x="5568374" y="2674500"/>
                <a:ext cx="83413" cy="161410"/>
              </a:xfrm>
              <a:custGeom>
                <a:avLst/>
                <a:gdLst>
                  <a:gd name="T0" fmla="*/ 40 w 40"/>
                  <a:gd name="T1" fmla="*/ 0 h 78"/>
                  <a:gd name="T2" fmla="*/ 40 w 40"/>
                  <a:gd name="T3" fmla="*/ 60 h 78"/>
                  <a:gd name="T4" fmla="*/ 20 w 40"/>
                  <a:gd name="T5" fmla="*/ 78 h 78"/>
                  <a:gd name="T6" fmla="*/ 0 w 40"/>
                  <a:gd name="T7" fmla="*/ 60 h 78"/>
                  <a:gd name="T8" fmla="*/ 0 w 40"/>
                  <a:gd name="T9" fmla="*/ 14 h 78"/>
                </a:gdLst>
                <a:ahLst/>
                <a:cxnLst>
                  <a:cxn ang="0">
                    <a:pos x="T0" y="T1"/>
                  </a:cxn>
                  <a:cxn ang="0">
                    <a:pos x="T2" y="T3"/>
                  </a:cxn>
                  <a:cxn ang="0">
                    <a:pos x="T4" y="T5"/>
                  </a:cxn>
                  <a:cxn ang="0">
                    <a:pos x="T6" y="T7"/>
                  </a:cxn>
                  <a:cxn ang="0">
                    <a:pos x="T8" y="T9"/>
                  </a:cxn>
                </a:cxnLst>
                <a:rect l="0" t="0" r="r" b="b"/>
                <a:pathLst>
                  <a:path w="40" h="78">
                    <a:moveTo>
                      <a:pt x="40" y="0"/>
                    </a:moveTo>
                    <a:cubicBezTo>
                      <a:pt x="40" y="60"/>
                      <a:pt x="40" y="60"/>
                      <a:pt x="40" y="60"/>
                    </a:cubicBezTo>
                    <a:cubicBezTo>
                      <a:pt x="40" y="70"/>
                      <a:pt x="31" y="78"/>
                      <a:pt x="20" y="78"/>
                    </a:cubicBezTo>
                    <a:cubicBezTo>
                      <a:pt x="9" y="78"/>
                      <a:pt x="0" y="70"/>
                      <a:pt x="0" y="60"/>
                    </a:cubicBezTo>
                    <a:cubicBezTo>
                      <a:pt x="0" y="14"/>
                      <a:pt x="0" y="14"/>
                      <a:pt x="0" y="14"/>
                    </a:cubicBezTo>
                  </a:path>
                </a:pathLst>
              </a:custGeom>
              <a:solidFill>
                <a:srgbClr val="FC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íṧḻîḍê">
                <a:extLst>
                  <a:ext uri="{FF2B5EF4-FFF2-40B4-BE49-F238E27FC236}">
                    <a16:creationId xmlns:a16="http://schemas.microsoft.com/office/drawing/2014/main" id="{088B9964-D368-41CA-AE4A-4311A0EAD3EA}"/>
                  </a:ext>
                </a:extLst>
              </p:cNvPr>
              <p:cNvSpPr/>
              <p:nvPr/>
            </p:nvSpPr>
            <p:spPr bwMode="auto">
              <a:xfrm>
                <a:off x="5568374" y="2674500"/>
                <a:ext cx="83413" cy="161410"/>
              </a:xfrm>
              <a:custGeom>
                <a:avLst/>
                <a:gdLst>
                  <a:gd name="T0" fmla="*/ 40 w 40"/>
                  <a:gd name="T1" fmla="*/ 0 h 78"/>
                  <a:gd name="T2" fmla="*/ 40 w 40"/>
                  <a:gd name="T3" fmla="*/ 60 h 78"/>
                  <a:gd name="T4" fmla="*/ 20 w 40"/>
                  <a:gd name="T5" fmla="*/ 78 h 78"/>
                  <a:gd name="T6" fmla="*/ 0 w 40"/>
                  <a:gd name="T7" fmla="*/ 60 h 78"/>
                  <a:gd name="T8" fmla="*/ 0 w 40"/>
                  <a:gd name="T9" fmla="*/ 14 h 78"/>
                </a:gdLst>
                <a:ahLst/>
                <a:cxnLst>
                  <a:cxn ang="0">
                    <a:pos x="T0" y="T1"/>
                  </a:cxn>
                  <a:cxn ang="0">
                    <a:pos x="T2" y="T3"/>
                  </a:cxn>
                  <a:cxn ang="0">
                    <a:pos x="T4" y="T5"/>
                  </a:cxn>
                  <a:cxn ang="0">
                    <a:pos x="T6" y="T7"/>
                  </a:cxn>
                  <a:cxn ang="0">
                    <a:pos x="T8" y="T9"/>
                  </a:cxn>
                </a:cxnLst>
                <a:rect l="0" t="0" r="r" b="b"/>
                <a:pathLst>
                  <a:path w="40" h="78">
                    <a:moveTo>
                      <a:pt x="40" y="0"/>
                    </a:moveTo>
                    <a:cubicBezTo>
                      <a:pt x="40" y="60"/>
                      <a:pt x="40" y="60"/>
                      <a:pt x="40" y="60"/>
                    </a:cubicBezTo>
                    <a:cubicBezTo>
                      <a:pt x="40" y="70"/>
                      <a:pt x="31" y="78"/>
                      <a:pt x="20" y="78"/>
                    </a:cubicBezTo>
                    <a:cubicBezTo>
                      <a:pt x="9" y="78"/>
                      <a:pt x="0" y="70"/>
                      <a:pt x="0" y="60"/>
                    </a:cubicBezTo>
                    <a:cubicBezTo>
                      <a:pt x="0" y="14"/>
                      <a:pt x="0" y="14"/>
                      <a:pt x="0" y="14"/>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45" name="iṩļïḑe">
                <a:extLst>
                  <a:ext uri="{FF2B5EF4-FFF2-40B4-BE49-F238E27FC236}">
                    <a16:creationId xmlns:a16="http://schemas.microsoft.com/office/drawing/2014/main" id="{96688FD2-516D-4C87-8FB1-57C686D5BF79}"/>
                  </a:ext>
                </a:extLst>
              </p:cNvPr>
              <p:cNvSpPr/>
              <p:nvPr/>
            </p:nvSpPr>
            <p:spPr bwMode="auto">
              <a:xfrm>
                <a:off x="5405882" y="2749246"/>
                <a:ext cx="633722" cy="8774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46" name="íṧlîďè">
                <a:extLst>
                  <a:ext uri="{FF2B5EF4-FFF2-40B4-BE49-F238E27FC236}">
                    <a16:creationId xmlns:a16="http://schemas.microsoft.com/office/drawing/2014/main" id="{2489B6C0-B721-47FE-9CCF-CBBE7CB6B604}"/>
                  </a:ext>
                </a:extLst>
              </p:cNvPr>
              <p:cNvSpPr/>
              <p:nvPr/>
            </p:nvSpPr>
            <p:spPr bwMode="auto">
              <a:xfrm>
                <a:off x="5405882" y="2749246"/>
                <a:ext cx="633722" cy="87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47" name="íṣľíḋe">
                <a:extLst>
                  <a:ext uri="{FF2B5EF4-FFF2-40B4-BE49-F238E27FC236}">
                    <a16:creationId xmlns:a16="http://schemas.microsoft.com/office/drawing/2014/main" id="{0FFA279D-BE41-4C63-8434-CA04A716DB3E}"/>
                  </a:ext>
                </a:extLst>
              </p:cNvPr>
              <p:cNvSpPr/>
              <p:nvPr/>
            </p:nvSpPr>
            <p:spPr bwMode="auto">
              <a:xfrm>
                <a:off x="5395049" y="2738414"/>
                <a:ext cx="655388" cy="898044"/>
              </a:xfrm>
              <a:custGeom>
                <a:avLst/>
                <a:gdLst>
                  <a:gd name="T0" fmla="*/ 595 w 605"/>
                  <a:gd name="T1" fmla="*/ 820 h 829"/>
                  <a:gd name="T2" fmla="*/ 595 w 605"/>
                  <a:gd name="T3" fmla="*/ 810 h 829"/>
                  <a:gd name="T4" fmla="*/ 19 w 605"/>
                  <a:gd name="T5" fmla="*/ 810 h 829"/>
                  <a:gd name="T6" fmla="*/ 19 w 605"/>
                  <a:gd name="T7" fmla="*/ 20 h 829"/>
                  <a:gd name="T8" fmla="*/ 586 w 605"/>
                  <a:gd name="T9" fmla="*/ 20 h 829"/>
                  <a:gd name="T10" fmla="*/ 586 w 605"/>
                  <a:gd name="T11" fmla="*/ 820 h 829"/>
                  <a:gd name="T12" fmla="*/ 595 w 605"/>
                  <a:gd name="T13" fmla="*/ 820 h 829"/>
                  <a:gd name="T14" fmla="*/ 595 w 605"/>
                  <a:gd name="T15" fmla="*/ 810 h 829"/>
                  <a:gd name="T16" fmla="*/ 595 w 605"/>
                  <a:gd name="T17" fmla="*/ 820 h 829"/>
                  <a:gd name="T18" fmla="*/ 605 w 605"/>
                  <a:gd name="T19" fmla="*/ 820 h 829"/>
                  <a:gd name="T20" fmla="*/ 605 w 605"/>
                  <a:gd name="T21" fmla="*/ 0 h 829"/>
                  <a:gd name="T22" fmla="*/ 0 w 605"/>
                  <a:gd name="T23" fmla="*/ 0 h 829"/>
                  <a:gd name="T24" fmla="*/ 0 w 605"/>
                  <a:gd name="T25" fmla="*/ 829 h 829"/>
                  <a:gd name="T26" fmla="*/ 605 w 605"/>
                  <a:gd name="T27" fmla="*/ 829 h 829"/>
                  <a:gd name="T28" fmla="*/ 605 w 605"/>
                  <a:gd name="T29" fmla="*/ 820 h 829"/>
                  <a:gd name="T30" fmla="*/ 595 w 605"/>
                  <a:gd name="T31" fmla="*/ 820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829">
                    <a:moveTo>
                      <a:pt x="595" y="820"/>
                    </a:moveTo>
                    <a:lnTo>
                      <a:pt x="595" y="810"/>
                    </a:lnTo>
                    <a:lnTo>
                      <a:pt x="19" y="810"/>
                    </a:lnTo>
                    <a:lnTo>
                      <a:pt x="19" y="20"/>
                    </a:lnTo>
                    <a:lnTo>
                      <a:pt x="586" y="20"/>
                    </a:lnTo>
                    <a:lnTo>
                      <a:pt x="586" y="820"/>
                    </a:lnTo>
                    <a:lnTo>
                      <a:pt x="595" y="820"/>
                    </a:lnTo>
                    <a:lnTo>
                      <a:pt x="595" y="810"/>
                    </a:lnTo>
                    <a:lnTo>
                      <a:pt x="595" y="820"/>
                    </a:lnTo>
                    <a:lnTo>
                      <a:pt x="605" y="820"/>
                    </a:lnTo>
                    <a:lnTo>
                      <a:pt x="605" y="0"/>
                    </a:lnTo>
                    <a:lnTo>
                      <a:pt x="0" y="0"/>
                    </a:lnTo>
                    <a:lnTo>
                      <a:pt x="0" y="829"/>
                    </a:lnTo>
                    <a:lnTo>
                      <a:pt x="605" y="829"/>
                    </a:lnTo>
                    <a:lnTo>
                      <a:pt x="605" y="820"/>
                    </a:lnTo>
                    <a:lnTo>
                      <a:pt x="595" y="820"/>
                    </a:lnTo>
                    <a:close/>
                  </a:path>
                </a:pathLst>
              </a:custGeom>
              <a:solidFill>
                <a:srgbClr val="6409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8" name="îṥľíḋê">
                <a:extLst>
                  <a:ext uri="{FF2B5EF4-FFF2-40B4-BE49-F238E27FC236}">
                    <a16:creationId xmlns:a16="http://schemas.microsoft.com/office/drawing/2014/main" id="{F3274CA4-2A32-48CD-939C-58D22AE9F8A7}"/>
                  </a:ext>
                </a:extLst>
              </p:cNvPr>
              <p:cNvSpPr/>
              <p:nvPr/>
            </p:nvSpPr>
            <p:spPr bwMode="auto">
              <a:xfrm>
                <a:off x="5395049" y="2738414"/>
                <a:ext cx="655388" cy="898044"/>
              </a:xfrm>
              <a:custGeom>
                <a:avLst/>
                <a:gdLst>
                  <a:gd name="T0" fmla="*/ 595 w 605"/>
                  <a:gd name="T1" fmla="*/ 820 h 829"/>
                  <a:gd name="T2" fmla="*/ 595 w 605"/>
                  <a:gd name="T3" fmla="*/ 810 h 829"/>
                  <a:gd name="T4" fmla="*/ 19 w 605"/>
                  <a:gd name="T5" fmla="*/ 810 h 829"/>
                  <a:gd name="T6" fmla="*/ 19 w 605"/>
                  <a:gd name="T7" fmla="*/ 20 h 829"/>
                  <a:gd name="T8" fmla="*/ 586 w 605"/>
                  <a:gd name="T9" fmla="*/ 20 h 829"/>
                  <a:gd name="T10" fmla="*/ 586 w 605"/>
                  <a:gd name="T11" fmla="*/ 820 h 829"/>
                  <a:gd name="T12" fmla="*/ 595 w 605"/>
                  <a:gd name="T13" fmla="*/ 820 h 829"/>
                  <a:gd name="T14" fmla="*/ 595 w 605"/>
                  <a:gd name="T15" fmla="*/ 810 h 829"/>
                  <a:gd name="T16" fmla="*/ 595 w 605"/>
                  <a:gd name="T17" fmla="*/ 820 h 829"/>
                  <a:gd name="T18" fmla="*/ 605 w 605"/>
                  <a:gd name="T19" fmla="*/ 820 h 829"/>
                  <a:gd name="T20" fmla="*/ 605 w 605"/>
                  <a:gd name="T21" fmla="*/ 0 h 829"/>
                  <a:gd name="T22" fmla="*/ 0 w 605"/>
                  <a:gd name="T23" fmla="*/ 0 h 829"/>
                  <a:gd name="T24" fmla="*/ 0 w 605"/>
                  <a:gd name="T25" fmla="*/ 829 h 829"/>
                  <a:gd name="T26" fmla="*/ 605 w 605"/>
                  <a:gd name="T27" fmla="*/ 829 h 829"/>
                  <a:gd name="T28" fmla="*/ 605 w 605"/>
                  <a:gd name="T29" fmla="*/ 820 h 829"/>
                  <a:gd name="T30" fmla="*/ 595 w 605"/>
                  <a:gd name="T31" fmla="*/ 820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829">
                    <a:moveTo>
                      <a:pt x="595" y="820"/>
                    </a:moveTo>
                    <a:lnTo>
                      <a:pt x="595" y="810"/>
                    </a:lnTo>
                    <a:lnTo>
                      <a:pt x="19" y="810"/>
                    </a:lnTo>
                    <a:lnTo>
                      <a:pt x="19" y="20"/>
                    </a:lnTo>
                    <a:lnTo>
                      <a:pt x="586" y="20"/>
                    </a:lnTo>
                    <a:lnTo>
                      <a:pt x="586" y="820"/>
                    </a:lnTo>
                    <a:lnTo>
                      <a:pt x="595" y="820"/>
                    </a:lnTo>
                    <a:lnTo>
                      <a:pt x="595" y="810"/>
                    </a:lnTo>
                    <a:lnTo>
                      <a:pt x="595" y="820"/>
                    </a:lnTo>
                    <a:lnTo>
                      <a:pt x="605" y="820"/>
                    </a:lnTo>
                    <a:lnTo>
                      <a:pt x="605" y="0"/>
                    </a:lnTo>
                    <a:lnTo>
                      <a:pt x="0" y="0"/>
                    </a:lnTo>
                    <a:lnTo>
                      <a:pt x="0" y="829"/>
                    </a:lnTo>
                    <a:lnTo>
                      <a:pt x="605" y="829"/>
                    </a:lnTo>
                    <a:lnTo>
                      <a:pt x="605" y="820"/>
                    </a:lnTo>
                    <a:lnTo>
                      <a:pt x="595" y="8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9" name="ïŝliďé">
                <a:extLst>
                  <a:ext uri="{FF2B5EF4-FFF2-40B4-BE49-F238E27FC236}">
                    <a16:creationId xmlns:a16="http://schemas.microsoft.com/office/drawing/2014/main" id="{DCBE38E1-C82A-4D26-9574-13C279EE8945}"/>
                  </a:ext>
                </a:extLst>
              </p:cNvPr>
              <p:cNvSpPr/>
              <p:nvPr/>
            </p:nvSpPr>
            <p:spPr bwMode="auto">
              <a:xfrm>
                <a:off x="5568374" y="2610586"/>
                <a:ext cx="318486" cy="111578"/>
              </a:xfrm>
              <a:custGeom>
                <a:avLst/>
                <a:gdLst>
                  <a:gd name="T0" fmla="*/ 0 w 154"/>
                  <a:gd name="T1" fmla="*/ 46 h 54"/>
                  <a:gd name="T2" fmla="*/ 0 w 154"/>
                  <a:gd name="T3" fmla="*/ 41 h 54"/>
                  <a:gd name="T4" fmla="*/ 50 w 154"/>
                  <a:gd name="T5" fmla="*/ 0 h 54"/>
                  <a:gd name="T6" fmla="*/ 96 w 154"/>
                  <a:gd name="T7" fmla="*/ 0 h 54"/>
                  <a:gd name="T8" fmla="*/ 154 w 154"/>
                  <a:gd name="T9" fmla="*/ 48 h 54"/>
                  <a:gd name="T10" fmla="*/ 154 w 154"/>
                  <a:gd name="T11" fmla="*/ 54 h 54"/>
                  <a:gd name="T12" fmla="*/ 40 w 15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54" h="54">
                    <a:moveTo>
                      <a:pt x="0" y="46"/>
                    </a:moveTo>
                    <a:cubicBezTo>
                      <a:pt x="0" y="41"/>
                      <a:pt x="0" y="41"/>
                      <a:pt x="0" y="41"/>
                    </a:cubicBezTo>
                    <a:cubicBezTo>
                      <a:pt x="0" y="13"/>
                      <a:pt x="22" y="0"/>
                      <a:pt x="50" y="0"/>
                    </a:cubicBezTo>
                    <a:cubicBezTo>
                      <a:pt x="96" y="0"/>
                      <a:pt x="96" y="0"/>
                      <a:pt x="96" y="0"/>
                    </a:cubicBezTo>
                    <a:cubicBezTo>
                      <a:pt x="128" y="0"/>
                      <a:pt x="154" y="16"/>
                      <a:pt x="154" y="48"/>
                    </a:cubicBezTo>
                    <a:cubicBezTo>
                      <a:pt x="154" y="54"/>
                      <a:pt x="154" y="54"/>
                      <a:pt x="154" y="54"/>
                    </a:cubicBezTo>
                    <a:cubicBezTo>
                      <a:pt x="40" y="54"/>
                      <a:pt x="40" y="54"/>
                      <a:pt x="40" y="54"/>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0" name="îṧlïďè">
                <a:extLst>
                  <a:ext uri="{FF2B5EF4-FFF2-40B4-BE49-F238E27FC236}">
                    <a16:creationId xmlns:a16="http://schemas.microsoft.com/office/drawing/2014/main" id="{1D33A023-6B86-4DA7-86EB-090B05D5F4F8}"/>
                  </a:ext>
                </a:extLst>
              </p:cNvPr>
              <p:cNvSpPr/>
              <p:nvPr/>
            </p:nvSpPr>
            <p:spPr bwMode="auto">
              <a:xfrm>
                <a:off x="5568374" y="2610586"/>
                <a:ext cx="318486" cy="111578"/>
              </a:xfrm>
              <a:custGeom>
                <a:avLst/>
                <a:gdLst>
                  <a:gd name="T0" fmla="*/ 0 w 154"/>
                  <a:gd name="T1" fmla="*/ 46 h 54"/>
                  <a:gd name="T2" fmla="*/ 0 w 154"/>
                  <a:gd name="T3" fmla="*/ 41 h 54"/>
                  <a:gd name="T4" fmla="*/ 50 w 154"/>
                  <a:gd name="T5" fmla="*/ 0 h 54"/>
                  <a:gd name="T6" fmla="*/ 96 w 154"/>
                  <a:gd name="T7" fmla="*/ 0 h 54"/>
                  <a:gd name="T8" fmla="*/ 154 w 154"/>
                  <a:gd name="T9" fmla="*/ 48 h 54"/>
                  <a:gd name="T10" fmla="*/ 154 w 154"/>
                  <a:gd name="T11" fmla="*/ 54 h 54"/>
                  <a:gd name="T12" fmla="*/ 40 w 15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54" h="54">
                    <a:moveTo>
                      <a:pt x="0" y="46"/>
                    </a:moveTo>
                    <a:cubicBezTo>
                      <a:pt x="0" y="41"/>
                      <a:pt x="0" y="41"/>
                      <a:pt x="0" y="41"/>
                    </a:cubicBezTo>
                    <a:cubicBezTo>
                      <a:pt x="0" y="13"/>
                      <a:pt x="22" y="0"/>
                      <a:pt x="50" y="0"/>
                    </a:cubicBezTo>
                    <a:cubicBezTo>
                      <a:pt x="96" y="0"/>
                      <a:pt x="96" y="0"/>
                      <a:pt x="96" y="0"/>
                    </a:cubicBezTo>
                    <a:cubicBezTo>
                      <a:pt x="128" y="0"/>
                      <a:pt x="154" y="16"/>
                      <a:pt x="154" y="48"/>
                    </a:cubicBezTo>
                    <a:cubicBezTo>
                      <a:pt x="154" y="54"/>
                      <a:pt x="154" y="54"/>
                      <a:pt x="154" y="54"/>
                    </a:cubicBezTo>
                    <a:cubicBezTo>
                      <a:pt x="40" y="54"/>
                      <a:pt x="40" y="54"/>
                      <a:pt x="40" y="54"/>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51" name="iṡḷiďe">
                <a:extLst>
                  <a:ext uri="{FF2B5EF4-FFF2-40B4-BE49-F238E27FC236}">
                    <a16:creationId xmlns:a16="http://schemas.microsoft.com/office/drawing/2014/main" id="{AD90AED8-DA36-41E6-99C4-8D8173989E64}"/>
                  </a:ext>
                </a:extLst>
              </p:cNvPr>
              <p:cNvSpPr/>
              <p:nvPr/>
            </p:nvSpPr>
            <p:spPr bwMode="auto">
              <a:xfrm>
                <a:off x="5453546" y="2823993"/>
                <a:ext cx="536227" cy="57414"/>
              </a:xfrm>
              <a:prstGeom prst="rect">
                <a:avLst/>
              </a:prstGeom>
              <a:solidFill>
                <a:srgbClr val="FFD67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52" name="ï$ļïďé">
                <a:extLst>
                  <a:ext uri="{FF2B5EF4-FFF2-40B4-BE49-F238E27FC236}">
                    <a16:creationId xmlns:a16="http://schemas.microsoft.com/office/drawing/2014/main" id="{452F88AA-5204-4A7C-9823-7A93C1EA7D5E}"/>
                  </a:ext>
                </a:extLst>
              </p:cNvPr>
              <p:cNvSpPr/>
              <p:nvPr/>
            </p:nvSpPr>
            <p:spPr bwMode="auto">
              <a:xfrm>
                <a:off x="5804531" y="2695082"/>
                <a:ext cx="82330" cy="196075"/>
              </a:xfrm>
              <a:custGeom>
                <a:avLst/>
                <a:gdLst>
                  <a:gd name="T0" fmla="*/ 40 w 40"/>
                  <a:gd name="T1" fmla="*/ 7 h 95"/>
                  <a:gd name="T2" fmla="*/ 40 w 40"/>
                  <a:gd name="T3" fmla="*/ 76 h 95"/>
                  <a:gd name="T4" fmla="*/ 20 w 40"/>
                  <a:gd name="T5" fmla="*/ 95 h 95"/>
                  <a:gd name="T6" fmla="*/ 0 w 40"/>
                  <a:gd name="T7" fmla="*/ 76 h 95"/>
                  <a:gd name="T8" fmla="*/ 0 w 40"/>
                  <a:gd name="T9" fmla="*/ 0 h 95"/>
                </a:gdLst>
                <a:ahLst/>
                <a:cxnLst>
                  <a:cxn ang="0">
                    <a:pos x="T0" y="T1"/>
                  </a:cxn>
                  <a:cxn ang="0">
                    <a:pos x="T2" y="T3"/>
                  </a:cxn>
                  <a:cxn ang="0">
                    <a:pos x="T4" y="T5"/>
                  </a:cxn>
                  <a:cxn ang="0">
                    <a:pos x="T6" y="T7"/>
                  </a:cxn>
                  <a:cxn ang="0">
                    <a:pos x="T8" y="T9"/>
                  </a:cxn>
                </a:cxnLst>
                <a:rect l="0" t="0" r="r" b="b"/>
                <a:pathLst>
                  <a:path w="40" h="95">
                    <a:moveTo>
                      <a:pt x="40" y="7"/>
                    </a:moveTo>
                    <a:cubicBezTo>
                      <a:pt x="40" y="76"/>
                      <a:pt x="40" y="76"/>
                      <a:pt x="40" y="76"/>
                    </a:cubicBezTo>
                    <a:cubicBezTo>
                      <a:pt x="40" y="87"/>
                      <a:pt x="31" y="95"/>
                      <a:pt x="20" y="95"/>
                    </a:cubicBezTo>
                    <a:cubicBezTo>
                      <a:pt x="9" y="95"/>
                      <a:pt x="0" y="87"/>
                      <a:pt x="0" y="76"/>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3" name="íSļïdê">
                <a:extLst>
                  <a:ext uri="{FF2B5EF4-FFF2-40B4-BE49-F238E27FC236}">
                    <a16:creationId xmlns:a16="http://schemas.microsoft.com/office/drawing/2014/main" id="{2B20C709-7211-4247-81B6-00EBC4993D02}"/>
                  </a:ext>
                </a:extLst>
              </p:cNvPr>
              <p:cNvSpPr/>
              <p:nvPr/>
            </p:nvSpPr>
            <p:spPr bwMode="auto">
              <a:xfrm>
                <a:off x="5804531" y="2695082"/>
                <a:ext cx="82330" cy="196075"/>
              </a:xfrm>
              <a:custGeom>
                <a:avLst/>
                <a:gdLst>
                  <a:gd name="T0" fmla="*/ 40 w 40"/>
                  <a:gd name="T1" fmla="*/ 7 h 95"/>
                  <a:gd name="T2" fmla="*/ 40 w 40"/>
                  <a:gd name="T3" fmla="*/ 76 h 95"/>
                  <a:gd name="T4" fmla="*/ 20 w 40"/>
                  <a:gd name="T5" fmla="*/ 95 h 95"/>
                  <a:gd name="T6" fmla="*/ 0 w 40"/>
                  <a:gd name="T7" fmla="*/ 76 h 95"/>
                  <a:gd name="T8" fmla="*/ 0 w 40"/>
                  <a:gd name="T9" fmla="*/ 0 h 95"/>
                </a:gdLst>
                <a:ahLst/>
                <a:cxnLst>
                  <a:cxn ang="0">
                    <a:pos x="T0" y="T1"/>
                  </a:cxn>
                  <a:cxn ang="0">
                    <a:pos x="T2" y="T3"/>
                  </a:cxn>
                  <a:cxn ang="0">
                    <a:pos x="T4" y="T5"/>
                  </a:cxn>
                  <a:cxn ang="0">
                    <a:pos x="T6" y="T7"/>
                  </a:cxn>
                  <a:cxn ang="0">
                    <a:pos x="T8" y="T9"/>
                  </a:cxn>
                </a:cxnLst>
                <a:rect l="0" t="0" r="r" b="b"/>
                <a:pathLst>
                  <a:path w="40" h="95">
                    <a:moveTo>
                      <a:pt x="40" y="7"/>
                    </a:moveTo>
                    <a:cubicBezTo>
                      <a:pt x="40" y="76"/>
                      <a:pt x="40" y="76"/>
                      <a:pt x="40" y="76"/>
                    </a:cubicBezTo>
                    <a:cubicBezTo>
                      <a:pt x="40" y="87"/>
                      <a:pt x="31" y="95"/>
                      <a:pt x="20" y="95"/>
                    </a:cubicBezTo>
                    <a:cubicBezTo>
                      <a:pt x="9" y="95"/>
                      <a:pt x="0" y="87"/>
                      <a:pt x="0" y="76"/>
                    </a:cubicBezTo>
                    <a:cubicBezTo>
                      <a:pt x="0" y="0"/>
                      <a:pt x="0" y="0"/>
                      <a:pt x="0"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54" name="îṧlîdê">
                <a:extLst>
                  <a:ext uri="{FF2B5EF4-FFF2-40B4-BE49-F238E27FC236}">
                    <a16:creationId xmlns:a16="http://schemas.microsoft.com/office/drawing/2014/main" id="{269D27B0-BEBD-4B59-AF9E-5D28A29D4260}"/>
                  </a:ext>
                </a:extLst>
              </p:cNvPr>
              <p:cNvSpPr/>
              <p:nvPr/>
            </p:nvSpPr>
            <p:spPr bwMode="auto">
              <a:xfrm>
                <a:off x="5721118" y="2691832"/>
                <a:ext cx="83413" cy="199325"/>
              </a:xfrm>
              <a:custGeom>
                <a:avLst/>
                <a:gdLst>
                  <a:gd name="T0" fmla="*/ 40 w 40"/>
                  <a:gd name="T1" fmla="*/ 2 h 97"/>
                  <a:gd name="T2" fmla="*/ 40 w 40"/>
                  <a:gd name="T3" fmla="*/ 78 h 97"/>
                  <a:gd name="T4" fmla="*/ 20 w 40"/>
                  <a:gd name="T5" fmla="*/ 97 h 97"/>
                  <a:gd name="T6" fmla="*/ 0 w 40"/>
                  <a:gd name="T7" fmla="*/ 78 h 97"/>
                  <a:gd name="T8" fmla="*/ 0 w 40"/>
                  <a:gd name="T9" fmla="*/ 0 h 97"/>
                </a:gdLst>
                <a:ahLst/>
                <a:cxnLst>
                  <a:cxn ang="0">
                    <a:pos x="T0" y="T1"/>
                  </a:cxn>
                  <a:cxn ang="0">
                    <a:pos x="T2" y="T3"/>
                  </a:cxn>
                  <a:cxn ang="0">
                    <a:pos x="T4" y="T5"/>
                  </a:cxn>
                  <a:cxn ang="0">
                    <a:pos x="T6" y="T7"/>
                  </a:cxn>
                  <a:cxn ang="0">
                    <a:pos x="T8" y="T9"/>
                  </a:cxn>
                </a:cxnLst>
                <a:rect l="0" t="0" r="r" b="b"/>
                <a:pathLst>
                  <a:path w="40" h="97">
                    <a:moveTo>
                      <a:pt x="40" y="2"/>
                    </a:moveTo>
                    <a:cubicBezTo>
                      <a:pt x="40" y="78"/>
                      <a:pt x="40" y="78"/>
                      <a:pt x="40" y="78"/>
                    </a:cubicBezTo>
                    <a:cubicBezTo>
                      <a:pt x="40" y="89"/>
                      <a:pt x="31" y="97"/>
                      <a:pt x="20" y="97"/>
                    </a:cubicBezTo>
                    <a:cubicBezTo>
                      <a:pt x="9" y="97"/>
                      <a:pt x="0" y="89"/>
                      <a:pt x="0" y="78"/>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5" name="ï$ḻîḋe">
                <a:extLst>
                  <a:ext uri="{FF2B5EF4-FFF2-40B4-BE49-F238E27FC236}">
                    <a16:creationId xmlns:a16="http://schemas.microsoft.com/office/drawing/2014/main" id="{D7041483-96B1-41D3-B371-5C768A61B901}"/>
                  </a:ext>
                </a:extLst>
              </p:cNvPr>
              <p:cNvSpPr/>
              <p:nvPr/>
            </p:nvSpPr>
            <p:spPr bwMode="auto">
              <a:xfrm>
                <a:off x="5721118" y="2691832"/>
                <a:ext cx="83413" cy="199325"/>
              </a:xfrm>
              <a:custGeom>
                <a:avLst/>
                <a:gdLst>
                  <a:gd name="T0" fmla="*/ 40 w 40"/>
                  <a:gd name="T1" fmla="*/ 2 h 97"/>
                  <a:gd name="T2" fmla="*/ 40 w 40"/>
                  <a:gd name="T3" fmla="*/ 78 h 97"/>
                  <a:gd name="T4" fmla="*/ 20 w 40"/>
                  <a:gd name="T5" fmla="*/ 97 h 97"/>
                  <a:gd name="T6" fmla="*/ 0 w 40"/>
                  <a:gd name="T7" fmla="*/ 78 h 97"/>
                  <a:gd name="T8" fmla="*/ 0 w 40"/>
                  <a:gd name="T9" fmla="*/ 0 h 97"/>
                </a:gdLst>
                <a:ahLst/>
                <a:cxnLst>
                  <a:cxn ang="0">
                    <a:pos x="T0" y="T1"/>
                  </a:cxn>
                  <a:cxn ang="0">
                    <a:pos x="T2" y="T3"/>
                  </a:cxn>
                  <a:cxn ang="0">
                    <a:pos x="T4" y="T5"/>
                  </a:cxn>
                  <a:cxn ang="0">
                    <a:pos x="T6" y="T7"/>
                  </a:cxn>
                  <a:cxn ang="0">
                    <a:pos x="T8" y="T9"/>
                  </a:cxn>
                </a:cxnLst>
                <a:rect l="0" t="0" r="r" b="b"/>
                <a:pathLst>
                  <a:path w="40" h="97">
                    <a:moveTo>
                      <a:pt x="40" y="2"/>
                    </a:moveTo>
                    <a:cubicBezTo>
                      <a:pt x="40" y="78"/>
                      <a:pt x="40" y="78"/>
                      <a:pt x="40" y="78"/>
                    </a:cubicBezTo>
                    <a:cubicBezTo>
                      <a:pt x="40" y="89"/>
                      <a:pt x="31" y="97"/>
                      <a:pt x="20" y="97"/>
                    </a:cubicBezTo>
                    <a:cubicBezTo>
                      <a:pt x="9" y="97"/>
                      <a:pt x="0" y="89"/>
                      <a:pt x="0" y="78"/>
                    </a:cubicBezTo>
                    <a:cubicBezTo>
                      <a:pt x="0" y="0"/>
                      <a:pt x="0" y="0"/>
                      <a:pt x="0"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56" name="iṡḷïḋê">
                <a:extLst>
                  <a:ext uri="{FF2B5EF4-FFF2-40B4-BE49-F238E27FC236}">
                    <a16:creationId xmlns:a16="http://schemas.microsoft.com/office/drawing/2014/main" id="{D072BD84-DF70-46B7-B8FD-4578CDC1EA31}"/>
                  </a:ext>
                </a:extLst>
              </p:cNvPr>
              <p:cNvSpPr/>
              <p:nvPr/>
            </p:nvSpPr>
            <p:spPr bwMode="auto">
              <a:xfrm>
                <a:off x="5638788" y="2689666"/>
                <a:ext cx="82330" cy="201491"/>
              </a:xfrm>
              <a:custGeom>
                <a:avLst/>
                <a:gdLst>
                  <a:gd name="T0" fmla="*/ 40 w 40"/>
                  <a:gd name="T1" fmla="*/ 3 h 98"/>
                  <a:gd name="T2" fmla="*/ 40 w 40"/>
                  <a:gd name="T3" fmla="*/ 79 h 98"/>
                  <a:gd name="T4" fmla="*/ 20 w 40"/>
                  <a:gd name="T5" fmla="*/ 98 h 98"/>
                  <a:gd name="T6" fmla="*/ 0 w 40"/>
                  <a:gd name="T7" fmla="*/ 79 h 98"/>
                  <a:gd name="T8" fmla="*/ 0 w 40"/>
                  <a:gd name="T9" fmla="*/ 0 h 98"/>
                </a:gdLst>
                <a:ahLst/>
                <a:cxnLst>
                  <a:cxn ang="0">
                    <a:pos x="T0" y="T1"/>
                  </a:cxn>
                  <a:cxn ang="0">
                    <a:pos x="T2" y="T3"/>
                  </a:cxn>
                  <a:cxn ang="0">
                    <a:pos x="T4" y="T5"/>
                  </a:cxn>
                  <a:cxn ang="0">
                    <a:pos x="T6" y="T7"/>
                  </a:cxn>
                  <a:cxn ang="0">
                    <a:pos x="T8" y="T9"/>
                  </a:cxn>
                </a:cxnLst>
                <a:rect l="0" t="0" r="r" b="b"/>
                <a:pathLst>
                  <a:path w="40" h="98">
                    <a:moveTo>
                      <a:pt x="40" y="3"/>
                    </a:moveTo>
                    <a:cubicBezTo>
                      <a:pt x="40" y="79"/>
                      <a:pt x="40" y="79"/>
                      <a:pt x="40" y="79"/>
                    </a:cubicBezTo>
                    <a:cubicBezTo>
                      <a:pt x="40" y="90"/>
                      <a:pt x="31" y="98"/>
                      <a:pt x="20" y="98"/>
                    </a:cubicBezTo>
                    <a:cubicBezTo>
                      <a:pt x="9" y="98"/>
                      <a:pt x="0" y="90"/>
                      <a:pt x="0" y="79"/>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7" name="íṩļiḍê">
                <a:extLst>
                  <a:ext uri="{FF2B5EF4-FFF2-40B4-BE49-F238E27FC236}">
                    <a16:creationId xmlns:a16="http://schemas.microsoft.com/office/drawing/2014/main" id="{86C8244D-C5E7-4C23-A52D-A344A17FAA3D}"/>
                  </a:ext>
                </a:extLst>
              </p:cNvPr>
              <p:cNvSpPr/>
              <p:nvPr/>
            </p:nvSpPr>
            <p:spPr bwMode="auto">
              <a:xfrm>
                <a:off x="5638788" y="2689666"/>
                <a:ext cx="82330" cy="201491"/>
              </a:xfrm>
              <a:custGeom>
                <a:avLst/>
                <a:gdLst>
                  <a:gd name="T0" fmla="*/ 40 w 40"/>
                  <a:gd name="T1" fmla="*/ 3 h 98"/>
                  <a:gd name="T2" fmla="*/ 40 w 40"/>
                  <a:gd name="T3" fmla="*/ 79 h 98"/>
                  <a:gd name="T4" fmla="*/ 20 w 40"/>
                  <a:gd name="T5" fmla="*/ 98 h 98"/>
                  <a:gd name="T6" fmla="*/ 0 w 40"/>
                  <a:gd name="T7" fmla="*/ 79 h 98"/>
                  <a:gd name="T8" fmla="*/ 0 w 40"/>
                  <a:gd name="T9" fmla="*/ 0 h 98"/>
                </a:gdLst>
                <a:ahLst/>
                <a:cxnLst>
                  <a:cxn ang="0">
                    <a:pos x="T0" y="T1"/>
                  </a:cxn>
                  <a:cxn ang="0">
                    <a:pos x="T2" y="T3"/>
                  </a:cxn>
                  <a:cxn ang="0">
                    <a:pos x="T4" y="T5"/>
                  </a:cxn>
                  <a:cxn ang="0">
                    <a:pos x="T6" y="T7"/>
                  </a:cxn>
                  <a:cxn ang="0">
                    <a:pos x="T8" y="T9"/>
                  </a:cxn>
                </a:cxnLst>
                <a:rect l="0" t="0" r="r" b="b"/>
                <a:pathLst>
                  <a:path w="40" h="98">
                    <a:moveTo>
                      <a:pt x="40" y="3"/>
                    </a:moveTo>
                    <a:cubicBezTo>
                      <a:pt x="40" y="79"/>
                      <a:pt x="40" y="79"/>
                      <a:pt x="40" y="79"/>
                    </a:cubicBezTo>
                    <a:cubicBezTo>
                      <a:pt x="40" y="90"/>
                      <a:pt x="31" y="98"/>
                      <a:pt x="20" y="98"/>
                    </a:cubicBezTo>
                    <a:cubicBezTo>
                      <a:pt x="9" y="98"/>
                      <a:pt x="0" y="90"/>
                      <a:pt x="0" y="79"/>
                    </a:cubicBezTo>
                    <a:cubicBezTo>
                      <a:pt x="0" y="0"/>
                      <a:pt x="0" y="0"/>
                      <a:pt x="0"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58" name="íšḻîďê">
                <a:extLst>
                  <a:ext uri="{FF2B5EF4-FFF2-40B4-BE49-F238E27FC236}">
                    <a16:creationId xmlns:a16="http://schemas.microsoft.com/office/drawing/2014/main" id="{778348D5-A965-4B3B-AE9B-45A30DE3273D}"/>
                  </a:ext>
                </a:extLst>
              </p:cNvPr>
              <p:cNvSpPr/>
              <p:nvPr/>
            </p:nvSpPr>
            <p:spPr bwMode="auto">
              <a:xfrm>
                <a:off x="3792868" y="3385135"/>
                <a:ext cx="317403" cy="132161"/>
              </a:xfrm>
              <a:custGeom>
                <a:avLst/>
                <a:gdLst>
                  <a:gd name="T0" fmla="*/ 154 w 154"/>
                  <a:gd name="T1" fmla="*/ 64 h 64"/>
                  <a:gd name="T2" fmla="*/ 154 w 154"/>
                  <a:gd name="T3" fmla="*/ 51 h 64"/>
                  <a:gd name="T4" fmla="*/ 104 w 154"/>
                  <a:gd name="T5" fmla="*/ 0 h 64"/>
                  <a:gd name="T6" fmla="*/ 58 w 154"/>
                  <a:gd name="T7" fmla="*/ 0 h 64"/>
                  <a:gd name="T8" fmla="*/ 0 w 154"/>
                  <a:gd name="T9" fmla="*/ 58 h 64"/>
                  <a:gd name="T10" fmla="*/ 0 w 154"/>
                  <a:gd name="T11" fmla="*/ 64 h 64"/>
                  <a:gd name="T12" fmla="*/ 114 w 1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54" h="64">
                    <a:moveTo>
                      <a:pt x="154" y="64"/>
                    </a:moveTo>
                    <a:cubicBezTo>
                      <a:pt x="154" y="51"/>
                      <a:pt x="154" y="51"/>
                      <a:pt x="154" y="51"/>
                    </a:cubicBezTo>
                    <a:cubicBezTo>
                      <a:pt x="154" y="23"/>
                      <a:pt x="132" y="0"/>
                      <a:pt x="104" y="0"/>
                    </a:cubicBezTo>
                    <a:cubicBezTo>
                      <a:pt x="58" y="0"/>
                      <a:pt x="58" y="0"/>
                      <a:pt x="58" y="0"/>
                    </a:cubicBezTo>
                    <a:cubicBezTo>
                      <a:pt x="26" y="0"/>
                      <a:pt x="0" y="26"/>
                      <a:pt x="0" y="58"/>
                    </a:cubicBezTo>
                    <a:cubicBezTo>
                      <a:pt x="0" y="64"/>
                      <a:pt x="0" y="64"/>
                      <a:pt x="0" y="64"/>
                    </a:cubicBezTo>
                    <a:cubicBezTo>
                      <a:pt x="114" y="64"/>
                      <a:pt x="114" y="64"/>
                      <a:pt x="114" y="64"/>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ïŝḷíḍe">
                <a:extLst>
                  <a:ext uri="{FF2B5EF4-FFF2-40B4-BE49-F238E27FC236}">
                    <a16:creationId xmlns:a16="http://schemas.microsoft.com/office/drawing/2014/main" id="{92D73EF7-6960-4DC5-BF59-6BCAC359F794}"/>
                  </a:ext>
                </a:extLst>
              </p:cNvPr>
              <p:cNvSpPr/>
              <p:nvPr/>
            </p:nvSpPr>
            <p:spPr bwMode="auto">
              <a:xfrm>
                <a:off x="3792868" y="3385135"/>
                <a:ext cx="317403" cy="132161"/>
              </a:xfrm>
              <a:custGeom>
                <a:avLst/>
                <a:gdLst>
                  <a:gd name="T0" fmla="*/ 154 w 154"/>
                  <a:gd name="T1" fmla="*/ 64 h 64"/>
                  <a:gd name="T2" fmla="*/ 154 w 154"/>
                  <a:gd name="T3" fmla="*/ 51 h 64"/>
                  <a:gd name="T4" fmla="*/ 104 w 154"/>
                  <a:gd name="T5" fmla="*/ 0 h 64"/>
                  <a:gd name="T6" fmla="*/ 58 w 154"/>
                  <a:gd name="T7" fmla="*/ 0 h 64"/>
                  <a:gd name="T8" fmla="*/ 0 w 154"/>
                  <a:gd name="T9" fmla="*/ 58 h 64"/>
                  <a:gd name="T10" fmla="*/ 0 w 154"/>
                  <a:gd name="T11" fmla="*/ 64 h 64"/>
                  <a:gd name="T12" fmla="*/ 114 w 1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54" h="64">
                    <a:moveTo>
                      <a:pt x="154" y="64"/>
                    </a:moveTo>
                    <a:cubicBezTo>
                      <a:pt x="154" y="51"/>
                      <a:pt x="154" y="51"/>
                      <a:pt x="154" y="51"/>
                    </a:cubicBezTo>
                    <a:cubicBezTo>
                      <a:pt x="154" y="23"/>
                      <a:pt x="132" y="0"/>
                      <a:pt x="104" y="0"/>
                    </a:cubicBezTo>
                    <a:cubicBezTo>
                      <a:pt x="58" y="0"/>
                      <a:pt x="58" y="0"/>
                      <a:pt x="58" y="0"/>
                    </a:cubicBezTo>
                    <a:cubicBezTo>
                      <a:pt x="26" y="0"/>
                      <a:pt x="0" y="26"/>
                      <a:pt x="0" y="58"/>
                    </a:cubicBezTo>
                    <a:cubicBezTo>
                      <a:pt x="0" y="64"/>
                      <a:pt x="0" y="64"/>
                      <a:pt x="0" y="64"/>
                    </a:cubicBezTo>
                    <a:cubicBezTo>
                      <a:pt x="114" y="64"/>
                      <a:pt x="114" y="64"/>
                      <a:pt x="114" y="64"/>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60" name="iṡlïḋé">
                <a:extLst>
                  <a:ext uri="{FF2B5EF4-FFF2-40B4-BE49-F238E27FC236}">
                    <a16:creationId xmlns:a16="http://schemas.microsoft.com/office/drawing/2014/main" id="{BA00D434-AF93-4E7D-BEF0-DEB84789EC16}"/>
                  </a:ext>
                </a:extLst>
              </p:cNvPr>
              <p:cNvSpPr/>
              <p:nvPr/>
            </p:nvSpPr>
            <p:spPr bwMode="auto">
              <a:xfrm>
                <a:off x="3792868" y="3485881"/>
                <a:ext cx="82330" cy="200408"/>
              </a:xfrm>
              <a:custGeom>
                <a:avLst/>
                <a:gdLst>
                  <a:gd name="T0" fmla="*/ 0 w 40"/>
                  <a:gd name="T1" fmla="*/ 9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9"/>
                    </a:moveTo>
                    <a:cubicBezTo>
                      <a:pt x="0" y="78"/>
                      <a:pt x="0" y="78"/>
                      <a:pt x="0" y="78"/>
                    </a:cubicBezTo>
                    <a:cubicBezTo>
                      <a:pt x="0" y="88"/>
                      <a:pt x="9" y="97"/>
                      <a:pt x="20" y="97"/>
                    </a:cubicBezTo>
                    <a:cubicBezTo>
                      <a:pt x="31" y="97"/>
                      <a:pt x="40" y="88"/>
                      <a:pt x="40" y="78"/>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1" name="í$1íḓé">
                <a:extLst>
                  <a:ext uri="{FF2B5EF4-FFF2-40B4-BE49-F238E27FC236}">
                    <a16:creationId xmlns:a16="http://schemas.microsoft.com/office/drawing/2014/main" id="{137AE6AD-6A4B-4808-B3FA-35041A99E57F}"/>
                  </a:ext>
                </a:extLst>
              </p:cNvPr>
              <p:cNvSpPr/>
              <p:nvPr/>
            </p:nvSpPr>
            <p:spPr bwMode="auto">
              <a:xfrm>
                <a:off x="3792868" y="3485881"/>
                <a:ext cx="82330" cy="200408"/>
              </a:xfrm>
              <a:custGeom>
                <a:avLst/>
                <a:gdLst>
                  <a:gd name="T0" fmla="*/ 0 w 40"/>
                  <a:gd name="T1" fmla="*/ 9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9"/>
                    </a:moveTo>
                    <a:cubicBezTo>
                      <a:pt x="0" y="78"/>
                      <a:pt x="0" y="78"/>
                      <a:pt x="0" y="78"/>
                    </a:cubicBezTo>
                    <a:cubicBezTo>
                      <a:pt x="0" y="88"/>
                      <a:pt x="9" y="97"/>
                      <a:pt x="20" y="97"/>
                    </a:cubicBezTo>
                    <a:cubicBezTo>
                      <a:pt x="31" y="97"/>
                      <a:pt x="40" y="88"/>
                      <a:pt x="40" y="78"/>
                    </a:cubicBezTo>
                    <a:cubicBezTo>
                      <a:pt x="40" y="0"/>
                      <a:pt x="40" y="0"/>
                      <a:pt x="40"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62" name="ïśḻïḍé">
                <a:extLst>
                  <a:ext uri="{FF2B5EF4-FFF2-40B4-BE49-F238E27FC236}">
                    <a16:creationId xmlns:a16="http://schemas.microsoft.com/office/drawing/2014/main" id="{589EF6C7-A090-4C78-9C57-8A8D6E15E89F}"/>
                  </a:ext>
                </a:extLst>
              </p:cNvPr>
              <p:cNvSpPr/>
              <p:nvPr/>
            </p:nvSpPr>
            <p:spPr bwMode="auto">
              <a:xfrm>
                <a:off x="3875198" y="3485881"/>
                <a:ext cx="82330" cy="200408"/>
              </a:xfrm>
              <a:custGeom>
                <a:avLst/>
                <a:gdLst>
                  <a:gd name="T0" fmla="*/ 0 w 40"/>
                  <a:gd name="T1" fmla="*/ 0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0"/>
                    </a:moveTo>
                    <a:cubicBezTo>
                      <a:pt x="0" y="78"/>
                      <a:pt x="0" y="78"/>
                      <a:pt x="0" y="78"/>
                    </a:cubicBezTo>
                    <a:cubicBezTo>
                      <a:pt x="0" y="88"/>
                      <a:pt x="9" y="97"/>
                      <a:pt x="20" y="97"/>
                    </a:cubicBezTo>
                    <a:cubicBezTo>
                      <a:pt x="31" y="97"/>
                      <a:pt x="40" y="88"/>
                      <a:pt x="40" y="78"/>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3" name="íśľíḋe">
                <a:extLst>
                  <a:ext uri="{FF2B5EF4-FFF2-40B4-BE49-F238E27FC236}">
                    <a16:creationId xmlns:a16="http://schemas.microsoft.com/office/drawing/2014/main" id="{37D6C0FE-684C-47E7-B736-E33E826C5E0A}"/>
                  </a:ext>
                </a:extLst>
              </p:cNvPr>
              <p:cNvSpPr/>
              <p:nvPr/>
            </p:nvSpPr>
            <p:spPr bwMode="auto">
              <a:xfrm>
                <a:off x="3875198" y="3485881"/>
                <a:ext cx="82330" cy="200408"/>
              </a:xfrm>
              <a:custGeom>
                <a:avLst/>
                <a:gdLst>
                  <a:gd name="T0" fmla="*/ 0 w 40"/>
                  <a:gd name="T1" fmla="*/ 0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0"/>
                    </a:moveTo>
                    <a:cubicBezTo>
                      <a:pt x="0" y="78"/>
                      <a:pt x="0" y="78"/>
                      <a:pt x="0" y="78"/>
                    </a:cubicBezTo>
                    <a:cubicBezTo>
                      <a:pt x="0" y="88"/>
                      <a:pt x="9" y="97"/>
                      <a:pt x="20" y="97"/>
                    </a:cubicBezTo>
                    <a:cubicBezTo>
                      <a:pt x="31" y="97"/>
                      <a:pt x="40" y="88"/>
                      <a:pt x="40" y="78"/>
                    </a:cubicBezTo>
                    <a:cubicBezTo>
                      <a:pt x="40" y="0"/>
                      <a:pt x="40" y="0"/>
                      <a:pt x="40"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64" name="i$ľiḓè">
                <a:extLst>
                  <a:ext uri="{FF2B5EF4-FFF2-40B4-BE49-F238E27FC236}">
                    <a16:creationId xmlns:a16="http://schemas.microsoft.com/office/drawing/2014/main" id="{2BEFFC4A-BD72-4D53-8228-6E298EA3E001}"/>
                  </a:ext>
                </a:extLst>
              </p:cNvPr>
              <p:cNvSpPr/>
              <p:nvPr/>
            </p:nvSpPr>
            <p:spPr bwMode="auto">
              <a:xfrm>
                <a:off x="3964028" y="3451216"/>
                <a:ext cx="225324" cy="82330"/>
              </a:xfrm>
              <a:custGeom>
                <a:avLst/>
                <a:gdLst>
                  <a:gd name="T0" fmla="*/ 0 w 109"/>
                  <a:gd name="T1" fmla="*/ 40 h 40"/>
                  <a:gd name="T2" fmla="*/ 91 w 109"/>
                  <a:gd name="T3" fmla="*/ 40 h 40"/>
                  <a:gd name="T4" fmla="*/ 109 w 109"/>
                  <a:gd name="T5" fmla="*/ 20 h 40"/>
                  <a:gd name="T6" fmla="*/ 91 w 109"/>
                  <a:gd name="T7" fmla="*/ 0 h 40"/>
                  <a:gd name="T8" fmla="*/ 64 w 109"/>
                  <a:gd name="T9" fmla="*/ 0 h 40"/>
                </a:gdLst>
                <a:ahLst/>
                <a:cxnLst>
                  <a:cxn ang="0">
                    <a:pos x="T0" y="T1"/>
                  </a:cxn>
                  <a:cxn ang="0">
                    <a:pos x="T2" y="T3"/>
                  </a:cxn>
                  <a:cxn ang="0">
                    <a:pos x="T4" y="T5"/>
                  </a:cxn>
                  <a:cxn ang="0">
                    <a:pos x="T6" y="T7"/>
                  </a:cxn>
                  <a:cxn ang="0">
                    <a:pos x="T8" y="T9"/>
                  </a:cxn>
                </a:cxnLst>
                <a:rect l="0" t="0" r="r" b="b"/>
                <a:pathLst>
                  <a:path w="109" h="40">
                    <a:moveTo>
                      <a:pt x="0" y="40"/>
                    </a:moveTo>
                    <a:cubicBezTo>
                      <a:pt x="91" y="40"/>
                      <a:pt x="91" y="40"/>
                      <a:pt x="91" y="40"/>
                    </a:cubicBezTo>
                    <a:cubicBezTo>
                      <a:pt x="101" y="40"/>
                      <a:pt x="109" y="31"/>
                      <a:pt x="109" y="20"/>
                    </a:cubicBezTo>
                    <a:cubicBezTo>
                      <a:pt x="109" y="9"/>
                      <a:pt x="101" y="0"/>
                      <a:pt x="91" y="0"/>
                    </a:cubicBezTo>
                    <a:cubicBezTo>
                      <a:pt x="64" y="0"/>
                      <a:pt x="64" y="0"/>
                      <a:pt x="64" y="0"/>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5" name="îšḻîḓê">
                <a:extLst>
                  <a:ext uri="{FF2B5EF4-FFF2-40B4-BE49-F238E27FC236}">
                    <a16:creationId xmlns:a16="http://schemas.microsoft.com/office/drawing/2014/main" id="{C098F996-587E-4C90-8C73-8FF3804B602E}"/>
                  </a:ext>
                </a:extLst>
              </p:cNvPr>
              <p:cNvSpPr/>
              <p:nvPr/>
            </p:nvSpPr>
            <p:spPr bwMode="auto">
              <a:xfrm>
                <a:off x="3964028" y="3451216"/>
                <a:ext cx="225324" cy="82330"/>
              </a:xfrm>
              <a:custGeom>
                <a:avLst/>
                <a:gdLst>
                  <a:gd name="T0" fmla="*/ 0 w 109"/>
                  <a:gd name="T1" fmla="*/ 40 h 40"/>
                  <a:gd name="T2" fmla="*/ 91 w 109"/>
                  <a:gd name="T3" fmla="*/ 40 h 40"/>
                  <a:gd name="T4" fmla="*/ 109 w 109"/>
                  <a:gd name="T5" fmla="*/ 20 h 40"/>
                  <a:gd name="T6" fmla="*/ 91 w 109"/>
                  <a:gd name="T7" fmla="*/ 0 h 40"/>
                  <a:gd name="T8" fmla="*/ 64 w 109"/>
                  <a:gd name="T9" fmla="*/ 0 h 40"/>
                </a:gdLst>
                <a:ahLst/>
                <a:cxnLst>
                  <a:cxn ang="0">
                    <a:pos x="T0" y="T1"/>
                  </a:cxn>
                  <a:cxn ang="0">
                    <a:pos x="T2" y="T3"/>
                  </a:cxn>
                  <a:cxn ang="0">
                    <a:pos x="T4" y="T5"/>
                  </a:cxn>
                  <a:cxn ang="0">
                    <a:pos x="T6" y="T7"/>
                  </a:cxn>
                  <a:cxn ang="0">
                    <a:pos x="T8" y="T9"/>
                  </a:cxn>
                </a:cxnLst>
                <a:rect l="0" t="0" r="r" b="b"/>
                <a:pathLst>
                  <a:path w="109" h="40">
                    <a:moveTo>
                      <a:pt x="0" y="40"/>
                    </a:moveTo>
                    <a:cubicBezTo>
                      <a:pt x="91" y="40"/>
                      <a:pt x="91" y="40"/>
                      <a:pt x="91" y="40"/>
                    </a:cubicBezTo>
                    <a:cubicBezTo>
                      <a:pt x="101" y="40"/>
                      <a:pt x="109" y="31"/>
                      <a:pt x="109" y="20"/>
                    </a:cubicBezTo>
                    <a:cubicBezTo>
                      <a:pt x="109" y="9"/>
                      <a:pt x="101" y="0"/>
                      <a:pt x="91" y="0"/>
                    </a:cubicBezTo>
                    <a:cubicBezTo>
                      <a:pt x="64" y="0"/>
                      <a:pt x="64" y="0"/>
                      <a:pt x="64"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66" name="îṣlïďe">
                <a:extLst>
                  <a:ext uri="{FF2B5EF4-FFF2-40B4-BE49-F238E27FC236}">
                    <a16:creationId xmlns:a16="http://schemas.microsoft.com/office/drawing/2014/main" id="{59911278-B425-49F5-A446-D7BD5719F79D}"/>
                  </a:ext>
                </a:extLst>
              </p:cNvPr>
              <p:cNvSpPr/>
              <p:nvPr/>
            </p:nvSpPr>
            <p:spPr bwMode="auto">
              <a:xfrm>
                <a:off x="3957528" y="3477215"/>
                <a:ext cx="82330" cy="209074"/>
              </a:xfrm>
              <a:custGeom>
                <a:avLst/>
                <a:gdLst>
                  <a:gd name="T0" fmla="*/ 0 w 40"/>
                  <a:gd name="T1" fmla="*/ 4 h 101"/>
                  <a:gd name="T2" fmla="*/ 0 w 40"/>
                  <a:gd name="T3" fmla="*/ 79 h 101"/>
                  <a:gd name="T4" fmla="*/ 20 w 40"/>
                  <a:gd name="T5" fmla="*/ 101 h 101"/>
                  <a:gd name="T6" fmla="*/ 40 w 40"/>
                  <a:gd name="T7" fmla="*/ 82 h 101"/>
                  <a:gd name="T8" fmla="*/ 40 w 40"/>
                  <a:gd name="T9" fmla="*/ 0 h 101"/>
                </a:gdLst>
                <a:ahLst/>
                <a:cxnLst>
                  <a:cxn ang="0">
                    <a:pos x="T0" y="T1"/>
                  </a:cxn>
                  <a:cxn ang="0">
                    <a:pos x="T2" y="T3"/>
                  </a:cxn>
                  <a:cxn ang="0">
                    <a:pos x="T4" y="T5"/>
                  </a:cxn>
                  <a:cxn ang="0">
                    <a:pos x="T6" y="T7"/>
                  </a:cxn>
                  <a:cxn ang="0">
                    <a:pos x="T8" y="T9"/>
                  </a:cxn>
                </a:cxnLst>
                <a:rect l="0" t="0" r="r" b="b"/>
                <a:pathLst>
                  <a:path w="40" h="101">
                    <a:moveTo>
                      <a:pt x="0" y="4"/>
                    </a:moveTo>
                    <a:cubicBezTo>
                      <a:pt x="0" y="79"/>
                      <a:pt x="0" y="79"/>
                      <a:pt x="0" y="79"/>
                    </a:cubicBezTo>
                    <a:cubicBezTo>
                      <a:pt x="0" y="92"/>
                      <a:pt x="9" y="101"/>
                      <a:pt x="20" y="101"/>
                    </a:cubicBezTo>
                    <a:cubicBezTo>
                      <a:pt x="31" y="101"/>
                      <a:pt x="40" y="92"/>
                      <a:pt x="40" y="82"/>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7" name="ïs1íďé">
                <a:extLst>
                  <a:ext uri="{FF2B5EF4-FFF2-40B4-BE49-F238E27FC236}">
                    <a16:creationId xmlns:a16="http://schemas.microsoft.com/office/drawing/2014/main" id="{0E6CB798-02E3-4A37-87E1-B8DFD367F25A}"/>
                  </a:ext>
                </a:extLst>
              </p:cNvPr>
              <p:cNvSpPr/>
              <p:nvPr/>
            </p:nvSpPr>
            <p:spPr bwMode="auto">
              <a:xfrm>
                <a:off x="3957528" y="3477215"/>
                <a:ext cx="82330" cy="209074"/>
              </a:xfrm>
              <a:custGeom>
                <a:avLst/>
                <a:gdLst>
                  <a:gd name="T0" fmla="*/ 0 w 40"/>
                  <a:gd name="T1" fmla="*/ 4 h 101"/>
                  <a:gd name="T2" fmla="*/ 0 w 40"/>
                  <a:gd name="T3" fmla="*/ 79 h 101"/>
                  <a:gd name="T4" fmla="*/ 20 w 40"/>
                  <a:gd name="T5" fmla="*/ 101 h 101"/>
                  <a:gd name="T6" fmla="*/ 40 w 40"/>
                  <a:gd name="T7" fmla="*/ 82 h 101"/>
                  <a:gd name="T8" fmla="*/ 40 w 40"/>
                  <a:gd name="T9" fmla="*/ 0 h 101"/>
                </a:gdLst>
                <a:ahLst/>
                <a:cxnLst>
                  <a:cxn ang="0">
                    <a:pos x="T0" y="T1"/>
                  </a:cxn>
                  <a:cxn ang="0">
                    <a:pos x="T2" y="T3"/>
                  </a:cxn>
                  <a:cxn ang="0">
                    <a:pos x="T4" y="T5"/>
                  </a:cxn>
                  <a:cxn ang="0">
                    <a:pos x="T6" y="T7"/>
                  </a:cxn>
                  <a:cxn ang="0">
                    <a:pos x="T8" y="T9"/>
                  </a:cxn>
                </a:cxnLst>
                <a:rect l="0" t="0" r="r" b="b"/>
                <a:pathLst>
                  <a:path w="40" h="101">
                    <a:moveTo>
                      <a:pt x="0" y="4"/>
                    </a:moveTo>
                    <a:cubicBezTo>
                      <a:pt x="0" y="79"/>
                      <a:pt x="0" y="79"/>
                      <a:pt x="0" y="79"/>
                    </a:cubicBezTo>
                    <a:cubicBezTo>
                      <a:pt x="0" y="92"/>
                      <a:pt x="9" y="101"/>
                      <a:pt x="20" y="101"/>
                    </a:cubicBezTo>
                    <a:cubicBezTo>
                      <a:pt x="31" y="101"/>
                      <a:pt x="40" y="92"/>
                      <a:pt x="40" y="82"/>
                    </a:cubicBezTo>
                    <a:cubicBezTo>
                      <a:pt x="40" y="0"/>
                      <a:pt x="40" y="0"/>
                      <a:pt x="40" y="0"/>
                    </a:cubicBezTo>
                  </a:path>
                </a:pathLst>
              </a:custGeom>
              <a:noFill/>
              <a:ln w="30163" cap="rnd">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68" name="ï$ľiďe">
                <a:extLst>
                  <a:ext uri="{FF2B5EF4-FFF2-40B4-BE49-F238E27FC236}">
                    <a16:creationId xmlns:a16="http://schemas.microsoft.com/office/drawing/2014/main" id="{FF8C2D39-628D-4E3E-9414-45896AD7A9E4}"/>
                  </a:ext>
                </a:extLst>
              </p:cNvPr>
              <p:cNvSpPr/>
              <p:nvPr/>
            </p:nvSpPr>
            <p:spPr bwMode="auto">
              <a:xfrm>
                <a:off x="5502294" y="3107814"/>
                <a:ext cx="151660" cy="154910"/>
              </a:xfrm>
              <a:custGeom>
                <a:avLst/>
                <a:gdLst>
                  <a:gd name="T0" fmla="*/ 67 w 73"/>
                  <a:gd name="T1" fmla="*/ 0 h 75"/>
                  <a:gd name="T2" fmla="*/ 73 w 73"/>
                  <a:gd name="T3" fmla="*/ 0 h 75"/>
                  <a:gd name="T4" fmla="*/ 73 w 73"/>
                  <a:gd name="T5" fmla="*/ 75 h 75"/>
                  <a:gd name="T6" fmla="*/ 54 w 73"/>
                  <a:gd name="T7" fmla="*/ 75 h 75"/>
                  <a:gd name="T8" fmla="*/ 54 w 73"/>
                  <a:gd name="T9" fmla="*/ 41 h 75"/>
                  <a:gd name="T10" fmla="*/ 38 w 73"/>
                  <a:gd name="T11" fmla="*/ 58 h 75"/>
                  <a:gd name="T12" fmla="*/ 36 w 73"/>
                  <a:gd name="T13" fmla="*/ 58 h 75"/>
                  <a:gd name="T14" fmla="*/ 20 w 73"/>
                  <a:gd name="T15" fmla="*/ 41 h 75"/>
                  <a:gd name="T16" fmla="*/ 20 w 73"/>
                  <a:gd name="T17" fmla="*/ 75 h 75"/>
                  <a:gd name="T18" fmla="*/ 0 w 73"/>
                  <a:gd name="T19" fmla="*/ 75 h 75"/>
                  <a:gd name="T20" fmla="*/ 0 w 73"/>
                  <a:gd name="T21" fmla="*/ 0 h 75"/>
                  <a:gd name="T22" fmla="*/ 7 w 73"/>
                  <a:gd name="T23" fmla="*/ 0 h 75"/>
                  <a:gd name="T24" fmla="*/ 37 w 73"/>
                  <a:gd name="T25" fmla="*/ 32 h 75"/>
                  <a:gd name="T26" fmla="*/ 67 w 73"/>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75">
                    <a:moveTo>
                      <a:pt x="67" y="0"/>
                    </a:moveTo>
                    <a:cubicBezTo>
                      <a:pt x="73" y="0"/>
                      <a:pt x="73" y="0"/>
                      <a:pt x="73" y="0"/>
                    </a:cubicBezTo>
                    <a:cubicBezTo>
                      <a:pt x="73" y="75"/>
                      <a:pt x="73" y="75"/>
                      <a:pt x="73" y="75"/>
                    </a:cubicBezTo>
                    <a:cubicBezTo>
                      <a:pt x="67" y="75"/>
                      <a:pt x="60" y="75"/>
                      <a:pt x="54" y="75"/>
                    </a:cubicBezTo>
                    <a:cubicBezTo>
                      <a:pt x="54" y="41"/>
                      <a:pt x="54" y="41"/>
                      <a:pt x="54" y="41"/>
                    </a:cubicBezTo>
                    <a:cubicBezTo>
                      <a:pt x="38" y="58"/>
                      <a:pt x="38" y="58"/>
                      <a:pt x="38" y="58"/>
                    </a:cubicBezTo>
                    <a:cubicBezTo>
                      <a:pt x="36" y="58"/>
                      <a:pt x="36" y="58"/>
                      <a:pt x="36" y="58"/>
                    </a:cubicBezTo>
                    <a:cubicBezTo>
                      <a:pt x="20" y="41"/>
                      <a:pt x="20" y="41"/>
                      <a:pt x="20" y="41"/>
                    </a:cubicBezTo>
                    <a:cubicBezTo>
                      <a:pt x="20" y="75"/>
                      <a:pt x="20" y="75"/>
                      <a:pt x="20" y="75"/>
                    </a:cubicBezTo>
                    <a:cubicBezTo>
                      <a:pt x="13" y="75"/>
                      <a:pt x="7" y="75"/>
                      <a:pt x="0" y="75"/>
                    </a:cubicBezTo>
                    <a:cubicBezTo>
                      <a:pt x="0" y="0"/>
                      <a:pt x="0" y="0"/>
                      <a:pt x="0" y="0"/>
                    </a:cubicBezTo>
                    <a:cubicBezTo>
                      <a:pt x="7" y="0"/>
                      <a:pt x="7" y="0"/>
                      <a:pt x="7" y="0"/>
                    </a:cubicBezTo>
                    <a:cubicBezTo>
                      <a:pt x="37" y="32"/>
                      <a:pt x="37" y="32"/>
                      <a:pt x="37" y="32"/>
                    </a:cubicBezTo>
                    <a:lnTo>
                      <a:pt x="67" y="0"/>
                    </a:lnTo>
                    <a:close/>
                  </a:path>
                </a:pathLst>
              </a:custGeom>
              <a:solidFill>
                <a:srgbClr val="E2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9" name="îş1iḓe">
                <a:extLst>
                  <a:ext uri="{FF2B5EF4-FFF2-40B4-BE49-F238E27FC236}">
                    <a16:creationId xmlns:a16="http://schemas.microsoft.com/office/drawing/2014/main" id="{F7D1843F-EC21-4692-9FC8-844CE49D75E5}"/>
                  </a:ext>
                </a:extLst>
              </p:cNvPr>
              <p:cNvSpPr/>
              <p:nvPr/>
            </p:nvSpPr>
            <p:spPr bwMode="auto">
              <a:xfrm>
                <a:off x="5695119" y="3107814"/>
                <a:ext cx="119161" cy="154910"/>
              </a:xfrm>
              <a:custGeom>
                <a:avLst/>
                <a:gdLst>
                  <a:gd name="T0" fmla="*/ 49 w 58"/>
                  <a:gd name="T1" fmla="*/ 36 h 75"/>
                  <a:gd name="T2" fmla="*/ 58 w 58"/>
                  <a:gd name="T3" fmla="*/ 51 h 75"/>
                  <a:gd name="T4" fmla="*/ 35 w 58"/>
                  <a:gd name="T5" fmla="*/ 75 h 75"/>
                  <a:gd name="T6" fmla="*/ 0 w 58"/>
                  <a:gd name="T7" fmla="*/ 75 h 75"/>
                  <a:gd name="T8" fmla="*/ 0 w 58"/>
                  <a:gd name="T9" fmla="*/ 0 h 75"/>
                  <a:gd name="T10" fmla="*/ 32 w 58"/>
                  <a:gd name="T11" fmla="*/ 0 h 75"/>
                  <a:gd name="T12" fmla="*/ 55 w 58"/>
                  <a:gd name="T13" fmla="*/ 23 h 75"/>
                  <a:gd name="T14" fmla="*/ 49 w 58"/>
                  <a:gd name="T15" fmla="*/ 36 h 75"/>
                  <a:gd name="T16" fmla="*/ 18 w 58"/>
                  <a:gd name="T17" fmla="*/ 17 h 75"/>
                  <a:gd name="T18" fmla="*/ 18 w 58"/>
                  <a:gd name="T19" fmla="*/ 29 h 75"/>
                  <a:gd name="T20" fmla="*/ 30 w 58"/>
                  <a:gd name="T21" fmla="*/ 29 h 75"/>
                  <a:gd name="T22" fmla="*/ 30 w 58"/>
                  <a:gd name="T23" fmla="*/ 17 h 75"/>
                  <a:gd name="T24" fmla="*/ 18 w 58"/>
                  <a:gd name="T25" fmla="*/ 17 h 75"/>
                  <a:gd name="T26" fmla="*/ 18 w 58"/>
                  <a:gd name="T27" fmla="*/ 45 h 75"/>
                  <a:gd name="T28" fmla="*/ 18 w 58"/>
                  <a:gd name="T29" fmla="*/ 58 h 75"/>
                  <a:gd name="T30" fmla="*/ 33 w 58"/>
                  <a:gd name="T31" fmla="*/ 58 h 75"/>
                  <a:gd name="T32" fmla="*/ 33 w 58"/>
                  <a:gd name="T33" fmla="*/ 45 h 75"/>
                  <a:gd name="T34" fmla="*/ 18 w 58"/>
                  <a:gd name="T35" fmla="*/ 4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75">
                    <a:moveTo>
                      <a:pt x="49" y="36"/>
                    </a:moveTo>
                    <a:cubicBezTo>
                      <a:pt x="55" y="39"/>
                      <a:pt x="58" y="45"/>
                      <a:pt x="58" y="51"/>
                    </a:cubicBezTo>
                    <a:cubicBezTo>
                      <a:pt x="58" y="64"/>
                      <a:pt x="50" y="75"/>
                      <a:pt x="35" y="75"/>
                    </a:cubicBezTo>
                    <a:cubicBezTo>
                      <a:pt x="0" y="75"/>
                      <a:pt x="0" y="75"/>
                      <a:pt x="0" y="75"/>
                    </a:cubicBezTo>
                    <a:cubicBezTo>
                      <a:pt x="0" y="0"/>
                      <a:pt x="0" y="0"/>
                      <a:pt x="0" y="0"/>
                    </a:cubicBezTo>
                    <a:cubicBezTo>
                      <a:pt x="32" y="0"/>
                      <a:pt x="32" y="0"/>
                      <a:pt x="32" y="0"/>
                    </a:cubicBezTo>
                    <a:cubicBezTo>
                      <a:pt x="45" y="0"/>
                      <a:pt x="55" y="10"/>
                      <a:pt x="55" y="23"/>
                    </a:cubicBezTo>
                    <a:cubicBezTo>
                      <a:pt x="55" y="27"/>
                      <a:pt x="53" y="33"/>
                      <a:pt x="49" y="36"/>
                    </a:cubicBezTo>
                    <a:close/>
                    <a:moveTo>
                      <a:pt x="18" y="17"/>
                    </a:moveTo>
                    <a:cubicBezTo>
                      <a:pt x="18" y="29"/>
                      <a:pt x="18" y="29"/>
                      <a:pt x="18" y="29"/>
                    </a:cubicBezTo>
                    <a:cubicBezTo>
                      <a:pt x="30" y="29"/>
                      <a:pt x="30" y="29"/>
                      <a:pt x="30" y="29"/>
                    </a:cubicBezTo>
                    <a:cubicBezTo>
                      <a:pt x="38" y="29"/>
                      <a:pt x="38" y="17"/>
                      <a:pt x="30" y="17"/>
                    </a:cubicBezTo>
                    <a:lnTo>
                      <a:pt x="18" y="17"/>
                    </a:lnTo>
                    <a:close/>
                    <a:moveTo>
                      <a:pt x="18" y="45"/>
                    </a:moveTo>
                    <a:cubicBezTo>
                      <a:pt x="18" y="58"/>
                      <a:pt x="18" y="58"/>
                      <a:pt x="18" y="58"/>
                    </a:cubicBezTo>
                    <a:cubicBezTo>
                      <a:pt x="33" y="58"/>
                      <a:pt x="33" y="58"/>
                      <a:pt x="33" y="58"/>
                    </a:cubicBezTo>
                    <a:cubicBezTo>
                      <a:pt x="41" y="58"/>
                      <a:pt x="41" y="45"/>
                      <a:pt x="33" y="45"/>
                    </a:cubicBezTo>
                    <a:lnTo>
                      <a:pt x="18" y="45"/>
                    </a:lnTo>
                    <a:close/>
                  </a:path>
                </a:pathLst>
              </a:custGeom>
              <a:solidFill>
                <a:srgbClr val="E2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0" name="í$ľîḓê">
                <a:extLst>
                  <a:ext uri="{FF2B5EF4-FFF2-40B4-BE49-F238E27FC236}">
                    <a16:creationId xmlns:a16="http://schemas.microsoft.com/office/drawing/2014/main" id="{371B1D48-EB3C-43F2-887F-AEF9BBDC3441}"/>
                  </a:ext>
                </a:extLst>
              </p:cNvPr>
              <p:cNvSpPr/>
              <p:nvPr/>
            </p:nvSpPr>
            <p:spPr bwMode="auto">
              <a:xfrm>
                <a:off x="5827280" y="3106731"/>
                <a:ext cx="157076" cy="155993"/>
              </a:xfrm>
              <a:custGeom>
                <a:avLst/>
                <a:gdLst>
                  <a:gd name="T0" fmla="*/ 99 w 145"/>
                  <a:gd name="T1" fmla="*/ 125 h 144"/>
                  <a:gd name="T2" fmla="*/ 44 w 145"/>
                  <a:gd name="T3" fmla="*/ 125 h 144"/>
                  <a:gd name="T4" fmla="*/ 34 w 145"/>
                  <a:gd name="T5" fmla="*/ 144 h 144"/>
                  <a:gd name="T6" fmla="*/ 0 w 145"/>
                  <a:gd name="T7" fmla="*/ 144 h 144"/>
                  <a:gd name="T8" fmla="*/ 0 w 145"/>
                  <a:gd name="T9" fmla="*/ 139 h 144"/>
                  <a:gd name="T10" fmla="*/ 63 w 145"/>
                  <a:gd name="T11" fmla="*/ 0 h 144"/>
                  <a:gd name="T12" fmla="*/ 80 w 145"/>
                  <a:gd name="T13" fmla="*/ 0 h 144"/>
                  <a:gd name="T14" fmla="*/ 145 w 145"/>
                  <a:gd name="T15" fmla="*/ 139 h 144"/>
                  <a:gd name="T16" fmla="*/ 145 w 145"/>
                  <a:gd name="T17" fmla="*/ 144 h 144"/>
                  <a:gd name="T18" fmla="*/ 108 w 145"/>
                  <a:gd name="T19" fmla="*/ 144 h 144"/>
                  <a:gd name="T20" fmla="*/ 99 w 145"/>
                  <a:gd name="T21" fmla="*/ 125 h 144"/>
                  <a:gd name="T22" fmla="*/ 72 w 145"/>
                  <a:gd name="T23" fmla="*/ 57 h 144"/>
                  <a:gd name="T24" fmla="*/ 55 w 145"/>
                  <a:gd name="T25" fmla="*/ 95 h 144"/>
                  <a:gd name="T26" fmla="*/ 87 w 145"/>
                  <a:gd name="T27" fmla="*/ 95 h 144"/>
                  <a:gd name="T28" fmla="*/ 72 w 145"/>
                  <a:gd name="T29" fmla="*/ 5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144">
                    <a:moveTo>
                      <a:pt x="99" y="125"/>
                    </a:moveTo>
                    <a:lnTo>
                      <a:pt x="44" y="125"/>
                    </a:lnTo>
                    <a:lnTo>
                      <a:pt x="34" y="144"/>
                    </a:lnTo>
                    <a:lnTo>
                      <a:pt x="0" y="144"/>
                    </a:lnTo>
                    <a:lnTo>
                      <a:pt x="0" y="139"/>
                    </a:lnTo>
                    <a:lnTo>
                      <a:pt x="63" y="0"/>
                    </a:lnTo>
                    <a:lnTo>
                      <a:pt x="80" y="0"/>
                    </a:lnTo>
                    <a:lnTo>
                      <a:pt x="145" y="139"/>
                    </a:lnTo>
                    <a:lnTo>
                      <a:pt x="145" y="144"/>
                    </a:lnTo>
                    <a:lnTo>
                      <a:pt x="108" y="144"/>
                    </a:lnTo>
                    <a:lnTo>
                      <a:pt x="99" y="125"/>
                    </a:lnTo>
                    <a:close/>
                    <a:moveTo>
                      <a:pt x="72" y="57"/>
                    </a:moveTo>
                    <a:lnTo>
                      <a:pt x="55" y="95"/>
                    </a:lnTo>
                    <a:lnTo>
                      <a:pt x="87" y="95"/>
                    </a:lnTo>
                    <a:lnTo>
                      <a:pt x="72" y="57"/>
                    </a:lnTo>
                    <a:close/>
                  </a:path>
                </a:pathLst>
              </a:custGeom>
              <a:solidFill>
                <a:srgbClr val="E259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1" name="î$ļiḋê">
                <a:extLst>
                  <a:ext uri="{FF2B5EF4-FFF2-40B4-BE49-F238E27FC236}">
                    <a16:creationId xmlns:a16="http://schemas.microsoft.com/office/drawing/2014/main" id="{988A1870-4F72-46F1-9A25-300C57B85709}"/>
                  </a:ext>
                </a:extLst>
              </p:cNvPr>
              <p:cNvSpPr/>
              <p:nvPr/>
            </p:nvSpPr>
            <p:spPr bwMode="auto">
              <a:xfrm>
                <a:off x="5859778" y="3440383"/>
                <a:ext cx="105079" cy="105079"/>
              </a:xfrm>
              <a:prstGeom prst="ellipse">
                <a:avLst/>
              </a:prstGeom>
              <a:solidFill>
                <a:srgbClr val="E3D4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2" name="íṩľiḍe">
                <a:extLst>
                  <a:ext uri="{FF2B5EF4-FFF2-40B4-BE49-F238E27FC236}">
                    <a16:creationId xmlns:a16="http://schemas.microsoft.com/office/drawing/2014/main" id="{46CFA980-C32F-40EF-B163-BEE97448CB12}"/>
                  </a:ext>
                </a:extLst>
              </p:cNvPr>
              <p:cNvSpPr/>
              <p:nvPr/>
            </p:nvSpPr>
            <p:spPr bwMode="auto">
              <a:xfrm>
                <a:off x="4738577" y="3017901"/>
                <a:ext cx="0" cy="426815"/>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273" name="iŝlïdé">
                <a:extLst>
                  <a:ext uri="{FF2B5EF4-FFF2-40B4-BE49-F238E27FC236}">
                    <a16:creationId xmlns:a16="http://schemas.microsoft.com/office/drawing/2014/main" id="{D246FEFD-74D0-4D4C-B9DB-DEF5D13F0AF3}"/>
                  </a:ext>
                </a:extLst>
              </p:cNvPr>
              <p:cNvSpPr/>
              <p:nvPr/>
            </p:nvSpPr>
            <p:spPr bwMode="auto">
              <a:xfrm>
                <a:off x="4635665" y="2794744"/>
                <a:ext cx="207991" cy="417065"/>
              </a:xfrm>
              <a:custGeom>
                <a:avLst/>
                <a:gdLst>
                  <a:gd name="T0" fmla="*/ 60 w 101"/>
                  <a:gd name="T1" fmla="*/ 202 h 202"/>
                  <a:gd name="T2" fmla="*/ 41 w 101"/>
                  <a:gd name="T3" fmla="*/ 202 h 202"/>
                  <a:gd name="T4" fmla="*/ 0 w 101"/>
                  <a:gd name="T5" fmla="*/ 161 h 202"/>
                  <a:gd name="T6" fmla="*/ 0 w 101"/>
                  <a:gd name="T7" fmla="*/ 42 h 202"/>
                  <a:gd name="T8" fmla="*/ 41 w 101"/>
                  <a:gd name="T9" fmla="*/ 0 h 202"/>
                  <a:gd name="T10" fmla="*/ 60 w 101"/>
                  <a:gd name="T11" fmla="*/ 0 h 202"/>
                  <a:gd name="T12" fmla="*/ 101 w 101"/>
                  <a:gd name="T13" fmla="*/ 42 h 202"/>
                  <a:gd name="T14" fmla="*/ 101 w 101"/>
                  <a:gd name="T15" fmla="*/ 161 h 202"/>
                  <a:gd name="T16" fmla="*/ 60 w 10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02">
                    <a:moveTo>
                      <a:pt x="60" y="202"/>
                    </a:moveTo>
                    <a:cubicBezTo>
                      <a:pt x="41" y="202"/>
                      <a:pt x="41" y="202"/>
                      <a:pt x="41" y="202"/>
                    </a:cubicBezTo>
                    <a:cubicBezTo>
                      <a:pt x="18" y="202"/>
                      <a:pt x="0" y="184"/>
                      <a:pt x="0" y="161"/>
                    </a:cubicBezTo>
                    <a:cubicBezTo>
                      <a:pt x="0" y="42"/>
                      <a:pt x="0" y="42"/>
                      <a:pt x="0" y="42"/>
                    </a:cubicBezTo>
                    <a:cubicBezTo>
                      <a:pt x="0" y="19"/>
                      <a:pt x="18" y="0"/>
                      <a:pt x="41" y="0"/>
                    </a:cubicBezTo>
                    <a:cubicBezTo>
                      <a:pt x="60" y="0"/>
                      <a:pt x="60" y="0"/>
                      <a:pt x="60" y="0"/>
                    </a:cubicBezTo>
                    <a:cubicBezTo>
                      <a:pt x="83" y="0"/>
                      <a:pt x="101" y="19"/>
                      <a:pt x="101" y="42"/>
                    </a:cubicBezTo>
                    <a:cubicBezTo>
                      <a:pt x="101" y="161"/>
                      <a:pt x="101" y="161"/>
                      <a:pt x="101" y="161"/>
                    </a:cubicBezTo>
                    <a:cubicBezTo>
                      <a:pt x="101" y="184"/>
                      <a:pt x="83" y="202"/>
                      <a:pt x="60" y="202"/>
                    </a:cubicBezTo>
                    <a:close/>
                  </a:path>
                </a:pathLst>
              </a:custGeom>
              <a:solidFill>
                <a:srgbClr val="CDE0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4" name="iṡḻïďê">
                <a:extLst>
                  <a:ext uri="{FF2B5EF4-FFF2-40B4-BE49-F238E27FC236}">
                    <a16:creationId xmlns:a16="http://schemas.microsoft.com/office/drawing/2014/main" id="{ED26C29B-2878-410B-961D-A82BDDAEBFA5}"/>
                  </a:ext>
                </a:extLst>
              </p:cNvPr>
              <p:cNvSpPr/>
              <p:nvPr/>
            </p:nvSpPr>
            <p:spPr bwMode="auto">
              <a:xfrm>
                <a:off x="4635665" y="2794744"/>
                <a:ext cx="207991" cy="417065"/>
              </a:xfrm>
              <a:custGeom>
                <a:avLst/>
                <a:gdLst>
                  <a:gd name="T0" fmla="*/ 60 w 101"/>
                  <a:gd name="T1" fmla="*/ 202 h 202"/>
                  <a:gd name="T2" fmla="*/ 41 w 101"/>
                  <a:gd name="T3" fmla="*/ 202 h 202"/>
                  <a:gd name="T4" fmla="*/ 0 w 101"/>
                  <a:gd name="T5" fmla="*/ 161 h 202"/>
                  <a:gd name="T6" fmla="*/ 0 w 101"/>
                  <a:gd name="T7" fmla="*/ 42 h 202"/>
                  <a:gd name="T8" fmla="*/ 41 w 101"/>
                  <a:gd name="T9" fmla="*/ 0 h 202"/>
                  <a:gd name="T10" fmla="*/ 60 w 101"/>
                  <a:gd name="T11" fmla="*/ 0 h 202"/>
                  <a:gd name="T12" fmla="*/ 101 w 101"/>
                  <a:gd name="T13" fmla="*/ 42 h 202"/>
                  <a:gd name="T14" fmla="*/ 101 w 101"/>
                  <a:gd name="T15" fmla="*/ 161 h 202"/>
                  <a:gd name="T16" fmla="*/ 60 w 10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02">
                    <a:moveTo>
                      <a:pt x="60" y="202"/>
                    </a:moveTo>
                    <a:cubicBezTo>
                      <a:pt x="41" y="202"/>
                      <a:pt x="41" y="202"/>
                      <a:pt x="41" y="202"/>
                    </a:cubicBezTo>
                    <a:cubicBezTo>
                      <a:pt x="18" y="202"/>
                      <a:pt x="0" y="184"/>
                      <a:pt x="0" y="161"/>
                    </a:cubicBezTo>
                    <a:cubicBezTo>
                      <a:pt x="0" y="42"/>
                      <a:pt x="0" y="42"/>
                      <a:pt x="0" y="42"/>
                    </a:cubicBezTo>
                    <a:cubicBezTo>
                      <a:pt x="0" y="19"/>
                      <a:pt x="18" y="0"/>
                      <a:pt x="41" y="0"/>
                    </a:cubicBezTo>
                    <a:cubicBezTo>
                      <a:pt x="60" y="0"/>
                      <a:pt x="60" y="0"/>
                      <a:pt x="60" y="0"/>
                    </a:cubicBezTo>
                    <a:cubicBezTo>
                      <a:pt x="83" y="0"/>
                      <a:pt x="101" y="19"/>
                      <a:pt x="101" y="42"/>
                    </a:cubicBezTo>
                    <a:cubicBezTo>
                      <a:pt x="101" y="161"/>
                      <a:pt x="101" y="161"/>
                      <a:pt x="101" y="161"/>
                    </a:cubicBezTo>
                    <a:cubicBezTo>
                      <a:pt x="101" y="184"/>
                      <a:pt x="83" y="202"/>
                      <a:pt x="60" y="202"/>
                    </a:cubicBezTo>
                    <a:close/>
                  </a:path>
                </a:pathLst>
              </a:custGeom>
              <a:noFill/>
              <a:ln w="30163" cap="flat">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75" name="îṩḻiḍê">
                <a:extLst>
                  <a:ext uri="{FF2B5EF4-FFF2-40B4-BE49-F238E27FC236}">
                    <a16:creationId xmlns:a16="http://schemas.microsoft.com/office/drawing/2014/main" id="{31D176E7-F2A8-4174-90FF-113556D0CB8D}"/>
                  </a:ext>
                </a:extLst>
              </p:cNvPr>
              <p:cNvSpPr/>
              <p:nvPr/>
            </p:nvSpPr>
            <p:spPr bwMode="auto">
              <a:xfrm>
                <a:off x="4635665" y="2881407"/>
                <a:ext cx="77997" cy="0"/>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276" name="ïśliḓé">
                <a:extLst>
                  <a:ext uri="{FF2B5EF4-FFF2-40B4-BE49-F238E27FC236}">
                    <a16:creationId xmlns:a16="http://schemas.microsoft.com/office/drawing/2014/main" id="{0B43338B-3BD1-4E12-B48C-0B1642E48B3C}"/>
                  </a:ext>
                </a:extLst>
              </p:cNvPr>
              <p:cNvSpPr/>
              <p:nvPr/>
            </p:nvSpPr>
            <p:spPr bwMode="auto">
              <a:xfrm>
                <a:off x="4635665" y="2957237"/>
                <a:ext cx="77997" cy="0"/>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277" name="işḻîḓè">
                <a:extLst>
                  <a:ext uri="{FF2B5EF4-FFF2-40B4-BE49-F238E27FC236}">
                    <a16:creationId xmlns:a16="http://schemas.microsoft.com/office/drawing/2014/main" id="{231C6AC9-03E7-4F5B-9676-1BB2CDD923F2}"/>
                  </a:ext>
                </a:extLst>
              </p:cNvPr>
              <p:cNvSpPr/>
              <p:nvPr/>
            </p:nvSpPr>
            <p:spPr bwMode="auto">
              <a:xfrm>
                <a:off x="4635665" y="3036317"/>
                <a:ext cx="77997" cy="0"/>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278" name="îṣļïdê">
                <a:extLst>
                  <a:ext uri="{FF2B5EF4-FFF2-40B4-BE49-F238E27FC236}">
                    <a16:creationId xmlns:a16="http://schemas.microsoft.com/office/drawing/2014/main" id="{C49C8DD5-949F-4A74-95EA-F8154CDFBEE2}"/>
                  </a:ext>
                </a:extLst>
              </p:cNvPr>
              <p:cNvSpPr/>
              <p:nvPr/>
            </p:nvSpPr>
            <p:spPr bwMode="auto">
              <a:xfrm>
                <a:off x="4635665" y="3112147"/>
                <a:ext cx="77997" cy="0"/>
              </a:xfrm>
              <a:prstGeom prst="line">
                <a:avLst/>
              </a:prstGeom>
              <a:noFill/>
              <a:ln w="30163" cap="rnd">
                <a:solidFill>
                  <a:srgbClr val="640917"/>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p>
            </p:txBody>
          </p:sp>
          <p:sp>
            <p:nvSpPr>
              <p:cNvPr id="279" name="îṣ1ïḑè">
                <a:extLst>
                  <a:ext uri="{FF2B5EF4-FFF2-40B4-BE49-F238E27FC236}">
                    <a16:creationId xmlns:a16="http://schemas.microsoft.com/office/drawing/2014/main" id="{0ADE8921-8651-492B-8E50-DB099B77138F}"/>
                  </a:ext>
                </a:extLst>
              </p:cNvPr>
              <p:cNvSpPr/>
              <p:nvPr/>
            </p:nvSpPr>
            <p:spPr bwMode="auto">
              <a:xfrm>
                <a:off x="4626999" y="3444716"/>
                <a:ext cx="229657" cy="75830"/>
              </a:xfrm>
              <a:custGeom>
                <a:avLst/>
                <a:gdLst>
                  <a:gd name="T0" fmla="*/ 111 w 111"/>
                  <a:gd name="T1" fmla="*/ 37 h 37"/>
                  <a:gd name="T2" fmla="*/ 0 w 111"/>
                  <a:gd name="T3" fmla="*/ 37 h 37"/>
                  <a:gd name="T4" fmla="*/ 0 w 111"/>
                  <a:gd name="T5" fmla="*/ 30 h 37"/>
                  <a:gd name="T6" fmla="*/ 30 w 111"/>
                  <a:gd name="T7" fmla="*/ 0 h 37"/>
                  <a:gd name="T8" fmla="*/ 81 w 111"/>
                  <a:gd name="T9" fmla="*/ 0 h 37"/>
                  <a:gd name="T10" fmla="*/ 111 w 111"/>
                  <a:gd name="T11" fmla="*/ 30 h 37"/>
                  <a:gd name="T12" fmla="*/ 111 w 11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11" h="37">
                    <a:moveTo>
                      <a:pt x="111" y="37"/>
                    </a:moveTo>
                    <a:cubicBezTo>
                      <a:pt x="0" y="37"/>
                      <a:pt x="0" y="37"/>
                      <a:pt x="0" y="37"/>
                    </a:cubicBezTo>
                    <a:cubicBezTo>
                      <a:pt x="0" y="30"/>
                      <a:pt x="0" y="30"/>
                      <a:pt x="0" y="30"/>
                    </a:cubicBezTo>
                    <a:cubicBezTo>
                      <a:pt x="0" y="14"/>
                      <a:pt x="14" y="0"/>
                      <a:pt x="30" y="0"/>
                    </a:cubicBezTo>
                    <a:cubicBezTo>
                      <a:pt x="81" y="0"/>
                      <a:pt x="81" y="0"/>
                      <a:pt x="81" y="0"/>
                    </a:cubicBezTo>
                    <a:cubicBezTo>
                      <a:pt x="97" y="0"/>
                      <a:pt x="111" y="14"/>
                      <a:pt x="111" y="30"/>
                    </a:cubicBezTo>
                    <a:lnTo>
                      <a:pt x="111" y="37"/>
                    </a:lnTo>
                    <a:close/>
                  </a:path>
                </a:pathLst>
              </a:custGeom>
              <a:solidFill>
                <a:srgbClr val="CDE0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0" name="iṣľïḍê">
                <a:extLst>
                  <a:ext uri="{FF2B5EF4-FFF2-40B4-BE49-F238E27FC236}">
                    <a16:creationId xmlns:a16="http://schemas.microsoft.com/office/drawing/2014/main" id="{660FA8F9-7281-4C4A-B0A3-875396085DF7}"/>
                  </a:ext>
                </a:extLst>
              </p:cNvPr>
              <p:cNvSpPr/>
              <p:nvPr/>
            </p:nvSpPr>
            <p:spPr bwMode="auto">
              <a:xfrm>
                <a:off x="4626999" y="3444716"/>
                <a:ext cx="229657" cy="75830"/>
              </a:xfrm>
              <a:custGeom>
                <a:avLst/>
                <a:gdLst>
                  <a:gd name="T0" fmla="*/ 111 w 111"/>
                  <a:gd name="T1" fmla="*/ 37 h 37"/>
                  <a:gd name="T2" fmla="*/ 0 w 111"/>
                  <a:gd name="T3" fmla="*/ 37 h 37"/>
                  <a:gd name="T4" fmla="*/ 0 w 111"/>
                  <a:gd name="T5" fmla="*/ 30 h 37"/>
                  <a:gd name="T6" fmla="*/ 30 w 111"/>
                  <a:gd name="T7" fmla="*/ 0 h 37"/>
                  <a:gd name="T8" fmla="*/ 81 w 111"/>
                  <a:gd name="T9" fmla="*/ 0 h 37"/>
                  <a:gd name="T10" fmla="*/ 111 w 111"/>
                  <a:gd name="T11" fmla="*/ 30 h 37"/>
                  <a:gd name="T12" fmla="*/ 111 w 11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11" h="37">
                    <a:moveTo>
                      <a:pt x="111" y="37"/>
                    </a:moveTo>
                    <a:cubicBezTo>
                      <a:pt x="0" y="37"/>
                      <a:pt x="0" y="37"/>
                      <a:pt x="0" y="37"/>
                    </a:cubicBezTo>
                    <a:cubicBezTo>
                      <a:pt x="0" y="30"/>
                      <a:pt x="0" y="30"/>
                      <a:pt x="0" y="30"/>
                    </a:cubicBezTo>
                    <a:cubicBezTo>
                      <a:pt x="0" y="14"/>
                      <a:pt x="14" y="0"/>
                      <a:pt x="30" y="0"/>
                    </a:cubicBezTo>
                    <a:cubicBezTo>
                      <a:pt x="81" y="0"/>
                      <a:pt x="81" y="0"/>
                      <a:pt x="81" y="0"/>
                    </a:cubicBezTo>
                    <a:cubicBezTo>
                      <a:pt x="97" y="0"/>
                      <a:pt x="111" y="14"/>
                      <a:pt x="111" y="30"/>
                    </a:cubicBezTo>
                    <a:lnTo>
                      <a:pt x="111" y="37"/>
                    </a:lnTo>
                    <a:close/>
                  </a:path>
                </a:pathLst>
              </a:custGeom>
              <a:noFill/>
              <a:ln w="30163" cap="flat">
                <a:solidFill>
                  <a:srgbClr val="640917"/>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p>
            </p:txBody>
          </p:sp>
        </p:grpSp>
      </p:grpSp>
      <p:grpSp>
        <p:nvGrpSpPr>
          <p:cNvPr id="11" name="组合 10">
            <a:extLst>
              <a:ext uri="{FF2B5EF4-FFF2-40B4-BE49-F238E27FC236}">
                <a16:creationId xmlns:a16="http://schemas.microsoft.com/office/drawing/2014/main" id="{483BEBD5-9F41-46AE-86E4-1DF69B63DA2F}"/>
              </a:ext>
            </a:extLst>
          </p:cNvPr>
          <p:cNvGrpSpPr/>
          <p:nvPr/>
        </p:nvGrpSpPr>
        <p:grpSpPr>
          <a:xfrm>
            <a:off x="3505268" y="1752644"/>
            <a:ext cx="1318426" cy="1815970"/>
            <a:chOff x="2933336" y="1828842"/>
            <a:chExt cx="1318426" cy="1815970"/>
          </a:xfrm>
        </p:grpSpPr>
        <p:sp>
          <p:nvSpPr>
            <p:cNvPr id="42" name="文本框 41">
              <a:extLst>
                <a:ext uri="{FF2B5EF4-FFF2-40B4-BE49-F238E27FC236}">
                  <a16:creationId xmlns:a16="http://schemas.microsoft.com/office/drawing/2014/main" id="{8AD68C01-0FA6-4949-8BE6-7452557E60B7}"/>
                </a:ext>
              </a:extLst>
            </p:cNvPr>
            <p:cNvSpPr txBox="1"/>
            <p:nvPr/>
          </p:nvSpPr>
          <p:spPr>
            <a:xfrm>
              <a:off x="2933336" y="3275480"/>
              <a:ext cx="1318426" cy="369332"/>
            </a:xfrm>
            <a:prstGeom prst="rect">
              <a:avLst/>
            </a:prstGeom>
            <a:solidFill>
              <a:srgbClr val="86C7DA"/>
            </a:solid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6</a:t>
              </a:r>
              <a:r>
                <a:rPr lang="zh-CN" altLang="en-US" b="1" dirty="0">
                  <a:solidFill>
                    <a:schemeClr val="bg1"/>
                  </a:solidFill>
                  <a:latin typeface="微软雅黑" panose="020B0503020204020204" pitchFamily="34" charset="-122"/>
                  <a:ea typeface="微软雅黑" panose="020B0503020204020204" pitchFamily="34" charset="-122"/>
                </a:rPr>
                <a:t>岁儿童</a:t>
              </a:r>
            </a:p>
          </p:txBody>
        </p:sp>
        <p:grpSp>
          <p:nvGrpSpPr>
            <p:cNvPr id="43" name="3fca6b55-1839-4e14-ba4e-badcd822540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10C5CFA8-E9D9-4506-A68B-C119EFC81918}"/>
                </a:ext>
              </a:extLst>
            </p:cNvPr>
            <p:cNvGrpSpPr>
              <a:grpSpLocks noChangeAspect="1"/>
            </p:cNvGrpSpPr>
            <p:nvPr>
              <p:custDataLst>
                <p:tags r:id="rId1"/>
              </p:custDataLst>
            </p:nvPr>
          </p:nvGrpSpPr>
          <p:grpSpPr>
            <a:xfrm flipH="1">
              <a:off x="3124278" y="1828842"/>
              <a:ext cx="1091130" cy="1516097"/>
              <a:chOff x="4286250" y="1211263"/>
              <a:chExt cx="3619500" cy="5029200"/>
            </a:xfrm>
          </p:grpSpPr>
          <p:sp>
            <p:nvSpPr>
              <p:cNvPr id="44" name="íṧľïḍê">
                <a:extLst>
                  <a:ext uri="{FF2B5EF4-FFF2-40B4-BE49-F238E27FC236}">
                    <a16:creationId xmlns:a16="http://schemas.microsoft.com/office/drawing/2014/main" id="{92005C0A-4DB1-4CEB-8A8A-8B06EFA73A1C}"/>
                  </a:ext>
                </a:extLst>
              </p:cNvPr>
              <p:cNvSpPr/>
              <p:nvPr/>
            </p:nvSpPr>
            <p:spPr bwMode="auto">
              <a:xfrm>
                <a:off x="5616575" y="1211263"/>
                <a:ext cx="1241425" cy="1716088"/>
              </a:xfrm>
              <a:custGeom>
                <a:avLst/>
                <a:gdLst>
                  <a:gd name="T0" fmla="*/ 200 w 376"/>
                  <a:gd name="T1" fmla="*/ 220 h 521"/>
                  <a:gd name="T2" fmla="*/ 239 w 376"/>
                  <a:gd name="T3" fmla="*/ 121 h 521"/>
                  <a:gd name="T4" fmla="*/ 305 w 376"/>
                  <a:gd name="T5" fmla="*/ 88 h 521"/>
                  <a:gd name="T6" fmla="*/ 376 w 376"/>
                  <a:gd name="T7" fmla="*/ 87 h 521"/>
                  <a:gd name="T8" fmla="*/ 189 w 376"/>
                  <a:gd name="T9" fmla="*/ 2 h 521"/>
                  <a:gd name="T10" fmla="*/ 87 w 376"/>
                  <a:gd name="T11" fmla="*/ 38 h 521"/>
                  <a:gd name="T12" fmla="*/ 27 w 376"/>
                  <a:gd name="T13" fmla="*/ 127 h 521"/>
                  <a:gd name="T14" fmla="*/ 28 w 376"/>
                  <a:gd name="T15" fmla="*/ 315 h 521"/>
                  <a:gd name="T16" fmla="*/ 147 w 376"/>
                  <a:gd name="T17" fmla="*/ 437 h 521"/>
                  <a:gd name="T18" fmla="*/ 159 w 376"/>
                  <a:gd name="T19" fmla="*/ 411 h 521"/>
                  <a:gd name="T20" fmla="*/ 200 w 376"/>
                  <a:gd name="T21" fmla="*/ 22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6" h="521">
                    <a:moveTo>
                      <a:pt x="200" y="220"/>
                    </a:moveTo>
                    <a:cubicBezTo>
                      <a:pt x="199" y="187"/>
                      <a:pt x="214" y="142"/>
                      <a:pt x="239" y="121"/>
                    </a:cubicBezTo>
                    <a:cubicBezTo>
                      <a:pt x="259" y="104"/>
                      <a:pt x="280" y="91"/>
                      <a:pt x="305" y="88"/>
                    </a:cubicBezTo>
                    <a:cubicBezTo>
                      <a:pt x="330" y="85"/>
                      <a:pt x="357" y="104"/>
                      <a:pt x="376" y="87"/>
                    </a:cubicBezTo>
                    <a:cubicBezTo>
                      <a:pt x="333" y="31"/>
                      <a:pt x="258" y="6"/>
                      <a:pt x="189" y="2"/>
                    </a:cubicBezTo>
                    <a:cubicBezTo>
                      <a:pt x="151" y="0"/>
                      <a:pt x="118" y="16"/>
                      <a:pt x="87" y="38"/>
                    </a:cubicBezTo>
                    <a:cubicBezTo>
                      <a:pt x="56" y="60"/>
                      <a:pt x="42" y="93"/>
                      <a:pt x="27" y="127"/>
                    </a:cubicBezTo>
                    <a:cubicBezTo>
                      <a:pt x="0" y="188"/>
                      <a:pt x="8" y="254"/>
                      <a:pt x="28" y="315"/>
                    </a:cubicBezTo>
                    <a:cubicBezTo>
                      <a:pt x="45" y="367"/>
                      <a:pt x="101" y="521"/>
                      <a:pt x="147" y="437"/>
                    </a:cubicBezTo>
                    <a:cubicBezTo>
                      <a:pt x="151" y="429"/>
                      <a:pt x="154" y="421"/>
                      <a:pt x="159" y="411"/>
                    </a:cubicBezTo>
                    <a:lnTo>
                      <a:pt x="200" y="220"/>
                    </a:lnTo>
                    <a:close/>
                  </a:path>
                </a:pathLst>
              </a:custGeom>
              <a:solidFill>
                <a:srgbClr val="FCC7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îšḷïḋe">
                <a:extLst>
                  <a:ext uri="{FF2B5EF4-FFF2-40B4-BE49-F238E27FC236}">
                    <a16:creationId xmlns:a16="http://schemas.microsoft.com/office/drawing/2014/main" id="{F57E7C92-86F1-4946-AE1A-B7F7D245BAB4}"/>
                  </a:ext>
                </a:extLst>
              </p:cNvPr>
              <p:cNvSpPr/>
              <p:nvPr/>
            </p:nvSpPr>
            <p:spPr bwMode="auto">
              <a:xfrm>
                <a:off x="4467225" y="1465263"/>
                <a:ext cx="1470025" cy="1287463"/>
              </a:xfrm>
              <a:custGeom>
                <a:avLst/>
                <a:gdLst>
                  <a:gd name="T0" fmla="*/ 18 w 445"/>
                  <a:gd name="T1" fmla="*/ 175 h 391"/>
                  <a:gd name="T2" fmla="*/ 135 w 445"/>
                  <a:gd name="T3" fmla="*/ 133 h 391"/>
                  <a:gd name="T4" fmla="*/ 221 w 445"/>
                  <a:gd name="T5" fmla="*/ 212 h 391"/>
                  <a:gd name="T6" fmla="*/ 274 w 445"/>
                  <a:gd name="T7" fmla="*/ 309 h 391"/>
                  <a:gd name="T8" fmla="*/ 320 w 445"/>
                  <a:gd name="T9" fmla="*/ 386 h 391"/>
                  <a:gd name="T10" fmla="*/ 424 w 445"/>
                  <a:gd name="T11" fmla="*/ 380 h 391"/>
                  <a:gd name="T12" fmla="*/ 439 w 445"/>
                  <a:gd name="T13" fmla="*/ 296 h 391"/>
                  <a:gd name="T14" fmla="*/ 423 w 445"/>
                  <a:gd name="T15" fmla="*/ 201 h 391"/>
                  <a:gd name="T16" fmla="*/ 329 w 445"/>
                  <a:gd name="T17" fmla="*/ 42 h 391"/>
                  <a:gd name="T18" fmla="*/ 156 w 445"/>
                  <a:gd name="T19" fmla="*/ 12 h 391"/>
                  <a:gd name="T20" fmla="*/ 29 w 445"/>
                  <a:gd name="T21" fmla="*/ 91 h 391"/>
                  <a:gd name="T22" fmla="*/ 0 w 445"/>
                  <a:gd name="T23" fmla="*/ 158 h 391"/>
                  <a:gd name="T24" fmla="*/ 18 w 445"/>
                  <a:gd name="T25" fmla="*/ 175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391">
                    <a:moveTo>
                      <a:pt x="18" y="175"/>
                    </a:moveTo>
                    <a:cubicBezTo>
                      <a:pt x="44" y="142"/>
                      <a:pt x="94" y="125"/>
                      <a:pt x="135" y="133"/>
                    </a:cubicBezTo>
                    <a:cubicBezTo>
                      <a:pt x="176" y="141"/>
                      <a:pt x="198" y="180"/>
                      <a:pt x="221" y="212"/>
                    </a:cubicBezTo>
                    <a:cubicBezTo>
                      <a:pt x="243" y="242"/>
                      <a:pt x="259" y="275"/>
                      <a:pt x="274" y="309"/>
                    </a:cubicBezTo>
                    <a:cubicBezTo>
                      <a:pt x="282" y="333"/>
                      <a:pt x="292" y="379"/>
                      <a:pt x="320" y="386"/>
                    </a:cubicBezTo>
                    <a:cubicBezTo>
                      <a:pt x="338" y="390"/>
                      <a:pt x="409" y="391"/>
                      <a:pt x="424" y="380"/>
                    </a:cubicBezTo>
                    <a:cubicBezTo>
                      <a:pt x="445" y="365"/>
                      <a:pt x="440" y="317"/>
                      <a:pt x="439" y="296"/>
                    </a:cubicBezTo>
                    <a:cubicBezTo>
                      <a:pt x="438" y="263"/>
                      <a:pt x="432" y="232"/>
                      <a:pt x="423" y="201"/>
                    </a:cubicBezTo>
                    <a:cubicBezTo>
                      <a:pt x="405" y="137"/>
                      <a:pt x="383" y="84"/>
                      <a:pt x="329" y="42"/>
                    </a:cubicBezTo>
                    <a:cubicBezTo>
                      <a:pt x="290" y="11"/>
                      <a:pt x="220" y="0"/>
                      <a:pt x="156" y="12"/>
                    </a:cubicBezTo>
                    <a:cubicBezTo>
                      <a:pt x="112" y="20"/>
                      <a:pt x="51" y="62"/>
                      <a:pt x="29" y="91"/>
                    </a:cubicBezTo>
                    <a:cubicBezTo>
                      <a:pt x="11" y="115"/>
                      <a:pt x="5" y="132"/>
                      <a:pt x="0" y="158"/>
                    </a:cubicBezTo>
                    <a:lnTo>
                      <a:pt x="18" y="175"/>
                    </a:lnTo>
                    <a:close/>
                  </a:path>
                </a:pathLst>
              </a:custGeom>
              <a:solidFill>
                <a:srgbClr val="43BDE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í$ļiḑé">
                <a:extLst>
                  <a:ext uri="{FF2B5EF4-FFF2-40B4-BE49-F238E27FC236}">
                    <a16:creationId xmlns:a16="http://schemas.microsoft.com/office/drawing/2014/main" id="{D9019748-5D89-4310-8BF6-C73FE2AF0BE4}"/>
                  </a:ext>
                </a:extLst>
              </p:cNvPr>
              <p:cNvSpPr/>
              <p:nvPr/>
            </p:nvSpPr>
            <p:spPr bwMode="auto">
              <a:xfrm>
                <a:off x="4286250" y="1912938"/>
                <a:ext cx="277813" cy="276225"/>
              </a:xfrm>
              <a:prstGeom prst="ellipse">
                <a:avLst/>
              </a:prstGeom>
              <a:solidFill>
                <a:srgbClr val="FFE1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íSlíďe">
                <a:extLst>
                  <a:ext uri="{FF2B5EF4-FFF2-40B4-BE49-F238E27FC236}">
                    <a16:creationId xmlns:a16="http://schemas.microsoft.com/office/drawing/2014/main" id="{1A808D22-A552-4127-8458-4E5EA3DA521A}"/>
                  </a:ext>
                </a:extLst>
              </p:cNvPr>
              <p:cNvSpPr/>
              <p:nvPr/>
            </p:nvSpPr>
            <p:spPr bwMode="auto">
              <a:xfrm>
                <a:off x="6737350" y="1379538"/>
                <a:ext cx="276225" cy="276225"/>
              </a:xfrm>
              <a:prstGeom prst="ellipse">
                <a:avLst/>
              </a:prstGeom>
              <a:solidFill>
                <a:srgbClr val="FFE1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iSḻïḋê">
                <a:extLst>
                  <a:ext uri="{FF2B5EF4-FFF2-40B4-BE49-F238E27FC236}">
                    <a16:creationId xmlns:a16="http://schemas.microsoft.com/office/drawing/2014/main" id="{77384A44-4E43-4FD4-8A9A-18E79EA00368}"/>
                  </a:ext>
                </a:extLst>
              </p:cNvPr>
              <p:cNvSpPr/>
              <p:nvPr/>
            </p:nvSpPr>
            <p:spPr bwMode="auto">
              <a:xfrm>
                <a:off x="4552950" y="1936751"/>
                <a:ext cx="1387475" cy="1231900"/>
              </a:xfrm>
              <a:custGeom>
                <a:avLst/>
                <a:gdLst>
                  <a:gd name="T0" fmla="*/ 27 w 420"/>
                  <a:gd name="T1" fmla="*/ 254 h 374"/>
                  <a:gd name="T2" fmla="*/ 95 w 420"/>
                  <a:gd name="T3" fmla="*/ 167 h 374"/>
                  <a:gd name="T4" fmla="*/ 146 w 420"/>
                  <a:gd name="T5" fmla="*/ 230 h 374"/>
                  <a:gd name="T6" fmla="*/ 191 w 420"/>
                  <a:gd name="T7" fmla="*/ 338 h 374"/>
                  <a:gd name="T8" fmla="*/ 207 w 420"/>
                  <a:gd name="T9" fmla="*/ 374 h 374"/>
                  <a:gd name="T10" fmla="*/ 331 w 420"/>
                  <a:gd name="T11" fmla="*/ 325 h 374"/>
                  <a:gd name="T12" fmla="*/ 420 w 420"/>
                  <a:gd name="T13" fmla="*/ 283 h 374"/>
                  <a:gd name="T14" fmla="*/ 244 w 420"/>
                  <a:gd name="T15" fmla="*/ 16 h 374"/>
                  <a:gd name="T16" fmla="*/ 99 w 420"/>
                  <a:gd name="T17" fmla="*/ 35 h 374"/>
                  <a:gd name="T18" fmla="*/ 7 w 420"/>
                  <a:gd name="T19" fmla="*/ 162 h 374"/>
                  <a:gd name="T20" fmla="*/ 5 w 420"/>
                  <a:gd name="T21" fmla="*/ 259 h 374"/>
                  <a:gd name="T22" fmla="*/ 7 w 420"/>
                  <a:gd name="T23" fmla="*/ 258 h 374"/>
                  <a:gd name="T24" fmla="*/ 27 w 420"/>
                  <a:gd name="T25" fmla="*/ 25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374">
                    <a:moveTo>
                      <a:pt x="27" y="254"/>
                    </a:moveTo>
                    <a:cubicBezTo>
                      <a:pt x="28" y="216"/>
                      <a:pt x="48" y="161"/>
                      <a:pt x="95" y="167"/>
                    </a:cubicBezTo>
                    <a:cubicBezTo>
                      <a:pt x="127" y="170"/>
                      <a:pt x="135" y="204"/>
                      <a:pt x="146" y="230"/>
                    </a:cubicBezTo>
                    <a:cubicBezTo>
                      <a:pt x="161" y="266"/>
                      <a:pt x="176" y="302"/>
                      <a:pt x="191" y="338"/>
                    </a:cubicBezTo>
                    <a:cubicBezTo>
                      <a:pt x="197" y="350"/>
                      <a:pt x="200" y="363"/>
                      <a:pt x="207" y="374"/>
                    </a:cubicBezTo>
                    <a:cubicBezTo>
                      <a:pt x="249" y="359"/>
                      <a:pt x="290" y="342"/>
                      <a:pt x="331" y="325"/>
                    </a:cubicBezTo>
                    <a:cubicBezTo>
                      <a:pt x="362" y="313"/>
                      <a:pt x="389" y="291"/>
                      <a:pt x="420" y="283"/>
                    </a:cubicBezTo>
                    <a:cubicBezTo>
                      <a:pt x="396" y="180"/>
                      <a:pt x="353" y="58"/>
                      <a:pt x="244" y="16"/>
                    </a:cubicBezTo>
                    <a:cubicBezTo>
                      <a:pt x="199" y="0"/>
                      <a:pt x="139" y="12"/>
                      <a:pt x="99" y="35"/>
                    </a:cubicBezTo>
                    <a:cubicBezTo>
                      <a:pt x="48" y="64"/>
                      <a:pt x="19" y="104"/>
                      <a:pt x="7" y="162"/>
                    </a:cubicBezTo>
                    <a:cubicBezTo>
                      <a:pt x="0" y="194"/>
                      <a:pt x="3" y="227"/>
                      <a:pt x="5" y="259"/>
                    </a:cubicBezTo>
                    <a:cubicBezTo>
                      <a:pt x="6" y="261"/>
                      <a:pt x="6" y="259"/>
                      <a:pt x="7" y="258"/>
                    </a:cubicBezTo>
                    <a:lnTo>
                      <a:pt x="27" y="254"/>
                    </a:lnTo>
                    <a:close/>
                  </a:path>
                </a:pathLst>
              </a:custGeom>
              <a:solidFill>
                <a:srgbClr val="FFDB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îṣľiḍé">
                <a:extLst>
                  <a:ext uri="{FF2B5EF4-FFF2-40B4-BE49-F238E27FC236}">
                    <a16:creationId xmlns:a16="http://schemas.microsoft.com/office/drawing/2014/main" id="{474CC3EA-52D2-4917-ADAD-B2F9685E5A86}"/>
                  </a:ext>
                </a:extLst>
              </p:cNvPr>
              <p:cNvSpPr/>
              <p:nvPr/>
            </p:nvSpPr>
            <p:spPr bwMode="auto">
              <a:xfrm>
                <a:off x="4484688" y="2703513"/>
                <a:ext cx="280988" cy="277813"/>
              </a:xfrm>
              <a:prstGeom prst="ellipse">
                <a:avLst/>
              </a:prstGeom>
              <a:solidFill>
                <a:srgbClr val="FFE1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íSḷiďè">
                <a:extLst>
                  <a:ext uri="{FF2B5EF4-FFF2-40B4-BE49-F238E27FC236}">
                    <a16:creationId xmlns:a16="http://schemas.microsoft.com/office/drawing/2014/main" id="{8FBA6E88-624E-4345-AA48-994E0BC5575D}"/>
                  </a:ext>
                </a:extLst>
              </p:cNvPr>
              <p:cNvSpPr/>
              <p:nvPr/>
            </p:nvSpPr>
            <p:spPr bwMode="auto">
              <a:xfrm>
                <a:off x="5827713" y="1735138"/>
                <a:ext cx="1466850" cy="1163638"/>
              </a:xfrm>
              <a:custGeom>
                <a:avLst/>
                <a:gdLst>
                  <a:gd name="T0" fmla="*/ 236 w 444"/>
                  <a:gd name="T1" fmla="*/ 348 h 353"/>
                  <a:gd name="T2" fmla="*/ 223 w 444"/>
                  <a:gd name="T3" fmla="*/ 285 h 353"/>
                  <a:gd name="T4" fmla="*/ 220 w 444"/>
                  <a:gd name="T5" fmla="*/ 190 h 353"/>
                  <a:gd name="T6" fmla="*/ 355 w 444"/>
                  <a:gd name="T7" fmla="*/ 131 h 353"/>
                  <a:gd name="T8" fmla="*/ 421 w 444"/>
                  <a:gd name="T9" fmla="*/ 215 h 353"/>
                  <a:gd name="T10" fmla="*/ 443 w 444"/>
                  <a:gd name="T11" fmla="*/ 210 h 353"/>
                  <a:gd name="T12" fmla="*/ 432 w 444"/>
                  <a:gd name="T13" fmla="*/ 137 h 353"/>
                  <a:gd name="T14" fmla="*/ 391 w 444"/>
                  <a:gd name="T15" fmla="*/ 67 h 353"/>
                  <a:gd name="T16" fmla="*/ 243 w 444"/>
                  <a:gd name="T17" fmla="*/ 4 h 353"/>
                  <a:gd name="T18" fmla="*/ 92 w 444"/>
                  <a:gd name="T19" fmla="*/ 42 h 353"/>
                  <a:gd name="T20" fmla="*/ 4 w 444"/>
                  <a:gd name="T21" fmla="*/ 184 h 353"/>
                  <a:gd name="T22" fmla="*/ 40 w 444"/>
                  <a:gd name="T23" fmla="*/ 353 h 353"/>
                  <a:gd name="T24" fmla="*/ 236 w 444"/>
                  <a:gd name="T25" fmla="*/ 34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353">
                    <a:moveTo>
                      <a:pt x="236" y="348"/>
                    </a:moveTo>
                    <a:cubicBezTo>
                      <a:pt x="229" y="331"/>
                      <a:pt x="227" y="304"/>
                      <a:pt x="223" y="285"/>
                    </a:cubicBezTo>
                    <a:cubicBezTo>
                      <a:pt x="219" y="256"/>
                      <a:pt x="212" y="219"/>
                      <a:pt x="220" y="190"/>
                    </a:cubicBezTo>
                    <a:cubicBezTo>
                      <a:pt x="234" y="140"/>
                      <a:pt x="307" y="108"/>
                      <a:pt x="355" y="131"/>
                    </a:cubicBezTo>
                    <a:cubicBezTo>
                      <a:pt x="388" y="147"/>
                      <a:pt x="415" y="178"/>
                      <a:pt x="421" y="215"/>
                    </a:cubicBezTo>
                    <a:cubicBezTo>
                      <a:pt x="429" y="212"/>
                      <a:pt x="437" y="211"/>
                      <a:pt x="443" y="210"/>
                    </a:cubicBezTo>
                    <a:cubicBezTo>
                      <a:pt x="444" y="186"/>
                      <a:pt x="440" y="159"/>
                      <a:pt x="432" y="137"/>
                    </a:cubicBezTo>
                    <a:cubicBezTo>
                      <a:pt x="423" y="113"/>
                      <a:pt x="409" y="87"/>
                      <a:pt x="391" y="67"/>
                    </a:cubicBezTo>
                    <a:cubicBezTo>
                      <a:pt x="354" y="27"/>
                      <a:pt x="296" y="7"/>
                      <a:pt x="243" y="4"/>
                    </a:cubicBezTo>
                    <a:cubicBezTo>
                      <a:pt x="191" y="0"/>
                      <a:pt x="135" y="15"/>
                      <a:pt x="92" y="42"/>
                    </a:cubicBezTo>
                    <a:cubicBezTo>
                      <a:pt x="51" y="70"/>
                      <a:pt x="11" y="134"/>
                      <a:pt x="4" y="184"/>
                    </a:cubicBezTo>
                    <a:cubicBezTo>
                      <a:pt x="0" y="219"/>
                      <a:pt x="32" y="336"/>
                      <a:pt x="40" y="353"/>
                    </a:cubicBezTo>
                    <a:lnTo>
                      <a:pt x="236" y="348"/>
                    </a:lnTo>
                    <a:close/>
                  </a:path>
                </a:pathLst>
              </a:custGeom>
              <a:solidFill>
                <a:srgbClr val="74CE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íSļîḍé">
                <a:extLst>
                  <a:ext uri="{FF2B5EF4-FFF2-40B4-BE49-F238E27FC236}">
                    <a16:creationId xmlns:a16="http://schemas.microsoft.com/office/drawing/2014/main" id="{1D08D937-B5B9-4C70-A815-2491E4BC980B}"/>
                  </a:ext>
                </a:extLst>
              </p:cNvPr>
              <p:cNvSpPr/>
              <p:nvPr/>
            </p:nvSpPr>
            <p:spPr bwMode="auto">
              <a:xfrm>
                <a:off x="7123113" y="2354263"/>
                <a:ext cx="277813" cy="277813"/>
              </a:xfrm>
              <a:prstGeom prst="ellipse">
                <a:avLst/>
              </a:prstGeom>
              <a:solidFill>
                <a:srgbClr val="FFE1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îṡḻiďe">
                <a:extLst>
                  <a:ext uri="{FF2B5EF4-FFF2-40B4-BE49-F238E27FC236}">
                    <a16:creationId xmlns:a16="http://schemas.microsoft.com/office/drawing/2014/main" id="{49296D9F-4CC3-4703-9E69-253622F31FFB}"/>
                  </a:ext>
                </a:extLst>
              </p:cNvPr>
              <p:cNvSpPr/>
              <p:nvPr/>
            </p:nvSpPr>
            <p:spPr bwMode="auto">
              <a:xfrm>
                <a:off x="4965700" y="2611438"/>
                <a:ext cx="1998663" cy="1252538"/>
              </a:xfrm>
              <a:custGeom>
                <a:avLst/>
                <a:gdLst>
                  <a:gd name="T0" fmla="*/ 598 w 605"/>
                  <a:gd name="T1" fmla="*/ 88 h 380"/>
                  <a:gd name="T2" fmla="*/ 533 w 605"/>
                  <a:gd name="T3" fmla="*/ 59 h 380"/>
                  <a:gd name="T4" fmla="*/ 491 w 605"/>
                  <a:gd name="T5" fmla="*/ 58 h 380"/>
                  <a:gd name="T6" fmla="*/ 14 w 605"/>
                  <a:gd name="T7" fmla="*/ 228 h 380"/>
                  <a:gd name="T8" fmla="*/ 8 w 605"/>
                  <a:gd name="T9" fmla="*/ 299 h 380"/>
                  <a:gd name="T10" fmla="*/ 57 w 605"/>
                  <a:gd name="T11" fmla="*/ 282 h 380"/>
                  <a:gd name="T12" fmla="*/ 102 w 605"/>
                  <a:gd name="T13" fmla="*/ 380 h 380"/>
                  <a:gd name="T14" fmla="*/ 324 w 605"/>
                  <a:gd name="T15" fmla="*/ 319 h 380"/>
                  <a:gd name="T16" fmla="*/ 420 w 605"/>
                  <a:gd name="T17" fmla="*/ 213 h 380"/>
                  <a:gd name="T18" fmla="*/ 435 w 605"/>
                  <a:gd name="T19" fmla="*/ 196 h 380"/>
                  <a:gd name="T20" fmla="*/ 446 w 605"/>
                  <a:gd name="T21" fmla="*/ 221 h 380"/>
                  <a:gd name="T22" fmla="*/ 512 w 605"/>
                  <a:gd name="T23" fmla="*/ 291 h 380"/>
                  <a:gd name="T24" fmla="*/ 528 w 605"/>
                  <a:gd name="T25" fmla="*/ 185 h 380"/>
                  <a:gd name="T26" fmla="*/ 588 w 605"/>
                  <a:gd name="T27" fmla="*/ 166 h 380"/>
                  <a:gd name="T28" fmla="*/ 538 w 605"/>
                  <a:gd name="T29" fmla="*/ 115 h 380"/>
                  <a:gd name="T30" fmla="*/ 598 w 605"/>
                  <a:gd name="T31" fmla="*/ 8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380">
                    <a:moveTo>
                      <a:pt x="598" y="88"/>
                    </a:moveTo>
                    <a:cubicBezTo>
                      <a:pt x="592" y="65"/>
                      <a:pt x="551" y="60"/>
                      <a:pt x="533" y="59"/>
                    </a:cubicBezTo>
                    <a:cubicBezTo>
                      <a:pt x="516" y="58"/>
                      <a:pt x="506" y="57"/>
                      <a:pt x="491" y="58"/>
                    </a:cubicBezTo>
                    <a:cubicBezTo>
                      <a:pt x="417" y="0"/>
                      <a:pt x="115" y="28"/>
                      <a:pt x="14" y="228"/>
                    </a:cubicBezTo>
                    <a:cubicBezTo>
                      <a:pt x="6" y="249"/>
                      <a:pt x="0" y="276"/>
                      <a:pt x="8" y="299"/>
                    </a:cubicBezTo>
                    <a:cubicBezTo>
                      <a:pt x="21" y="342"/>
                      <a:pt x="48" y="301"/>
                      <a:pt x="57" y="282"/>
                    </a:cubicBezTo>
                    <a:cubicBezTo>
                      <a:pt x="59" y="318"/>
                      <a:pt x="79" y="354"/>
                      <a:pt x="102" y="380"/>
                    </a:cubicBezTo>
                    <a:cubicBezTo>
                      <a:pt x="324" y="319"/>
                      <a:pt x="324" y="319"/>
                      <a:pt x="324" y="319"/>
                    </a:cubicBezTo>
                    <a:cubicBezTo>
                      <a:pt x="364" y="302"/>
                      <a:pt x="392" y="247"/>
                      <a:pt x="420" y="213"/>
                    </a:cubicBezTo>
                    <a:cubicBezTo>
                      <a:pt x="425" y="207"/>
                      <a:pt x="430" y="202"/>
                      <a:pt x="435" y="196"/>
                    </a:cubicBezTo>
                    <a:cubicBezTo>
                      <a:pt x="436" y="207"/>
                      <a:pt x="439" y="216"/>
                      <a:pt x="446" y="221"/>
                    </a:cubicBezTo>
                    <a:cubicBezTo>
                      <a:pt x="512" y="291"/>
                      <a:pt x="512" y="291"/>
                      <a:pt x="512" y="291"/>
                    </a:cubicBezTo>
                    <a:cubicBezTo>
                      <a:pt x="559" y="279"/>
                      <a:pt x="556" y="215"/>
                      <a:pt x="528" y="185"/>
                    </a:cubicBezTo>
                    <a:cubicBezTo>
                      <a:pt x="547" y="191"/>
                      <a:pt x="582" y="191"/>
                      <a:pt x="588" y="166"/>
                    </a:cubicBezTo>
                    <a:cubicBezTo>
                      <a:pt x="594" y="138"/>
                      <a:pt x="559" y="121"/>
                      <a:pt x="538" y="115"/>
                    </a:cubicBezTo>
                    <a:cubicBezTo>
                      <a:pt x="558" y="117"/>
                      <a:pt x="605" y="124"/>
                      <a:pt x="598" y="88"/>
                    </a:cubicBezTo>
                  </a:path>
                </a:pathLst>
              </a:custGeom>
              <a:solidFill>
                <a:srgbClr val="7B2B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işḻiḓè">
                <a:extLst>
                  <a:ext uri="{FF2B5EF4-FFF2-40B4-BE49-F238E27FC236}">
                    <a16:creationId xmlns:a16="http://schemas.microsoft.com/office/drawing/2014/main" id="{E09FCBB7-D502-49C3-AC83-3F660A8F2311}"/>
                  </a:ext>
                </a:extLst>
              </p:cNvPr>
              <p:cNvSpPr/>
              <p:nvPr/>
            </p:nvSpPr>
            <p:spPr bwMode="auto">
              <a:xfrm>
                <a:off x="6056313" y="5189538"/>
                <a:ext cx="501650" cy="879475"/>
              </a:xfrm>
              <a:custGeom>
                <a:avLst/>
                <a:gdLst>
                  <a:gd name="T0" fmla="*/ 142 w 152"/>
                  <a:gd name="T1" fmla="*/ 0 h 267"/>
                  <a:gd name="T2" fmla="*/ 144 w 152"/>
                  <a:gd name="T3" fmla="*/ 129 h 267"/>
                  <a:gd name="T4" fmla="*/ 147 w 152"/>
                  <a:gd name="T5" fmla="*/ 267 h 267"/>
                  <a:gd name="T6" fmla="*/ 49 w 152"/>
                  <a:gd name="T7" fmla="*/ 254 h 267"/>
                  <a:gd name="T8" fmla="*/ 8 w 152"/>
                  <a:gd name="T9" fmla="*/ 207 h 267"/>
                  <a:gd name="T10" fmla="*/ 0 w 152"/>
                  <a:gd name="T11" fmla="*/ 44 h 267"/>
                  <a:gd name="T12" fmla="*/ 142 w 152"/>
                  <a:gd name="T13" fmla="*/ 0 h 267"/>
                </a:gdLst>
                <a:ahLst/>
                <a:cxnLst>
                  <a:cxn ang="0">
                    <a:pos x="T0" y="T1"/>
                  </a:cxn>
                  <a:cxn ang="0">
                    <a:pos x="T2" y="T3"/>
                  </a:cxn>
                  <a:cxn ang="0">
                    <a:pos x="T4" y="T5"/>
                  </a:cxn>
                  <a:cxn ang="0">
                    <a:pos x="T6" y="T7"/>
                  </a:cxn>
                  <a:cxn ang="0">
                    <a:pos x="T8" y="T9"/>
                  </a:cxn>
                  <a:cxn ang="0">
                    <a:pos x="T10" y="T11"/>
                  </a:cxn>
                  <a:cxn ang="0">
                    <a:pos x="T12" y="T13"/>
                  </a:cxn>
                </a:cxnLst>
                <a:rect l="0" t="0" r="r" b="b"/>
                <a:pathLst>
                  <a:path w="152" h="267">
                    <a:moveTo>
                      <a:pt x="142" y="0"/>
                    </a:moveTo>
                    <a:cubicBezTo>
                      <a:pt x="152" y="22"/>
                      <a:pt x="144" y="106"/>
                      <a:pt x="144" y="129"/>
                    </a:cubicBezTo>
                    <a:cubicBezTo>
                      <a:pt x="144" y="175"/>
                      <a:pt x="145" y="222"/>
                      <a:pt x="147" y="267"/>
                    </a:cubicBezTo>
                    <a:cubicBezTo>
                      <a:pt x="115" y="260"/>
                      <a:pt x="81" y="260"/>
                      <a:pt x="49" y="254"/>
                    </a:cubicBezTo>
                    <a:cubicBezTo>
                      <a:pt x="9" y="247"/>
                      <a:pt x="9" y="247"/>
                      <a:pt x="8" y="207"/>
                    </a:cubicBezTo>
                    <a:cubicBezTo>
                      <a:pt x="6" y="154"/>
                      <a:pt x="0" y="94"/>
                      <a:pt x="0" y="44"/>
                    </a:cubicBezTo>
                    <a:lnTo>
                      <a:pt x="142" y="0"/>
                    </a:lnTo>
                    <a:close/>
                  </a:path>
                </a:pathLst>
              </a:custGeom>
              <a:solidFill>
                <a:srgbClr val="047CB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iṧļïdé">
                <a:extLst>
                  <a:ext uri="{FF2B5EF4-FFF2-40B4-BE49-F238E27FC236}">
                    <a16:creationId xmlns:a16="http://schemas.microsoft.com/office/drawing/2014/main" id="{0CC3F9AF-F689-48F1-A778-7265D11096EB}"/>
                  </a:ext>
                </a:extLst>
              </p:cNvPr>
              <p:cNvSpPr/>
              <p:nvPr/>
            </p:nvSpPr>
            <p:spPr bwMode="auto">
              <a:xfrm>
                <a:off x="5378450" y="5040313"/>
                <a:ext cx="1008063" cy="1169988"/>
              </a:xfrm>
              <a:custGeom>
                <a:avLst/>
                <a:gdLst>
                  <a:gd name="T0" fmla="*/ 296 w 305"/>
                  <a:gd name="T1" fmla="*/ 68 h 355"/>
                  <a:gd name="T2" fmla="*/ 220 w 305"/>
                  <a:gd name="T3" fmla="*/ 163 h 355"/>
                  <a:gd name="T4" fmla="*/ 305 w 305"/>
                  <a:gd name="T5" fmla="*/ 317 h 355"/>
                  <a:gd name="T6" fmla="*/ 183 w 305"/>
                  <a:gd name="T7" fmla="*/ 349 h 355"/>
                  <a:gd name="T8" fmla="*/ 144 w 305"/>
                  <a:gd name="T9" fmla="*/ 345 h 355"/>
                  <a:gd name="T10" fmla="*/ 114 w 305"/>
                  <a:gd name="T11" fmla="*/ 299 h 355"/>
                  <a:gd name="T12" fmla="*/ 10 w 305"/>
                  <a:gd name="T13" fmla="*/ 109 h 355"/>
                  <a:gd name="T14" fmla="*/ 10 w 305"/>
                  <a:gd name="T15" fmla="*/ 28 h 355"/>
                  <a:gd name="T16" fmla="*/ 84 w 305"/>
                  <a:gd name="T17" fmla="*/ 7 h 355"/>
                  <a:gd name="T18" fmla="*/ 252 w 305"/>
                  <a:gd name="T19" fmla="*/ 60 h 355"/>
                  <a:gd name="T20" fmla="*/ 296 w 305"/>
                  <a:gd name="T21" fmla="*/ 6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55">
                    <a:moveTo>
                      <a:pt x="296" y="68"/>
                    </a:moveTo>
                    <a:cubicBezTo>
                      <a:pt x="284" y="87"/>
                      <a:pt x="242" y="155"/>
                      <a:pt x="220" y="163"/>
                    </a:cubicBezTo>
                    <a:cubicBezTo>
                      <a:pt x="229" y="220"/>
                      <a:pt x="274" y="270"/>
                      <a:pt x="305" y="317"/>
                    </a:cubicBezTo>
                    <a:cubicBezTo>
                      <a:pt x="277" y="340"/>
                      <a:pt x="219" y="346"/>
                      <a:pt x="183" y="349"/>
                    </a:cubicBezTo>
                    <a:cubicBezTo>
                      <a:pt x="164" y="350"/>
                      <a:pt x="157" y="355"/>
                      <a:pt x="144" y="345"/>
                    </a:cubicBezTo>
                    <a:cubicBezTo>
                      <a:pt x="132" y="336"/>
                      <a:pt x="123" y="312"/>
                      <a:pt x="114" y="299"/>
                    </a:cubicBezTo>
                    <a:cubicBezTo>
                      <a:pt x="76" y="239"/>
                      <a:pt x="29" y="177"/>
                      <a:pt x="10" y="109"/>
                    </a:cubicBezTo>
                    <a:cubicBezTo>
                      <a:pt x="4" y="85"/>
                      <a:pt x="0" y="51"/>
                      <a:pt x="10" y="28"/>
                    </a:cubicBezTo>
                    <a:cubicBezTo>
                      <a:pt x="24" y="0"/>
                      <a:pt x="56" y="3"/>
                      <a:pt x="84" y="7"/>
                    </a:cubicBezTo>
                    <a:cubicBezTo>
                      <a:pt x="144" y="16"/>
                      <a:pt x="201" y="28"/>
                      <a:pt x="252" y="60"/>
                    </a:cubicBezTo>
                    <a:cubicBezTo>
                      <a:pt x="296" y="68"/>
                      <a:pt x="296" y="68"/>
                      <a:pt x="296" y="68"/>
                    </a:cubicBezTo>
                  </a:path>
                </a:pathLst>
              </a:custGeom>
              <a:solidFill>
                <a:srgbClr val="369F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ï$ḷiḓé">
                <a:extLst>
                  <a:ext uri="{FF2B5EF4-FFF2-40B4-BE49-F238E27FC236}">
                    <a16:creationId xmlns:a16="http://schemas.microsoft.com/office/drawing/2014/main" id="{14F0B4E3-FDAD-4DCD-BB85-3EB29D29036D}"/>
                  </a:ext>
                </a:extLst>
              </p:cNvPr>
              <p:cNvSpPr/>
              <p:nvPr/>
            </p:nvSpPr>
            <p:spPr bwMode="auto">
              <a:xfrm>
                <a:off x="5995988" y="6188076"/>
                <a:ext cx="39688" cy="39688"/>
              </a:xfrm>
              <a:custGeom>
                <a:avLst/>
                <a:gdLst>
                  <a:gd name="T0" fmla="*/ 4 w 12"/>
                  <a:gd name="T1" fmla="*/ 0 h 12"/>
                  <a:gd name="T2" fmla="*/ 0 w 12"/>
                  <a:gd name="T3" fmla="*/ 1 h 12"/>
                  <a:gd name="T4" fmla="*/ 7 w 12"/>
                  <a:gd name="T5" fmla="*/ 9 h 12"/>
                  <a:gd name="T6" fmla="*/ 7 w 12"/>
                  <a:gd name="T7" fmla="*/ 9 h 12"/>
                  <a:gd name="T8" fmla="*/ 8 w 12"/>
                  <a:gd name="T9" fmla="*/ 11 h 12"/>
                  <a:gd name="T10" fmla="*/ 10 w 12"/>
                  <a:gd name="T11" fmla="*/ 12 h 12"/>
                  <a:gd name="T12" fmla="*/ 12 w 12"/>
                  <a:gd name="T13" fmla="*/ 11 h 12"/>
                  <a:gd name="T14" fmla="*/ 12 w 12"/>
                  <a:gd name="T15" fmla="*/ 11 h 12"/>
                  <a:gd name="T16" fmla="*/ 12 w 12"/>
                  <a:gd name="T17" fmla="*/ 10 h 12"/>
                  <a:gd name="T18" fmla="*/ 4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4" y="0"/>
                    </a:moveTo>
                    <a:cubicBezTo>
                      <a:pt x="3" y="0"/>
                      <a:pt x="1" y="1"/>
                      <a:pt x="0" y="1"/>
                    </a:cubicBezTo>
                    <a:cubicBezTo>
                      <a:pt x="3" y="4"/>
                      <a:pt x="6" y="7"/>
                      <a:pt x="7" y="9"/>
                    </a:cubicBezTo>
                    <a:cubicBezTo>
                      <a:pt x="7" y="9"/>
                      <a:pt x="7" y="9"/>
                      <a:pt x="7" y="9"/>
                    </a:cubicBezTo>
                    <a:cubicBezTo>
                      <a:pt x="7" y="10"/>
                      <a:pt x="8" y="11"/>
                      <a:pt x="8" y="11"/>
                    </a:cubicBezTo>
                    <a:cubicBezTo>
                      <a:pt x="8" y="12"/>
                      <a:pt x="9" y="12"/>
                      <a:pt x="10" y="12"/>
                    </a:cubicBezTo>
                    <a:cubicBezTo>
                      <a:pt x="11" y="12"/>
                      <a:pt x="12" y="11"/>
                      <a:pt x="12" y="11"/>
                    </a:cubicBezTo>
                    <a:cubicBezTo>
                      <a:pt x="12" y="11"/>
                      <a:pt x="12" y="11"/>
                      <a:pt x="12" y="11"/>
                    </a:cubicBezTo>
                    <a:cubicBezTo>
                      <a:pt x="12" y="10"/>
                      <a:pt x="12" y="10"/>
                      <a:pt x="12" y="10"/>
                    </a:cubicBezTo>
                    <a:cubicBezTo>
                      <a:pt x="9" y="7"/>
                      <a:pt x="7" y="4"/>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ïṡ1ïďê">
                <a:extLst>
                  <a:ext uri="{FF2B5EF4-FFF2-40B4-BE49-F238E27FC236}">
                    <a16:creationId xmlns:a16="http://schemas.microsoft.com/office/drawing/2014/main" id="{4D88E121-8C02-45AA-A196-B757D44A8861}"/>
                  </a:ext>
                </a:extLst>
              </p:cNvPr>
              <p:cNvSpPr/>
              <p:nvPr/>
            </p:nvSpPr>
            <p:spPr bwMode="auto">
              <a:xfrm>
                <a:off x="5518150" y="5232401"/>
                <a:ext cx="492125" cy="958850"/>
              </a:xfrm>
              <a:custGeom>
                <a:avLst/>
                <a:gdLst>
                  <a:gd name="T0" fmla="*/ 13 w 149"/>
                  <a:gd name="T1" fmla="*/ 0 h 291"/>
                  <a:gd name="T2" fmla="*/ 11 w 149"/>
                  <a:gd name="T3" fmla="*/ 1 h 291"/>
                  <a:gd name="T4" fmla="*/ 16 w 149"/>
                  <a:gd name="T5" fmla="*/ 61 h 291"/>
                  <a:gd name="T6" fmla="*/ 55 w 149"/>
                  <a:gd name="T7" fmla="*/ 146 h 291"/>
                  <a:gd name="T8" fmla="*/ 104 w 149"/>
                  <a:gd name="T9" fmla="*/ 229 h 291"/>
                  <a:gd name="T10" fmla="*/ 127 w 149"/>
                  <a:gd name="T11" fmla="*/ 267 h 291"/>
                  <a:gd name="T12" fmla="*/ 139 w 149"/>
                  <a:gd name="T13" fmla="*/ 284 h 291"/>
                  <a:gd name="T14" fmla="*/ 145 w 149"/>
                  <a:gd name="T15" fmla="*/ 291 h 291"/>
                  <a:gd name="T16" fmla="*/ 149 w 149"/>
                  <a:gd name="T17" fmla="*/ 290 h 291"/>
                  <a:gd name="T18" fmla="*/ 133 w 149"/>
                  <a:gd name="T19" fmla="*/ 270 h 291"/>
                  <a:gd name="T20" fmla="*/ 110 w 149"/>
                  <a:gd name="T21" fmla="*/ 232 h 291"/>
                  <a:gd name="T22" fmla="*/ 62 w 149"/>
                  <a:gd name="T23" fmla="*/ 152 h 291"/>
                  <a:gd name="T24" fmla="*/ 33 w 149"/>
                  <a:gd name="T25" fmla="*/ 94 h 291"/>
                  <a:gd name="T26" fmla="*/ 33 w 149"/>
                  <a:gd name="T27" fmla="*/ 94 h 291"/>
                  <a:gd name="T28" fmla="*/ 32 w 149"/>
                  <a:gd name="T29" fmla="*/ 94 h 291"/>
                  <a:gd name="T30" fmla="*/ 32 w 149"/>
                  <a:gd name="T31" fmla="*/ 92 h 291"/>
                  <a:gd name="T32" fmla="*/ 33 w 149"/>
                  <a:gd name="T33" fmla="*/ 92 h 291"/>
                  <a:gd name="T34" fmla="*/ 21 w 149"/>
                  <a:gd name="T35" fmla="*/ 64 h 291"/>
                  <a:gd name="T36" fmla="*/ 15 w 149"/>
                  <a:gd name="T37" fmla="*/ 1 h 291"/>
                  <a:gd name="T38" fmla="*/ 13 w 149"/>
                  <a:gd name="T3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291">
                    <a:moveTo>
                      <a:pt x="13" y="0"/>
                    </a:moveTo>
                    <a:cubicBezTo>
                      <a:pt x="12" y="0"/>
                      <a:pt x="11" y="0"/>
                      <a:pt x="11" y="1"/>
                    </a:cubicBezTo>
                    <a:cubicBezTo>
                      <a:pt x="0" y="18"/>
                      <a:pt x="9" y="44"/>
                      <a:pt x="16" y="61"/>
                    </a:cubicBezTo>
                    <a:cubicBezTo>
                      <a:pt x="27" y="90"/>
                      <a:pt x="40" y="119"/>
                      <a:pt x="55" y="146"/>
                    </a:cubicBezTo>
                    <a:cubicBezTo>
                      <a:pt x="70" y="175"/>
                      <a:pt x="87" y="202"/>
                      <a:pt x="104" y="229"/>
                    </a:cubicBezTo>
                    <a:cubicBezTo>
                      <a:pt x="112" y="242"/>
                      <a:pt x="119" y="255"/>
                      <a:pt x="127" y="267"/>
                    </a:cubicBezTo>
                    <a:cubicBezTo>
                      <a:pt x="131" y="273"/>
                      <a:pt x="135" y="279"/>
                      <a:pt x="139" y="284"/>
                    </a:cubicBezTo>
                    <a:cubicBezTo>
                      <a:pt x="139" y="285"/>
                      <a:pt x="142" y="288"/>
                      <a:pt x="145" y="291"/>
                    </a:cubicBezTo>
                    <a:cubicBezTo>
                      <a:pt x="146" y="291"/>
                      <a:pt x="148" y="290"/>
                      <a:pt x="149" y="290"/>
                    </a:cubicBezTo>
                    <a:cubicBezTo>
                      <a:pt x="143" y="284"/>
                      <a:pt x="138" y="277"/>
                      <a:pt x="133" y="270"/>
                    </a:cubicBezTo>
                    <a:cubicBezTo>
                      <a:pt x="125" y="257"/>
                      <a:pt x="118" y="244"/>
                      <a:pt x="110" y="232"/>
                    </a:cubicBezTo>
                    <a:cubicBezTo>
                      <a:pt x="94" y="205"/>
                      <a:pt x="77" y="179"/>
                      <a:pt x="62" y="152"/>
                    </a:cubicBezTo>
                    <a:cubicBezTo>
                      <a:pt x="52" y="133"/>
                      <a:pt x="42" y="113"/>
                      <a:pt x="33" y="94"/>
                    </a:cubicBezTo>
                    <a:cubicBezTo>
                      <a:pt x="33" y="94"/>
                      <a:pt x="33" y="94"/>
                      <a:pt x="33" y="94"/>
                    </a:cubicBezTo>
                    <a:cubicBezTo>
                      <a:pt x="32" y="94"/>
                      <a:pt x="32" y="94"/>
                      <a:pt x="32" y="94"/>
                    </a:cubicBezTo>
                    <a:cubicBezTo>
                      <a:pt x="31" y="94"/>
                      <a:pt x="29" y="93"/>
                      <a:pt x="32" y="92"/>
                    </a:cubicBezTo>
                    <a:cubicBezTo>
                      <a:pt x="32" y="92"/>
                      <a:pt x="32" y="92"/>
                      <a:pt x="33" y="92"/>
                    </a:cubicBezTo>
                    <a:cubicBezTo>
                      <a:pt x="29" y="83"/>
                      <a:pt x="25" y="74"/>
                      <a:pt x="21" y="64"/>
                    </a:cubicBezTo>
                    <a:cubicBezTo>
                      <a:pt x="14" y="47"/>
                      <a:pt x="3" y="18"/>
                      <a:pt x="15" y="1"/>
                    </a:cubicBezTo>
                    <a:cubicBezTo>
                      <a:pt x="15" y="0"/>
                      <a:pt x="14" y="0"/>
                      <a:pt x="13" y="0"/>
                    </a:cubicBezTo>
                  </a:path>
                </a:pathLst>
              </a:custGeom>
              <a:solidFill>
                <a:srgbClr val="6C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îṩļíḍê">
                <a:extLst>
                  <a:ext uri="{FF2B5EF4-FFF2-40B4-BE49-F238E27FC236}">
                    <a16:creationId xmlns:a16="http://schemas.microsoft.com/office/drawing/2014/main" id="{C2353DE1-32DF-41F8-92F2-FE360544EE53}"/>
                  </a:ext>
                </a:extLst>
              </p:cNvPr>
              <p:cNvSpPr/>
              <p:nvPr/>
            </p:nvSpPr>
            <p:spPr bwMode="auto">
              <a:xfrm>
                <a:off x="5505450" y="5241926"/>
                <a:ext cx="12700" cy="19050"/>
              </a:xfrm>
              <a:custGeom>
                <a:avLst/>
                <a:gdLst>
                  <a:gd name="T0" fmla="*/ 3 w 4"/>
                  <a:gd name="T1" fmla="*/ 0 h 6"/>
                  <a:gd name="T2" fmla="*/ 3 w 4"/>
                  <a:gd name="T3" fmla="*/ 1 h 6"/>
                  <a:gd name="T4" fmla="*/ 0 w 4"/>
                  <a:gd name="T5" fmla="*/ 4 h 6"/>
                  <a:gd name="T6" fmla="*/ 1 w 4"/>
                  <a:gd name="T7" fmla="*/ 6 h 6"/>
                  <a:gd name="T8" fmla="*/ 1 w 4"/>
                  <a:gd name="T9" fmla="*/ 6 h 6"/>
                  <a:gd name="T10" fmla="*/ 2 w 4"/>
                  <a:gd name="T11" fmla="*/ 5 h 6"/>
                  <a:gd name="T12" fmla="*/ 4 w 4"/>
                  <a:gd name="T13" fmla="*/ 2 h 6"/>
                  <a:gd name="T14" fmla="*/ 4 w 4"/>
                  <a:gd name="T15" fmla="*/ 1 h 6"/>
                  <a:gd name="T16" fmla="*/ 3 w 4"/>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3" y="0"/>
                    </a:moveTo>
                    <a:cubicBezTo>
                      <a:pt x="3" y="0"/>
                      <a:pt x="3" y="0"/>
                      <a:pt x="3" y="1"/>
                    </a:cubicBezTo>
                    <a:cubicBezTo>
                      <a:pt x="2" y="2"/>
                      <a:pt x="1" y="3"/>
                      <a:pt x="0" y="4"/>
                    </a:cubicBezTo>
                    <a:cubicBezTo>
                      <a:pt x="0" y="5"/>
                      <a:pt x="0" y="5"/>
                      <a:pt x="1" y="6"/>
                    </a:cubicBezTo>
                    <a:cubicBezTo>
                      <a:pt x="1" y="6"/>
                      <a:pt x="1" y="6"/>
                      <a:pt x="1" y="6"/>
                    </a:cubicBezTo>
                    <a:cubicBezTo>
                      <a:pt x="2" y="6"/>
                      <a:pt x="2" y="6"/>
                      <a:pt x="2" y="5"/>
                    </a:cubicBezTo>
                    <a:cubicBezTo>
                      <a:pt x="3" y="4"/>
                      <a:pt x="3" y="3"/>
                      <a:pt x="4" y="2"/>
                    </a:cubicBezTo>
                    <a:cubicBezTo>
                      <a:pt x="4" y="1"/>
                      <a:pt x="4" y="1"/>
                      <a:pt x="4" y="1"/>
                    </a:cubicBezTo>
                    <a:cubicBezTo>
                      <a:pt x="4" y="0"/>
                      <a:pt x="4" y="0"/>
                      <a:pt x="3" y="0"/>
                    </a:cubicBezTo>
                  </a:path>
                </a:pathLst>
              </a:custGeom>
              <a:solidFill>
                <a:srgbClr val="6C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ïṩḷidé">
                <a:extLst>
                  <a:ext uri="{FF2B5EF4-FFF2-40B4-BE49-F238E27FC236}">
                    <a16:creationId xmlns:a16="http://schemas.microsoft.com/office/drawing/2014/main" id="{26D6EF61-B9F7-407C-AB8A-71AB510F1641}"/>
                  </a:ext>
                </a:extLst>
              </p:cNvPr>
              <p:cNvSpPr/>
              <p:nvPr/>
            </p:nvSpPr>
            <p:spPr bwMode="auto">
              <a:xfrm>
                <a:off x="5497513" y="5281613"/>
                <a:ext cx="436563" cy="892175"/>
              </a:xfrm>
              <a:custGeom>
                <a:avLst/>
                <a:gdLst>
                  <a:gd name="T0" fmla="*/ 125 w 132"/>
                  <a:gd name="T1" fmla="*/ 264 h 271"/>
                  <a:gd name="T2" fmla="*/ 132 w 132"/>
                  <a:gd name="T3" fmla="*/ 271 h 271"/>
                  <a:gd name="T4" fmla="*/ 126 w 132"/>
                  <a:gd name="T5" fmla="*/ 262 h 271"/>
                  <a:gd name="T6" fmla="*/ 116 w 132"/>
                  <a:gd name="T7" fmla="*/ 250 h 271"/>
                  <a:gd name="T8" fmla="*/ 122 w 132"/>
                  <a:gd name="T9" fmla="*/ 257 h 271"/>
                  <a:gd name="T10" fmla="*/ 117 w 132"/>
                  <a:gd name="T11" fmla="*/ 248 h 271"/>
                  <a:gd name="T12" fmla="*/ 108 w 132"/>
                  <a:gd name="T13" fmla="*/ 236 h 271"/>
                  <a:gd name="T14" fmla="*/ 114 w 132"/>
                  <a:gd name="T15" fmla="*/ 243 h 271"/>
                  <a:gd name="T16" fmla="*/ 109 w 132"/>
                  <a:gd name="T17" fmla="*/ 234 h 271"/>
                  <a:gd name="T18" fmla="*/ 100 w 132"/>
                  <a:gd name="T19" fmla="*/ 222 h 271"/>
                  <a:gd name="T20" fmla="*/ 105 w 132"/>
                  <a:gd name="T21" fmla="*/ 229 h 271"/>
                  <a:gd name="T22" fmla="*/ 101 w 132"/>
                  <a:gd name="T23" fmla="*/ 220 h 271"/>
                  <a:gd name="T24" fmla="*/ 91 w 132"/>
                  <a:gd name="T25" fmla="*/ 208 h 271"/>
                  <a:gd name="T26" fmla="*/ 96 w 132"/>
                  <a:gd name="T27" fmla="*/ 215 h 271"/>
                  <a:gd name="T28" fmla="*/ 96 w 132"/>
                  <a:gd name="T29" fmla="*/ 212 h 271"/>
                  <a:gd name="T30" fmla="*/ 83 w 132"/>
                  <a:gd name="T31" fmla="*/ 193 h 271"/>
                  <a:gd name="T32" fmla="*/ 86 w 132"/>
                  <a:gd name="T33" fmla="*/ 201 h 271"/>
                  <a:gd name="T34" fmla="*/ 88 w 132"/>
                  <a:gd name="T35" fmla="*/ 200 h 271"/>
                  <a:gd name="T36" fmla="*/ 74 w 132"/>
                  <a:gd name="T37" fmla="*/ 179 h 271"/>
                  <a:gd name="T38" fmla="*/ 78 w 132"/>
                  <a:gd name="T39" fmla="*/ 188 h 271"/>
                  <a:gd name="T40" fmla="*/ 79 w 132"/>
                  <a:gd name="T41" fmla="*/ 186 h 271"/>
                  <a:gd name="T42" fmla="*/ 66 w 132"/>
                  <a:gd name="T43" fmla="*/ 165 h 271"/>
                  <a:gd name="T44" fmla="*/ 69 w 132"/>
                  <a:gd name="T45" fmla="*/ 174 h 271"/>
                  <a:gd name="T46" fmla="*/ 71 w 132"/>
                  <a:gd name="T47" fmla="*/ 173 h 271"/>
                  <a:gd name="T48" fmla="*/ 58 w 132"/>
                  <a:gd name="T49" fmla="*/ 151 h 271"/>
                  <a:gd name="T50" fmla="*/ 61 w 132"/>
                  <a:gd name="T51" fmla="*/ 159 h 271"/>
                  <a:gd name="T52" fmla="*/ 63 w 132"/>
                  <a:gd name="T53" fmla="*/ 158 h 271"/>
                  <a:gd name="T54" fmla="*/ 50 w 132"/>
                  <a:gd name="T55" fmla="*/ 136 h 271"/>
                  <a:gd name="T56" fmla="*/ 53 w 132"/>
                  <a:gd name="T57" fmla="*/ 145 h 271"/>
                  <a:gd name="T58" fmla="*/ 51 w 132"/>
                  <a:gd name="T59" fmla="*/ 137 h 271"/>
                  <a:gd name="T60" fmla="*/ 42 w 132"/>
                  <a:gd name="T61" fmla="*/ 122 h 271"/>
                  <a:gd name="T62" fmla="*/ 47 w 132"/>
                  <a:gd name="T63" fmla="*/ 131 h 271"/>
                  <a:gd name="T64" fmla="*/ 44 w 132"/>
                  <a:gd name="T65" fmla="*/ 122 h 271"/>
                  <a:gd name="T66" fmla="*/ 35 w 132"/>
                  <a:gd name="T67" fmla="*/ 107 h 271"/>
                  <a:gd name="T68" fmla="*/ 39 w 132"/>
                  <a:gd name="T69" fmla="*/ 117 h 271"/>
                  <a:gd name="T70" fmla="*/ 37 w 132"/>
                  <a:gd name="T71" fmla="*/ 108 h 271"/>
                  <a:gd name="T72" fmla="*/ 28 w 132"/>
                  <a:gd name="T73" fmla="*/ 93 h 271"/>
                  <a:gd name="T74" fmla="*/ 32 w 132"/>
                  <a:gd name="T75" fmla="*/ 102 h 271"/>
                  <a:gd name="T76" fmla="*/ 29 w 132"/>
                  <a:gd name="T77" fmla="*/ 93 h 271"/>
                  <a:gd name="T78" fmla="*/ 21 w 132"/>
                  <a:gd name="T79" fmla="*/ 78 h 271"/>
                  <a:gd name="T80" fmla="*/ 25 w 132"/>
                  <a:gd name="T81" fmla="*/ 87 h 271"/>
                  <a:gd name="T82" fmla="*/ 23 w 132"/>
                  <a:gd name="T83" fmla="*/ 78 h 271"/>
                  <a:gd name="T84" fmla="*/ 15 w 132"/>
                  <a:gd name="T85" fmla="*/ 63 h 271"/>
                  <a:gd name="T86" fmla="*/ 19 w 132"/>
                  <a:gd name="T87" fmla="*/ 72 h 271"/>
                  <a:gd name="T88" fmla="*/ 16 w 132"/>
                  <a:gd name="T89" fmla="*/ 63 h 271"/>
                  <a:gd name="T90" fmla="*/ 9 w 132"/>
                  <a:gd name="T91" fmla="*/ 47 h 271"/>
                  <a:gd name="T92" fmla="*/ 12 w 132"/>
                  <a:gd name="T93" fmla="*/ 57 h 271"/>
                  <a:gd name="T94" fmla="*/ 11 w 132"/>
                  <a:gd name="T95" fmla="*/ 48 h 271"/>
                  <a:gd name="T96" fmla="*/ 4 w 132"/>
                  <a:gd name="T97" fmla="*/ 32 h 271"/>
                  <a:gd name="T98" fmla="*/ 7 w 132"/>
                  <a:gd name="T99" fmla="*/ 42 h 271"/>
                  <a:gd name="T100" fmla="*/ 6 w 132"/>
                  <a:gd name="T101" fmla="*/ 33 h 271"/>
                  <a:gd name="T102" fmla="*/ 1 w 132"/>
                  <a:gd name="T103" fmla="*/ 16 h 271"/>
                  <a:gd name="T104" fmla="*/ 3 w 132"/>
                  <a:gd name="T105" fmla="*/ 26 h 271"/>
                  <a:gd name="T106" fmla="*/ 2 w 132"/>
                  <a:gd name="T107" fmla="*/ 17 h 271"/>
                  <a:gd name="T108" fmla="*/ 0 w 132"/>
                  <a:gd name="T109" fmla="*/ 0 h 271"/>
                  <a:gd name="T110" fmla="*/ 1 w 132"/>
                  <a:gd name="T111" fmla="*/ 10 h 271"/>
                  <a:gd name="T112" fmla="*/ 2 w 132"/>
                  <a:gd name="T113" fmla="*/ 7 h 271"/>
                  <a:gd name="T114" fmla="*/ 1 w 132"/>
                  <a:gd name="T115"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271">
                    <a:moveTo>
                      <a:pt x="126" y="262"/>
                    </a:moveTo>
                    <a:cubicBezTo>
                      <a:pt x="126" y="262"/>
                      <a:pt x="126" y="262"/>
                      <a:pt x="126" y="262"/>
                    </a:cubicBezTo>
                    <a:cubicBezTo>
                      <a:pt x="125" y="263"/>
                      <a:pt x="125" y="263"/>
                      <a:pt x="125" y="264"/>
                    </a:cubicBezTo>
                    <a:cubicBezTo>
                      <a:pt x="127" y="266"/>
                      <a:pt x="129" y="268"/>
                      <a:pt x="130" y="270"/>
                    </a:cubicBezTo>
                    <a:cubicBezTo>
                      <a:pt x="131" y="271"/>
                      <a:pt x="131" y="271"/>
                      <a:pt x="131" y="271"/>
                    </a:cubicBezTo>
                    <a:cubicBezTo>
                      <a:pt x="132" y="271"/>
                      <a:pt x="132" y="271"/>
                      <a:pt x="132" y="271"/>
                    </a:cubicBezTo>
                    <a:cubicBezTo>
                      <a:pt x="132" y="270"/>
                      <a:pt x="132" y="270"/>
                      <a:pt x="132" y="269"/>
                    </a:cubicBezTo>
                    <a:cubicBezTo>
                      <a:pt x="130" y="267"/>
                      <a:pt x="129" y="265"/>
                      <a:pt x="127" y="263"/>
                    </a:cubicBezTo>
                    <a:cubicBezTo>
                      <a:pt x="127" y="262"/>
                      <a:pt x="126" y="262"/>
                      <a:pt x="126" y="262"/>
                    </a:cubicBezTo>
                    <a:moveTo>
                      <a:pt x="117" y="248"/>
                    </a:moveTo>
                    <a:cubicBezTo>
                      <a:pt x="117" y="248"/>
                      <a:pt x="117" y="248"/>
                      <a:pt x="117" y="248"/>
                    </a:cubicBezTo>
                    <a:cubicBezTo>
                      <a:pt x="116" y="249"/>
                      <a:pt x="116" y="249"/>
                      <a:pt x="116" y="250"/>
                    </a:cubicBezTo>
                    <a:cubicBezTo>
                      <a:pt x="118" y="252"/>
                      <a:pt x="119" y="255"/>
                      <a:pt x="121" y="257"/>
                    </a:cubicBezTo>
                    <a:cubicBezTo>
                      <a:pt x="122" y="257"/>
                      <a:pt x="122" y="257"/>
                      <a:pt x="122" y="257"/>
                    </a:cubicBezTo>
                    <a:cubicBezTo>
                      <a:pt x="122" y="257"/>
                      <a:pt x="122" y="257"/>
                      <a:pt x="122" y="257"/>
                    </a:cubicBezTo>
                    <a:cubicBezTo>
                      <a:pt x="123" y="257"/>
                      <a:pt x="123" y="256"/>
                      <a:pt x="122" y="256"/>
                    </a:cubicBezTo>
                    <a:cubicBezTo>
                      <a:pt x="121" y="253"/>
                      <a:pt x="120" y="251"/>
                      <a:pt x="118" y="249"/>
                    </a:cubicBezTo>
                    <a:cubicBezTo>
                      <a:pt x="118" y="249"/>
                      <a:pt x="118" y="248"/>
                      <a:pt x="117" y="248"/>
                    </a:cubicBezTo>
                    <a:moveTo>
                      <a:pt x="109" y="234"/>
                    </a:moveTo>
                    <a:cubicBezTo>
                      <a:pt x="109" y="234"/>
                      <a:pt x="109" y="234"/>
                      <a:pt x="109" y="234"/>
                    </a:cubicBezTo>
                    <a:cubicBezTo>
                      <a:pt x="108" y="235"/>
                      <a:pt x="108" y="235"/>
                      <a:pt x="108" y="236"/>
                    </a:cubicBezTo>
                    <a:cubicBezTo>
                      <a:pt x="112" y="243"/>
                      <a:pt x="112" y="243"/>
                      <a:pt x="112" y="243"/>
                    </a:cubicBezTo>
                    <a:cubicBezTo>
                      <a:pt x="113" y="243"/>
                      <a:pt x="113" y="243"/>
                      <a:pt x="113" y="243"/>
                    </a:cubicBezTo>
                    <a:cubicBezTo>
                      <a:pt x="114" y="243"/>
                      <a:pt x="114" y="243"/>
                      <a:pt x="114" y="243"/>
                    </a:cubicBezTo>
                    <a:cubicBezTo>
                      <a:pt x="114" y="243"/>
                      <a:pt x="114" y="242"/>
                      <a:pt x="114" y="242"/>
                    </a:cubicBezTo>
                    <a:cubicBezTo>
                      <a:pt x="110" y="235"/>
                      <a:pt x="110" y="235"/>
                      <a:pt x="110" y="235"/>
                    </a:cubicBezTo>
                    <a:cubicBezTo>
                      <a:pt x="110" y="234"/>
                      <a:pt x="109" y="234"/>
                      <a:pt x="109" y="234"/>
                    </a:cubicBezTo>
                    <a:moveTo>
                      <a:pt x="101" y="220"/>
                    </a:moveTo>
                    <a:cubicBezTo>
                      <a:pt x="101" y="220"/>
                      <a:pt x="100" y="220"/>
                      <a:pt x="100" y="220"/>
                    </a:cubicBezTo>
                    <a:cubicBezTo>
                      <a:pt x="100" y="221"/>
                      <a:pt x="100" y="221"/>
                      <a:pt x="100" y="222"/>
                    </a:cubicBezTo>
                    <a:cubicBezTo>
                      <a:pt x="101" y="224"/>
                      <a:pt x="103" y="226"/>
                      <a:pt x="104" y="229"/>
                    </a:cubicBezTo>
                    <a:cubicBezTo>
                      <a:pt x="105" y="229"/>
                      <a:pt x="105" y="229"/>
                      <a:pt x="105" y="229"/>
                    </a:cubicBezTo>
                    <a:cubicBezTo>
                      <a:pt x="105" y="229"/>
                      <a:pt x="105" y="229"/>
                      <a:pt x="105" y="229"/>
                    </a:cubicBezTo>
                    <a:cubicBezTo>
                      <a:pt x="106" y="229"/>
                      <a:pt x="106" y="228"/>
                      <a:pt x="106" y="228"/>
                    </a:cubicBezTo>
                    <a:cubicBezTo>
                      <a:pt x="104" y="225"/>
                      <a:pt x="103" y="223"/>
                      <a:pt x="102" y="221"/>
                    </a:cubicBezTo>
                    <a:cubicBezTo>
                      <a:pt x="101" y="220"/>
                      <a:pt x="101" y="220"/>
                      <a:pt x="101" y="220"/>
                    </a:cubicBezTo>
                    <a:moveTo>
                      <a:pt x="92" y="207"/>
                    </a:moveTo>
                    <a:cubicBezTo>
                      <a:pt x="92" y="207"/>
                      <a:pt x="91" y="207"/>
                      <a:pt x="91" y="207"/>
                    </a:cubicBezTo>
                    <a:cubicBezTo>
                      <a:pt x="91" y="207"/>
                      <a:pt x="91" y="208"/>
                      <a:pt x="91" y="208"/>
                    </a:cubicBezTo>
                    <a:cubicBezTo>
                      <a:pt x="92" y="210"/>
                      <a:pt x="93" y="211"/>
                      <a:pt x="94" y="213"/>
                    </a:cubicBezTo>
                    <a:cubicBezTo>
                      <a:pt x="94" y="213"/>
                      <a:pt x="95" y="214"/>
                      <a:pt x="95" y="215"/>
                    </a:cubicBezTo>
                    <a:cubicBezTo>
                      <a:pt x="96" y="215"/>
                      <a:pt x="96" y="215"/>
                      <a:pt x="96" y="215"/>
                    </a:cubicBezTo>
                    <a:cubicBezTo>
                      <a:pt x="97" y="215"/>
                      <a:pt x="97" y="215"/>
                      <a:pt x="97" y="215"/>
                    </a:cubicBezTo>
                    <a:cubicBezTo>
                      <a:pt x="97" y="215"/>
                      <a:pt x="97" y="214"/>
                      <a:pt x="97" y="214"/>
                    </a:cubicBezTo>
                    <a:cubicBezTo>
                      <a:pt x="97" y="213"/>
                      <a:pt x="96" y="212"/>
                      <a:pt x="96" y="212"/>
                    </a:cubicBezTo>
                    <a:cubicBezTo>
                      <a:pt x="95" y="210"/>
                      <a:pt x="94" y="209"/>
                      <a:pt x="93" y="207"/>
                    </a:cubicBezTo>
                    <a:cubicBezTo>
                      <a:pt x="92" y="207"/>
                      <a:pt x="92" y="207"/>
                      <a:pt x="92" y="207"/>
                    </a:cubicBezTo>
                    <a:moveTo>
                      <a:pt x="83" y="193"/>
                    </a:moveTo>
                    <a:cubicBezTo>
                      <a:pt x="83" y="193"/>
                      <a:pt x="82" y="193"/>
                      <a:pt x="82" y="193"/>
                    </a:cubicBezTo>
                    <a:cubicBezTo>
                      <a:pt x="82" y="193"/>
                      <a:pt x="82" y="194"/>
                      <a:pt x="82" y="194"/>
                    </a:cubicBezTo>
                    <a:cubicBezTo>
                      <a:pt x="83" y="197"/>
                      <a:pt x="85" y="199"/>
                      <a:pt x="86" y="201"/>
                    </a:cubicBezTo>
                    <a:cubicBezTo>
                      <a:pt x="87" y="202"/>
                      <a:pt x="87" y="202"/>
                      <a:pt x="87" y="202"/>
                    </a:cubicBezTo>
                    <a:cubicBezTo>
                      <a:pt x="88" y="202"/>
                      <a:pt x="88" y="202"/>
                      <a:pt x="88" y="202"/>
                    </a:cubicBezTo>
                    <a:cubicBezTo>
                      <a:pt x="88" y="201"/>
                      <a:pt x="88" y="201"/>
                      <a:pt x="88" y="200"/>
                    </a:cubicBezTo>
                    <a:cubicBezTo>
                      <a:pt x="87" y="198"/>
                      <a:pt x="85" y="196"/>
                      <a:pt x="84" y="193"/>
                    </a:cubicBezTo>
                    <a:cubicBezTo>
                      <a:pt x="84" y="193"/>
                      <a:pt x="83" y="193"/>
                      <a:pt x="83" y="193"/>
                    </a:cubicBezTo>
                    <a:moveTo>
                      <a:pt x="74" y="179"/>
                    </a:moveTo>
                    <a:cubicBezTo>
                      <a:pt x="74" y="179"/>
                      <a:pt x="74" y="179"/>
                      <a:pt x="74" y="179"/>
                    </a:cubicBezTo>
                    <a:cubicBezTo>
                      <a:pt x="73" y="179"/>
                      <a:pt x="73" y="180"/>
                      <a:pt x="73" y="181"/>
                    </a:cubicBezTo>
                    <a:cubicBezTo>
                      <a:pt x="75" y="183"/>
                      <a:pt x="76" y="185"/>
                      <a:pt x="78" y="188"/>
                    </a:cubicBezTo>
                    <a:cubicBezTo>
                      <a:pt x="79" y="188"/>
                      <a:pt x="79" y="188"/>
                      <a:pt x="79" y="188"/>
                    </a:cubicBezTo>
                    <a:cubicBezTo>
                      <a:pt x="79" y="188"/>
                      <a:pt x="79" y="188"/>
                      <a:pt x="79" y="188"/>
                    </a:cubicBezTo>
                    <a:cubicBezTo>
                      <a:pt x="80" y="188"/>
                      <a:pt x="80" y="187"/>
                      <a:pt x="79" y="186"/>
                    </a:cubicBezTo>
                    <a:cubicBezTo>
                      <a:pt x="78" y="184"/>
                      <a:pt x="77" y="182"/>
                      <a:pt x="75" y="180"/>
                    </a:cubicBezTo>
                    <a:cubicBezTo>
                      <a:pt x="75" y="179"/>
                      <a:pt x="75" y="179"/>
                      <a:pt x="74" y="179"/>
                    </a:cubicBezTo>
                    <a:moveTo>
                      <a:pt x="66" y="165"/>
                    </a:moveTo>
                    <a:cubicBezTo>
                      <a:pt x="66" y="165"/>
                      <a:pt x="66" y="165"/>
                      <a:pt x="66" y="165"/>
                    </a:cubicBezTo>
                    <a:cubicBezTo>
                      <a:pt x="65" y="165"/>
                      <a:pt x="65" y="166"/>
                      <a:pt x="65" y="166"/>
                    </a:cubicBezTo>
                    <a:cubicBezTo>
                      <a:pt x="67" y="169"/>
                      <a:pt x="68" y="171"/>
                      <a:pt x="69" y="174"/>
                    </a:cubicBezTo>
                    <a:cubicBezTo>
                      <a:pt x="70" y="174"/>
                      <a:pt x="70" y="174"/>
                      <a:pt x="70" y="174"/>
                    </a:cubicBezTo>
                    <a:cubicBezTo>
                      <a:pt x="71" y="174"/>
                      <a:pt x="71" y="174"/>
                      <a:pt x="71" y="174"/>
                    </a:cubicBezTo>
                    <a:cubicBezTo>
                      <a:pt x="71" y="174"/>
                      <a:pt x="71" y="173"/>
                      <a:pt x="71" y="173"/>
                    </a:cubicBezTo>
                    <a:cubicBezTo>
                      <a:pt x="70" y="170"/>
                      <a:pt x="68" y="168"/>
                      <a:pt x="67" y="165"/>
                    </a:cubicBezTo>
                    <a:cubicBezTo>
                      <a:pt x="67" y="165"/>
                      <a:pt x="66" y="165"/>
                      <a:pt x="66" y="165"/>
                    </a:cubicBezTo>
                    <a:moveTo>
                      <a:pt x="58" y="151"/>
                    </a:moveTo>
                    <a:cubicBezTo>
                      <a:pt x="58" y="151"/>
                      <a:pt x="58" y="151"/>
                      <a:pt x="58" y="151"/>
                    </a:cubicBezTo>
                    <a:cubicBezTo>
                      <a:pt x="57" y="151"/>
                      <a:pt x="57" y="152"/>
                      <a:pt x="57" y="152"/>
                    </a:cubicBezTo>
                    <a:cubicBezTo>
                      <a:pt x="58" y="155"/>
                      <a:pt x="60" y="157"/>
                      <a:pt x="61" y="159"/>
                    </a:cubicBezTo>
                    <a:cubicBezTo>
                      <a:pt x="62" y="160"/>
                      <a:pt x="62" y="160"/>
                      <a:pt x="62" y="160"/>
                    </a:cubicBezTo>
                    <a:cubicBezTo>
                      <a:pt x="62" y="160"/>
                      <a:pt x="62" y="160"/>
                      <a:pt x="62" y="160"/>
                    </a:cubicBezTo>
                    <a:cubicBezTo>
                      <a:pt x="63" y="159"/>
                      <a:pt x="63" y="159"/>
                      <a:pt x="63" y="158"/>
                    </a:cubicBezTo>
                    <a:cubicBezTo>
                      <a:pt x="62" y="156"/>
                      <a:pt x="60" y="154"/>
                      <a:pt x="59" y="151"/>
                    </a:cubicBezTo>
                    <a:cubicBezTo>
                      <a:pt x="59" y="151"/>
                      <a:pt x="58" y="151"/>
                      <a:pt x="58" y="151"/>
                    </a:cubicBezTo>
                    <a:moveTo>
                      <a:pt x="50" y="136"/>
                    </a:moveTo>
                    <a:cubicBezTo>
                      <a:pt x="50" y="136"/>
                      <a:pt x="50" y="136"/>
                      <a:pt x="50" y="136"/>
                    </a:cubicBezTo>
                    <a:cubicBezTo>
                      <a:pt x="49" y="137"/>
                      <a:pt x="49" y="137"/>
                      <a:pt x="49" y="138"/>
                    </a:cubicBezTo>
                    <a:cubicBezTo>
                      <a:pt x="53" y="145"/>
                      <a:pt x="53" y="145"/>
                      <a:pt x="53" y="145"/>
                    </a:cubicBezTo>
                    <a:cubicBezTo>
                      <a:pt x="54" y="145"/>
                      <a:pt x="54" y="145"/>
                      <a:pt x="54" y="145"/>
                    </a:cubicBezTo>
                    <a:cubicBezTo>
                      <a:pt x="55" y="144"/>
                      <a:pt x="55" y="144"/>
                      <a:pt x="55" y="144"/>
                    </a:cubicBezTo>
                    <a:cubicBezTo>
                      <a:pt x="51" y="137"/>
                      <a:pt x="51" y="137"/>
                      <a:pt x="51" y="137"/>
                    </a:cubicBezTo>
                    <a:cubicBezTo>
                      <a:pt x="51" y="137"/>
                      <a:pt x="51" y="136"/>
                      <a:pt x="50" y="136"/>
                    </a:cubicBezTo>
                    <a:moveTo>
                      <a:pt x="43" y="122"/>
                    </a:moveTo>
                    <a:cubicBezTo>
                      <a:pt x="43" y="122"/>
                      <a:pt x="43" y="122"/>
                      <a:pt x="42" y="122"/>
                    </a:cubicBezTo>
                    <a:cubicBezTo>
                      <a:pt x="42" y="122"/>
                      <a:pt x="42" y="123"/>
                      <a:pt x="42" y="123"/>
                    </a:cubicBezTo>
                    <a:cubicBezTo>
                      <a:pt x="43" y="126"/>
                      <a:pt x="44" y="128"/>
                      <a:pt x="46" y="131"/>
                    </a:cubicBezTo>
                    <a:cubicBezTo>
                      <a:pt x="46" y="131"/>
                      <a:pt x="46" y="131"/>
                      <a:pt x="47" y="131"/>
                    </a:cubicBezTo>
                    <a:cubicBezTo>
                      <a:pt x="47" y="131"/>
                      <a:pt x="47" y="131"/>
                      <a:pt x="47" y="131"/>
                    </a:cubicBezTo>
                    <a:cubicBezTo>
                      <a:pt x="48" y="131"/>
                      <a:pt x="48" y="130"/>
                      <a:pt x="47" y="130"/>
                    </a:cubicBezTo>
                    <a:cubicBezTo>
                      <a:pt x="46" y="127"/>
                      <a:pt x="45" y="125"/>
                      <a:pt x="44" y="122"/>
                    </a:cubicBezTo>
                    <a:cubicBezTo>
                      <a:pt x="44" y="122"/>
                      <a:pt x="43" y="122"/>
                      <a:pt x="43" y="122"/>
                    </a:cubicBezTo>
                    <a:moveTo>
                      <a:pt x="36" y="107"/>
                    </a:moveTo>
                    <a:cubicBezTo>
                      <a:pt x="35" y="107"/>
                      <a:pt x="35" y="107"/>
                      <a:pt x="35" y="107"/>
                    </a:cubicBezTo>
                    <a:cubicBezTo>
                      <a:pt x="35" y="108"/>
                      <a:pt x="34" y="108"/>
                      <a:pt x="35" y="109"/>
                    </a:cubicBezTo>
                    <a:cubicBezTo>
                      <a:pt x="36" y="111"/>
                      <a:pt x="37" y="114"/>
                      <a:pt x="38" y="116"/>
                    </a:cubicBezTo>
                    <a:cubicBezTo>
                      <a:pt x="38" y="116"/>
                      <a:pt x="39" y="117"/>
                      <a:pt x="39" y="117"/>
                    </a:cubicBezTo>
                    <a:cubicBezTo>
                      <a:pt x="40" y="116"/>
                      <a:pt x="40" y="116"/>
                      <a:pt x="40" y="116"/>
                    </a:cubicBezTo>
                    <a:cubicBezTo>
                      <a:pt x="40" y="116"/>
                      <a:pt x="40" y="116"/>
                      <a:pt x="40" y="115"/>
                    </a:cubicBezTo>
                    <a:cubicBezTo>
                      <a:pt x="39" y="113"/>
                      <a:pt x="38" y="110"/>
                      <a:pt x="37" y="108"/>
                    </a:cubicBezTo>
                    <a:cubicBezTo>
                      <a:pt x="36" y="107"/>
                      <a:pt x="36" y="107"/>
                      <a:pt x="36" y="107"/>
                    </a:cubicBezTo>
                    <a:moveTo>
                      <a:pt x="29" y="92"/>
                    </a:moveTo>
                    <a:cubicBezTo>
                      <a:pt x="28" y="92"/>
                      <a:pt x="28" y="93"/>
                      <a:pt x="28" y="93"/>
                    </a:cubicBezTo>
                    <a:cubicBezTo>
                      <a:pt x="28" y="93"/>
                      <a:pt x="27" y="93"/>
                      <a:pt x="28" y="94"/>
                    </a:cubicBezTo>
                    <a:cubicBezTo>
                      <a:pt x="29" y="96"/>
                      <a:pt x="30" y="99"/>
                      <a:pt x="31" y="101"/>
                    </a:cubicBezTo>
                    <a:cubicBezTo>
                      <a:pt x="31" y="102"/>
                      <a:pt x="32" y="102"/>
                      <a:pt x="32" y="102"/>
                    </a:cubicBezTo>
                    <a:cubicBezTo>
                      <a:pt x="32" y="102"/>
                      <a:pt x="32" y="102"/>
                      <a:pt x="32" y="102"/>
                    </a:cubicBezTo>
                    <a:cubicBezTo>
                      <a:pt x="33" y="102"/>
                      <a:pt x="33" y="101"/>
                      <a:pt x="33" y="100"/>
                    </a:cubicBezTo>
                    <a:cubicBezTo>
                      <a:pt x="32" y="98"/>
                      <a:pt x="31" y="96"/>
                      <a:pt x="29" y="93"/>
                    </a:cubicBezTo>
                    <a:cubicBezTo>
                      <a:pt x="29" y="93"/>
                      <a:pt x="29" y="92"/>
                      <a:pt x="29" y="92"/>
                    </a:cubicBezTo>
                    <a:moveTo>
                      <a:pt x="22" y="78"/>
                    </a:moveTo>
                    <a:cubicBezTo>
                      <a:pt x="22" y="78"/>
                      <a:pt x="22" y="78"/>
                      <a:pt x="21" y="78"/>
                    </a:cubicBezTo>
                    <a:cubicBezTo>
                      <a:pt x="21" y="78"/>
                      <a:pt x="21" y="79"/>
                      <a:pt x="21" y="79"/>
                    </a:cubicBezTo>
                    <a:cubicBezTo>
                      <a:pt x="22" y="82"/>
                      <a:pt x="23" y="84"/>
                      <a:pt x="24" y="86"/>
                    </a:cubicBezTo>
                    <a:cubicBezTo>
                      <a:pt x="24" y="87"/>
                      <a:pt x="25" y="87"/>
                      <a:pt x="25" y="87"/>
                    </a:cubicBezTo>
                    <a:cubicBezTo>
                      <a:pt x="26" y="87"/>
                      <a:pt x="26" y="87"/>
                      <a:pt x="26" y="87"/>
                    </a:cubicBezTo>
                    <a:cubicBezTo>
                      <a:pt x="26" y="87"/>
                      <a:pt x="26" y="86"/>
                      <a:pt x="26" y="86"/>
                    </a:cubicBezTo>
                    <a:cubicBezTo>
                      <a:pt x="25" y="83"/>
                      <a:pt x="24" y="81"/>
                      <a:pt x="23" y="78"/>
                    </a:cubicBezTo>
                    <a:cubicBezTo>
                      <a:pt x="23" y="78"/>
                      <a:pt x="22" y="78"/>
                      <a:pt x="22" y="78"/>
                    </a:cubicBezTo>
                    <a:moveTo>
                      <a:pt x="15" y="63"/>
                    </a:moveTo>
                    <a:cubicBezTo>
                      <a:pt x="15" y="63"/>
                      <a:pt x="15" y="63"/>
                      <a:pt x="15" y="63"/>
                    </a:cubicBezTo>
                    <a:cubicBezTo>
                      <a:pt x="15" y="63"/>
                      <a:pt x="14" y="63"/>
                      <a:pt x="15" y="64"/>
                    </a:cubicBezTo>
                    <a:cubicBezTo>
                      <a:pt x="16" y="66"/>
                      <a:pt x="17" y="69"/>
                      <a:pt x="18" y="72"/>
                    </a:cubicBezTo>
                    <a:cubicBezTo>
                      <a:pt x="18" y="72"/>
                      <a:pt x="18" y="72"/>
                      <a:pt x="19" y="72"/>
                    </a:cubicBezTo>
                    <a:cubicBezTo>
                      <a:pt x="19" y="72"/>
                      <a:pt x="19" y="72"/>
                      <a:pt x="19" y="72"/>
                    </a:cubicBezTo>
                    <a:cubicBezTo>
                      <a:pt x="20" y="72"/>
                      <a:pt x="20" y="71"/>
                      <a:pt x="20" y="71"/>
                    </a:cubicBezTo>
                    <a:cubicBezTo>
                      <a:pt x="18" y="68"/>
                      <a:pt x="17" y="66"/>
                      <a:pt x="16" y="63"/>
                    </a:cubicBezTo>
                    <a:cubicBezTo>
                      <a:pt x="16" y="63"/>
                      <a:pt x="16" y="63"/>
                      <a:pt x="15" y="63"/>
                    </a:cubicBezTo>
                    <a:moveTo>
                      <a:pt x="10" y="47"/>
                    </a:moveTo>
                    <a:cubicBezTo>
                      <a:pt x="9" y="47"/>
                      <a:pt x="9" y="47"/>
                      <a:pt x="9" y="47"/>
                    </a:cubicBezTo>
                    <a:cubicBezTo>
                      <a:pt x="9" y="48"/>
                      <a:pt x="8" y="48"/>
                      <a:pt x="9" y="49"/>
                    </a:cubicBezTo>
                    <a:cubicBezTo>
                      <a:pt x="10" y="51"/>
                      <a:pt x="11" y="54"/>
                      <a:pt x="12" y="56"/>
                    </a:cubicBezTo>
                    <a:cubicBezTo>
                      <a:pt x="12" y="57"/>
                      <a:pt x="12" y="57"/>
                      <a:pt x="12" y="57"/>
                    </a:cubicBezTo>
                    <a:cubicBezTo>
                      <a:pt x="13" y="57"/>
                      <a:pt x="13" y="57"/>
                      <a:pt x="13" y="57"/>
                    </a:cubicBezTo>
                    <a:cubicBezTo>
                      <a:pt x="13" y="57"/>
                      <a:pt x="14" y="56"/>
                      <a:pt x="13" y="56"/>
                    </a:cubicBezTo>
                    <a:cubicBezTo>
                      <a:pt x="12" y="53"/>
                      <a:pt x="11" y="51"/>
                      <a:pt x="11" y="48"/>
                    </a:cubicBezTo>
                    <a:cubicBezTo>
                      <a:pt x="10" y="48"/>
                      <a:pt x="10" y="47"/>
                      <a:pt x="10" y="47"/>
                    </a:cubicBezTo>
                    <a:moveTo>
                      <a:pt x="5" y="32"/>
                    </a:moveTo>
                    <a:cubicBezTo>
                      <a:pt x="4" y="32"/>
                      <a:pt x="4" y="32"/>
                      <a:pt x="4" y="32"/>
                    </a:cubicBezTo>
                    <a:cubicBezTo>
                      <a:pt x="4" y="32"/>
                      <a:pt x="3" y="33"/>
                      <a:pt x="4" y="33"/>
                    </a:cubicBezTo>
                    <a:cubicBezTo>
                      <a:pt x="4" y="36"/>
                      <a:pt x="5" y="38"/>
                      <a:pt x="6" y="41"/>
                    </a:cubicBezTo>
                    <a:cubicBezTo>
                      <a:pt x="6" y="41"/>
                      <a:pt x="6" y="42"/>
                      <a:pt x="7" y="42"/>
                    </a:cubicBezTo>
                    <a:cubicBezTo>
                      <a:pt x="7" y="42"/>
                      <a:pt x="7" y="42"/>
                      <a:pt x="7" y="42"/>
                    </a:cubicBezTo>
                    <a:cubicBezTo>
                      <a:pt x="8" y="41"/>
                      <a:pt x="8" y="41"/>
                      <a:pt x="8" y="40"/>
                    </a:cubicBezTo>
                    <a:cubicBezTo>
                      <a:pt x="7" y="38"/>
                      <a:pt x="6" y="35"/>
                      <a:pt x="6" y="33"/>
                    </a:cubicBezTo>
                    <a:cubicBezTo>
                      <a:pt x="5" y="32"/>
                      <a:pt x="5" y="32"/>
                      <a:pt x="5" y="32"/>
                    </a:cubicBezTo>
                    <a:moveTo>
                      <a:pt x="1" y="16"/>
                    </a:moveTo>
                    <a:cubicBezTo>
                      <a:pt x="1" y="16"/>
                      <a:pt x="1" y="16"/>
                      <a:pt x="1" y="16"/>
                    </a:cubicBezTo>
                    <a:cubicBezTo>
                      <a:pt x="1" y="16"/>
                      <a:pt x="0" y="16"/>
                      <a:pt x="0" y="17"/>
                    </a:cubicBezTo>
                    <a:cubicBezTo>
                      <a:pt x="1" y="20"/>
                      <a:pt x="1" y="22"/>
                      <a:pt x="2" y="25"/>
                    </a:cubicBezTo>
                    <a:cubicBezTo>
                      <a:pt x="2" y="26"/>
                      <a:pt x="2" y="26"/>
                      <a:pt x="3" y="26"/>
                    </a:cubicBezTo>
                    <a:cubicBezTo>
                      <a:pt x="3" y="26"/>
                      <a:pt x="3" y="26"/>
                      <a:pt x="3" y="26"/>
                    </a:cubicBezTo>
                    <a:cubicBezTo>
                      <a:pt x="3" y="26"/>
                      <a:pt x="4" y="25"/>
                      <a:pt x="4" y="25"/>
                    </a:cubicBezTo>
                    <a:cubicBezTo>
                      <a:pt x="3" y="22"/>
                      <a:pt x="3" y="19"/>
                      <a:pt x="2" y="17"/>
                    </a:cubicBezTo>
                    <a:cubicBezTo>
                      <a:pt x="2" y="16"/>
                      <a:pt x="2" y="16"/>
                      <a:pt x="1" y="16"/>
                    </a:cubicBezTo>
                    <a:moveTo>
                      <a:pt x="1" y="0"/>
                    </a:moveTo>
                    <a:cubicBezTo>
                      <a:pt x="1" y="0"/>
                      <a:pt x="0" y="0"/>
                      <a:pt x="0" y="0"/>
                    </a:cubicBezTo>
                    <a:cubicBezTo>
                      <a:pt x="0" y="3"/>
                      <a:pt x="0" y="5"/>
                      <a:pt x="0" y="7"/>
                    </a:cubicBezTo>
                    <a:cubicBezTo>
                      <a:pt x="0" y="8"/>
                      <a:pt x="0" y="8"/>
                      <a:pt x="0" y="9"/>
                    </a:cubicBezTo>
                    <a:cubicBezTo>
                      <a:pt x="0" y="9"/>
                      <a:pt x="0" y="10"/>
                      <a:pt x="1" y="10"/>
                    </a:cubicBezTo>
                    <a:cubicBezTo>
                      <a:pt x="1" y="10"/>
                      <a:pt x="1" y="10"/>
                      <a:pt x="1" y="10"/>
                    </a:cubicBezTo>
                    <a:cubicBezTo>
                      <a:pt x="1" y="10"/>
                      <a:pt x="2" y="9"/>
                      <a:pt x="2" y="9"/>
                    </a:cubicBezTo>
                    <a:cubicBezTo>
                      <a:pt x="2" y="8"/>
                      <a:pt x="2" y="8"/>
                      <a:pt x="2" y="7"/>
                    </a:cubicBezTo>
                    <a:cubicBezTo>
                      <a:pt x="2" y="5"/>
                      <a:pt x="2" y="3"/>
                      <a:pt x="2" y="1"/>
                    </a:cubicBezTo>
                    <a:cubicBezTo>
                      <a:pt x="2" y="0"/>
                      <a:pt x="2" y="0"/>
                      <a:pt x="1" y="0"/>
                    </a:cubicBezTo>
                    <a:cubicBezTo>
                      <a:pt x="1" y="0"/>
                      <a:pt x="1" y="0"/>
                      <a:pt x="1" y="0"/>
                    </a:cubicBezTo>
                  </a:path>
                </a:pathLst>
              </a:custGeom>
              <a:solidFill>
                <a:srgbClr val="6C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î$líde">
                <a:extLst>
                  <a:ext uri="{FF2B5EF4-FFF2-40B4-BE49-F238E27FC236}">
                    <a16:creationId xmlns:a16="http://schemas.microsoft.com/office/drawing/2014/main" id="{D5152A3D-AEA3-4567-9A99-52C87F1F6577}"/>
                  </a:ext>
                </a:extLst>
              </p:cNvPr>
              <p:cNvSpPr/>
              <p:nvPr/>
            </p:nvSpPr>
            <p:spPr bwMode="auto">
              <a:xfrm>
                <a:off x="5946775" y="6194426"/>
                <a:ext cx="23813" cy="19050"/>
              </a:xfrm>
              <a:custGeom>
                <a:avLst/>
                <a:gdLst>
                  <a:gd name="T0" fmla="*/ 2 w 7"/>
                  <a:gd name="T1" fmla="*/ 0 h 6"/>
                  <a:gd name="T2" fmla="*/ 0 w 7"/>
                  <a:gd name="T3" fmla="*/ 0 h 6"/>
                  <a:gd name="T4" fmla="*/ 4 w 7"/>
                  <a:gd name="T5" fmla="*/ 4 h 6"/>
                  <a:gd name="T6" fmla="*/ 5 w 7"/>
                  <a:gd name="T7" fmla="*/ 6 h 6"/>
                  <a:gd name="T8" fmla="*/ 6 w 7"/>
                  <a:gd name="T9" fmla="*/ 6 h 6"/>
                  <a:gd name="T10" fmla="*/ 6 w 7"/>
                  <a:gd name="T11" fmla="*/ 6 h 6"/>
                  <a:gd name="T12" fmla="*/ 6 w 7"/>
                  <a:gd name="T13" fmla="*/ 4 h 6"/>
                  <a:gd name="T14" fmla="*/ 5 w 7"/>
                  <a:gd name="T15" fmla="*/ 3 h 6"/>
                  <a:gd name="T16" fmla="*/ 2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2" y="0"/>
                    </a:moveTo>
                    <a:cubicBezTo>
                      <a:pt x="1" y="0"/>
                      <a:pt x="0" y="0"/>
                      <a:pt x="0" y="0"/>
                    </a:cubicBezTo>
                    <a:cubicBezTo>
                      <a:pt x="1" y="2"/>
                      <a:pt x="2" y="3"/>
                      <a:pt x="4" y="4"/>
                    </a:cubicBezTo>
                    <a:cubicBezTo>
                      <a:pt x="5" y="6"/>
                      <a:pt x="5" y="6"/>
                      <a:pt x="5" y="6"/>
                    </a:cubicBezTo>
                    <a:cubicBezTo>
                      <a:pt x="6" y="6"/>
                      <a:pt x="6" y="6"/>
                      <a:pt x="6" y="6"/>
                    </a:cubicBezTo>
                    <a:cubicBezTo>
                      <a:pt x="6" y="6"/>
                      <a:pt x="6" y="6"/>
                      <a:pt x="6" y="6"/>
                    </a:cubicBezTo>
                    <a:cubicBezTo>
                      <a:pt x="7" y="5"/>
                      <a:pt x="7" y="5"/>
                      <a:pt x="6" y="4"/>
                    </a:cubicBezTo>
                    <a:cubicBezTo>
                      <a:pt x="5" y="3"/>
                      <a:pt x="5" y="3"/>
                      <a:pt x="5" y="3"/>
                    </a:cubicBezTo>
                    <a:cubicBezTo>
                      <a:pt x="4" y="2"/>
                      <a:pt x="3" y="1"/>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ïŝḻïḓe">
                <a:extLst>
                  <a:ext uri="{FF2B5EF4-FFF2-40B4-BE49-F238E27FC236}">
                    <a16:creationId xmlns:a16="http://schemas.microsoft.com/office/drawing/2014/main" id="{366B19E3-2ED9-4053-8317-48BF50FD3F40}"/>
                  </a:ext>
                </a:extLst>
              </p:cNvPr>
              <p:cNvSpPr/>
              <p:nvPr/>
            </p:nvSpPr>
            <p:spPr bwMode="auto">
              <a:xfrm>
                <a:off x="5943600" y="6188076"/>
                <a:ext cx="9525" cy="6350"/>
              </a:xfrm>
              <a:custGeom>
                <a:avLst/>
                <a:gdLst>
                  <a:gd name="T0" fmla="*/ 1 w 3"/>
                  <a:gd name="T1" fmla="*/ 0 h 2"/>
                  <a:gd name="T2" fmla="*/ 0 w 3"/>
                  <a:gd name="T3" fmla="*/ 0 h 2"/>
                  <a:gd name="T4" fmla="*/ 0 w 3"/>
                  <a:gd name="T5" fmla="*/ 2 h 2"/>
                  <a:gd name="T6" fmla="*/ 1 w 3"/>
                  <a:gd name="T7" fmla="*/ 2 h 2"/>
                  <a:gd name="T8" fmla="*/ 3 w 3"/>
                  <a:gd name="T9" fmla="*/ 2 h 2"/>
                  <a:gd name="T10" fmla="*/ 2 w 3"/>
                  <a:gd name="T11" fmla="*/ 0 h 2"/>
                  <a:gd name="T12" fmla="*/ 1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0"/>
                    </a:moveTo>
                    <a:cubicBezTo>
                      <a:pt x="1" y="0"/>
                      <a:pt x="1" y="0"/>
                      <a:pt x="0" y="0"/>
                    </a:cubicBezTo>
                    <a:cubicBezTo>
                      <a:pt x="0" y="1"/>
                      <a:pt x="0" y="1"/>
                      <a:pt x="0" y="2"/>
                    </a:cubicBezTo>
                    <a:cubicBezTo>
                      <a:pt x="0" y="2"/>
                      <a:pt x="1" y="2"/>
                      <a:pt x="1" y="2"/>
                    </a:cubicBezTo>
                    <a:cubicBezTo>
                      <a:pt x="1" y="2"/>
                      <a:pt x="2" y="2"/>
                      <a:pt x="3" y="2"/>
                    </a:cubicBezTo>
                    <a:cubicBezTo>
                      <a:pt x="3" y="1"/>
                      <a:pt x="2" y="1"/>
                      <a:pt x="2" y="0"/>
                    </a:cubicBezTo>
                    <a:cubicBezTo>
                      <a:pt x="2" y="0"/>
                      <a:pt x="1" y="0"/>
                      <a:pt x="1" y="0"/>
                    </a:cubicBezTo>
                  </a:path>
                </a:pathLst>
              </a:custGeom>
              <a:solidFill>
                <a:srgbClr val="6C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ïṩļíḍé">
                <a:extLst>
                  <a:ext uri="{FF2B5EF4-FFF2-40B4-BE49-F238E27FC236}">
                    <a16:creationId xmlns:a16="http://schemas.microsoft.com/office/drawing/2014/main" id="{468478E5-C75A-40BE-BCF7-74F8E058497F}"/>
                  </a:ext>
                </a:extLst>
              </p:cNvPr>
              <p:cNvSpPr/>
              <p:nvPr/>
            </p:nvSpPr>
            <p:spPr bwMode="auto">
              <a:xfrm>
                <a:off x="5976938" y="6227763"/>
                <a:ext cx="12700" cy="12700"/>
              </a:xfrm>
              <a:custGeom>
                <a:avLst/>
                <a:gdLst>
                  <a:gd name="T0" fmla="*/ 1 w 4"/>
                  <a:gd name="T1" fmla="*/ 0 h 4"/>
                  <a:gd name="T2" fmla="*/ 0 w 4"/>
                  <a:gd name="T3" fmla="*/ 0 h 4"/>
                  <a:gd name="T4" fmla="*/ 0 w 4"/>
                  <a:gd name="T5" fmla="*/ 1 h 4"/>
                  <a:gd name="T6" fmla="*/ 1 w 4"/>
                  <a:gd name="T7" fmla="*/ 2 h 4"/>
                  <a:gd name="T8" fmla="*/ 2 w 4"/>
                  <a:gd name="T9" fmla="*/ 4 h 4"/>
                  <a:gd name="T10" fmla="*/ 3 w 4"/>
                  <a:gd name="T11" fmla="*/ 4 h 4"/>
                  <a:gd name="T12" fmla="*/ 4 w 4"/>
                  <a:gd name="T13" fmla="*/ 2 h 4"/>
                  <a:gd name="T14" fmla="*/ 3 w 4"/>
                  <a:gd name="T15" fmla="*/ 2 h 4"/>
                  <a:gd name="T16" fmla="*/ 3 w 4"/>
                  <a:gd name="T17" fmla="*/ 1 h 4"/>
                  <a:gd name="T18" fmla="*/ 2 w 4"/>
                  <a:gd name="T19" fmla="*/ 0 h 4"/>
                  <a:gd name="T20" fmla="*/ 2 w 4"/>
                  <a:gd name="T21" fmla="*/ 0 h 4"/>
                  <a:gd name="T22" fmla="*/ 1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1" y="0"/>
                    </a:moveTo>
                    <a:cubicBezTo>
                      <a:pt x="1" y="0"/>
                      <a:pt x="1" y="0"/>
                      <a:pt x="0" y="0"/>
                    </a:cubicBezTo>
                    <a:cubicBezTo>
                      <a:pt x="0" y="0"/>
                      <a:pt x="0" y="1"/>
                      <a:pt x="0" y="1"/>
                    </a:cubicBezTo>
                    <a:cubicBezTo>
                      <a:pt x="1" y="2"/>
                      <a:pt x="1" y="2"/>
                      <a:pt x="1" y="2"/>
                    </a:cubicBezTo>
                    <a:cubicBezTo>
                      <a:pt x="1" y="3"/>
                      <a:pt x="2" y="4"/>
                      <a:pt x="2" y="4"/>
                    </a:cubicBezTo>
                    <a:cubicBezTo>
                      <a:pt x="3" y="4"/>
                      <a:pt x="3" y="4"/>
                      <a:pt x="3" y="4"/>
                    </a:cubicBezTo>
                    <a:cubicBezTo>
                      <a:pt x="4" y="3"/>
                      <a:pt x="4" y="2"/>
                      <a:pt x="4" y="2"/>
                    </a:cubicBezTo>
                    <a:cubicBezTo>
                      <a:pt x="3" y="2"/>
                      <a:pt x="3" y="2"/>
                      <a:pt x="3" y="2"/>
                    </a:cubicBezTo>
                    <a:cubicBezTo>
                      <a:pt x="3" y="1"/>
                      <a:pt x="3" y="1"/>
                      <a:pt x="3" y="1"/>
                    </a:cubicBezTo>
                    <a:cubicBezTo>
                      <a:pt x="2" y="0"/>
                      <a:pt x="2" y="0"/>
                      <a:pt x="2" y="0"/>
                    </a:cubicBezTo>
                    <a:cubicBezTo>
                      <a:pt x="2" y="0"/>
                      <a:pt x="2" y="0"/>
                      <a:pt x="2" y="0"/>
                    </a:cubicBezTo>
                    <a:cubicBezTo>
                      <a:pt x="2"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iś1ïḍè">
                <a:extLst>
                  <a:ext uri="{FF2B5EF4-FFF2-40B4-BE49-F238E27FC236}">
                    <a16:creationId xmlns:a16="http://schemas.microsoft.com/office/drawing/2014/main" id="{9E2AE8F9-1861-4773-B920-227979AFBD02}"/>
                  </a:ext>
                </a:extLst>
              </p:cNvPr>
              <p:cNvSpPr/>
              <p:nvPr/>
            </p:nvSpPr>
            <p:spPr bwMode="auto">
              <a:xfrm>
                <a:off x="5626100" y="5324476"/>
                <a:ext cx="133350" cy="217488"/>
              </a:xfrm>
              <a:custGeom>
                <a:avLst/>
                <a:gdLst>
                  <a:gd name="T0" fmla="*/ 27 w 40"/>
                  <a:gd name="T1" fmla="*/ 0 h 66"/>
                  <a:gd name="T2" fmla="*/ 25 w 40"/>
                  <a:gd name="T3" fmla="*/ 2 h 66"/>
                  <a:gd name="T4" fmla="*/ 31 w 40"/>
                  <a:gd name="T5" fmla="*/ 37 h 66"/>
                  <a:gd name="T6" fmla="*/ 24 w 40"/>
                  <a:gd name="T7" fmla="*/ 52 h 66"/>
                  <a:gd name="T8" fmla="*/ 0 w 40"/>
                  <a:gd name="T9" fmla="*/ 64 h 66"/>
                  <a:gd name="T10" fmla="*/ 0 w 40"/>
                  <a:gd name="T11" fmla="*/ 66 h 66"/>
                  <a:gd name="T12" fmla="*/ 33 w 40"/>
                  <a:gd name="T13" fmla="*/ 41 h 66"/>
                  <a:gd name="T14" fmla="*/ 28 w 40"/>
                  <a:gd name="T15" fmla="*/ 1 h 66"/>
                  <a:gd name="T16" fmla="*/ 27 w 40"/>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6">
                    <a:moveTo>
                      <a:pt x="27" y="0"/>
                    </a:moveTo>
                    <a:cubicBezTo>
                      <a:pt x="26" y="0"/>
                      <a:pt x="24" y="1"/>
                      <a:pt x="25" y="2"/>
                    </a:cubicBezTo>
                    <a:cubicBezTo>
                      <a:pt x="36" y="10"/>
                      <a:pt x="34" y="25"/>
                      <a:pt x="31" y="37"/>
                    </a:cubicBezTo>
                    <a:cubicBezTo>
                      <a:pt x="29" y="42"/>
                      <a:pt x="27" y="47"/>
                      <a:pt x="24" y="52"/>
                    </a:cubicBezTo>
                    <a:cubicBezTo>
                      <a:pt x="18" y="60"/>
                      <a:pt x="8" y="62"/>
                      <a:pt x="0" y="64"/>
                    </a:cubicBezTo>
                    <a:cubicBezTo>
                      <a:pt x="0" y="65"/>
                      <a:pt x="0" y="65"/>
                      <a:pt x="0" y="66"/>
                    </a:cubicBezTo>
                    <a:cubicBezTo>
                      <a:pt x="16" y="62"/>
                      <a:pt x="27" y="57"/>
                      <a:pt x="33" y="41"/>
                    </a:cubicBezTo>
                    <a:cubicBezTo>
                      <a:pt x="38" y="28"/>
                      <a:pt x="40" y="10"/>
                      <a:pt x="28" y="1"/>
                    </a:cubicBezTo>
                    <a:cubicBezTo>
                      <a:pt x="28" y="1"/>
                      <a:pt x="27" y="0"/>
                      <a:pt x="27" y="0"/>
                    </a:cubicBezTo>
                  </a:path>
                </a:pathLst>
              </a:custGeom>
              <a:solidFill>
                <a:srgbClr val="6C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îŝľîḓé">
                <a:extLst>
                  <a:ext uri="{FF2B5EF4-FFF2-40B4-BE49-F238E27FC236}">
                    <a16:creationId xmlns:a16="http://schemas.microsoft.com/office/drawing/2014/main" id="{61BF7114-6D9E-406B-B9F6-1FD2EB8556C5}"/>
                  </a:ext>
                </a:extLst>
              </p:cNvPr>
              <p:cNvSpPr/>
              <p:nvPr/>
            </p:nvSpPr>
            <p:spPr bwMode="auto">
              <a:xfrm>
                <a:off x="5613400" y="5535613"/>
                <a:ext cx="12700" cy="6350"/>
              </a:xfrm>
              <a:custGeom>
                <a:avLst/>
                <a:gdLst>
                  <a:gd name="T0" fmla="*/ 4 w 4"/>
                  <a:gd name="T1" fmla="*/ 0 h 2"/>
                  <a:gd name="T2" fmla="*/ 3 w 4"/>
                  <a:gd name="T3" fmla="*/ 0 h 2"/>
                  <a:gd name="T4" fmla="*/ 3 w 4"/>
                  <a:gd name="T5" fmla="*/ 2 h 2"/>
                  <a:gd name="T6" fmla="*/ 4 w 4"/>
                  <a:gd name="T7" fmla="*/ 2 h 2"/>
                  <a:gd name="T8" fmla="*/ 4 w 4"/>
                  <a:gd name="T9" fmla="*/ 2 h 2"/>
                  <a:gd name="T10" fmla="*/ 4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4" y="0"/>
                    </a:moveTo>
                    <a:cubicBezTo>
                      <a:pt x="3" y="0"/>
                      <a:pt x="3" y="0"/>
                      <a:pt x="3" y="0"/>
                    </a:cubicBezTo>
                    <a:cubicBezTo>
                      <a:pt x="0" y="1"/>
                      <a:pt x="2" y="2"/>
                      <a:pt x="3" y="2"/>
                    </a:cubicBezTo>
                    <a:cubicBezTo>
                      <a:pt x="3" y="2"/>
                      <a:pt x="3" y="2"/>
                      <a:pt x="4" y="2"/>
                    </a:cubicBezTo>
                    <a:cubicBezTo>
                      <a:pt x="4" y="2"/>
                      <a:pt x="4" y="2"/>
                      <a:pt x="4" y="2"/>
                    </a:cubicBezTo>
                    <a:cubicBezTo>
                      <a:pt x="4" y="1"/>
                      <a:pt x="4" y="1"/>
                      <a:pt x="4" y="0"/>
                    </a:cubicBezTo>
                  </a:path>
                </a:pathLst>
              </a:custGeom>
              <a:solidFill>
                <a:srgbClr val="D8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ïŝliḍé">
                <a:extLst>
                  <a:ext uri="{FF2B5EF4-FFF2-40B4-BE49-F238E27FC236}">
                    <a16:creationId xmlns:a16="http://schemas.microsoft.com/office/drawing/2014/main" id="{0676D66E-D9B3-4DF2-A2C4-AF1433460951}"/>
                  </a:ext>
                </a:extLst>
              </p:cNvPr>
              <p:cNvSpPr/>
              <p:nvPr/>
            </p:nvSpPr>
            <p:spPr bwMode="auto">
              <a:xfrm>
                <a:off x="5402263" y="4843463"/>
                <a:ext cx="149225" cy="217488"/>
              </a:xfrm>
              <a:custGeom>
                <a:avLst/>
                <a:gdLst>
                  <a:gd name="T0" fmla="*/ 38 w 45"/>
                  <a:gd name="T1" fmla="*/ 0 h 66"/>
                  <a:gd name="T2" fmla="*/ 6 w 45"/>
                  <a:gd name="T3" fmla="*/ 14 h 66"/>
                  <a:gd name="T4" fmla="*/ 9 w 45"/>
                  <a:gd name="T5" fmla="*/ 52 h 66"/>
                  <a:gd name="T6" fmla="*/ 45 w 45"/>
                  <a:gd name="T7" fmla="*/ 48 h 66"/>
                  <a:gd name="T8" fmla="*/ 38 w 45"/>
                  <a:gd name="T9" fmla="*/ 0 h 66"/>
                </a:gdLst>
                <a:ahLst/>
                <a:cxnLst>
                  <a:cxn ang="0">
                    <a:pos x="T0" y="T1"/>
                  </a:cxn>
                  <a:cxn ang="0">
                    <a:pos x="T2" y="T3"/>
                  </a:cxn>
                  <a:cxn ang="0">
                    <a:pos x="T4" y="T5"/>
                  </a:cxn>
                  <a:cxn ang="0">
                    <a:pos x="T6" y="T7"/>
                  </a:cxn>
                  <a:cxn ang="0">
                    <a:pos x="T8" y="T9"/>
                  </a:cxn>
                </a:cxnLst>
                <a:rect l="0" t="0" r="r" b="b"/>
                <a:pathLst>
                  <a:path w="45" h="66">
                    <a:moveTo>
                      <a:pt x="38" y="0"/>
                    </a:moveTo>
                    <a:cubicBezTo>
                      <a:pt x="27" y="0"/>
                      <a:pt x="13" y="3"/>
                      <a:pt x="6" y="14"/>
                    </a:cubicBezTo>
                    <a:cubicBezTo>
                      <a:pt x="0" y="23"/>
                      <a:pt x="2" y="43"/>
                      <a:pt x="9" y="52"/>
                    </a:cubicBezTo>
                    <a:cubicBezTo>
                      <a:pt x="18" y="66"/>
                      <a:pt x="40" y="65"/>
                      <a:pt x="45" y="48"/>
                    </a:cubicBezTo>
                    <a:lnTo>
                      <a:pt x="38" y="0"/>
                    </a:lnTo>
                    <a:close/>
                  </a:path>
                </a:pathLst>
              </a:custGeom>
              <a:solidFill>
                <a:srgbClr val="561A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iṩlïďe">
                <a:extLst>
                  <a:ext uri="{FF2B5EF4-FFF2-40B4-BE49-F238E27FC236}">
                    <a16:creationId xmlns:a16="http://schemas.microsoft.com/office/drawing/2014/main" id="{E3F8845C-F8AC-4EE9-A85C-DC1E352E07BE}"/>
                  </a:ext>
                </a:extLst>
              </p:cNvPr>
              <p:cNvSpPr/>
              <p:nvPr/>
            </p:nvSpPr>
            <p:spPr bwMode="auto">
              <a:xfrm>
                <a:off x="7278688" y="3876676"/>
                <a:ext cx="458788" cy="465138"/>
              </a:xfrm>
              <a:custGeom>
                <a:avLst/>
                <a:gdLst>
                  <a:gd name="T0" fmla="*/ 0 w 139"/>
                  <a:gd name="T1" fmla="*/ 112 h 141"/>
                  <a:gd name="T2" fmla="*/ 47 w 139"/>
                  <a:gd name="T3" fmla="*/ 55 h 141"/>
                  <a:gd name="T4" fmla="*/ 71 w 139"/>
                  <a:gd name="T5" fmla="*/ 10 h 141"/>
                  <a:gd name="T6" fmla="*/ 120 w 139"/>
                  <a:gd name="T7" fmla="*/ 22 h 141"/>
                  <a:gd name="T8" fmla="*/ 67 w 139"/>
                  <a:gd name="T9" fmla="*/ 91 h 141"/>
                  <a:gd name="T10" fmla="*/ 26 w 139"/>
                  <a:gd name="T11" fmla="*/ 141 h 141"/>
                  <a:gd name="T12" fmla="*/ 0 w 139"/>
                  <a:gd name="T13" fmla="*/ 112 h 141"/>
                </a:gdLst>
                <a:ahLst/>
                <a:cxnLst>
                  <a:cxn ang="0">
                    <a:pos x="T0" y="T1"/>
                  </a:cxn>
                  <a:cxn ang="0">
                    <a:pos x="T2" y="T3"/>
                  </a:cxn>
                  <a:cxn ang="0">
                    <a:pos x="T4" y="T5"/>
                  </a:cxn>
                  <a:cxn ang="0">
                    <a:pos x="T6" y="T7"/>
                  </a:cxn>
                  <a:cxn ang="0">
                    <a:pos x="T8" y="T9"/>
                  </a:cxn>
                  <a:cxn ang="0">
                    <a:pos x="T10" y="T11"/>
                  </a:cxn>
                  <a:cxn ang="0">
                    <a:pos x="T12" y="T13"/>
                  </a:cxn>
                </a:cxnLst>
                <a:rect l="0" t="0" r="r" b="b"/>
                <a:pathLst>
                  <a:path w="139" h="141">
                    <a:moveTo>
                      <a:pt x="0" y="112"/>
                    </a:moveTo>
                    <a:cubicBezTo>
                      <a:pt x="16" y="98"/>
                      <a:pt x="41" y="75"/>
                      <a:pt x="47" y="55"/>
                    </a:cubicBezTo>
                    <a:cubicBezTo>
                      <a:pt x="53" y="37"/>
                      <a:pt x="51" y="22"/>
                      <a:pt x="71" y="10"/>
                    </a:cubicBezTo>
                    <a:cubicBezTo>
                      <a:pt x="87" y="0"/>
                      <a:pt x="110" y="3"/>
                      <a:pt x="120" y="22"/>
                    </a:cubicBezTo>
                    <a:cubicBezTo>
                      <a:pt x="139" y="57"/>
                      <a:pt x="104" y="98"/>
                      <a:pt x="67" y="91"/>
                    </a:cubicBezTo>
                    <a:cubicBezTo>
                      <a:pt x="60" y="107"/>
                      <a:pt x="41" y="132"/>
                      <a:pt x="26" y="141"/>
                    </a:cubicBezTo>
                    <a:lnTo>
                      <a:pt x="0" y="112"/>
                    </a:lnTo>
                    <a:close/>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ïŝļíḑê">
                <a:extLst>
                  <a:ext uri="{FF2B5EF4-FFF2-40B4-BE49-F238E27FC236}">
                    <a16:creationId xmlns:a16="http://schemas.microsoft.com/office/drawing/2014/main" id="{8D3E99FD-1BD2-4C61-8A64-05F4A7CB8AAF}"/>
                  </a:ext>
                </a:extLst>
              </p:cNvPr>
              <p:cNvSpPr/>
              <p:nvPr/>
            </p:nvSpPr>
            <p:spPr bwMode="auto">
              <a:xfrm>
                <a:off x="5392738" y="4179888"/>
                <a:ext cx="2011363" cy="1169988"/>
              </a:xfrm>
              <a:custGeom>
                <a:avLst/>
                <a:gdLst>
                  <a:gd name="T0" fmla="*/ 0 w 609"/>
                  <a:gd name="T1" fmla="*/ 271 h 355"/>
                  <a:gd name="T2" fmla="*/ 118 w 609"/>
                  <a:gd name="T3" fmla="*/ 340 h 355"/>
                  <a:gd name="T4" fmla="*/ 304 w 609"/>
                  <a:gd name="T5" fmla="*/ 337 h 355"/>
                  <a:gd name="T6" fmla="*/ 358 w 609"/>
                  <a:gd name="T7" fmla="*/ 312 h 355"/>
                  <a:gd name="T8" fmla="*/ 352 w 609"/>
                  <a:gd name="T9" fmla="*/ 245 h 355"/>
                  <a:gd name="T10" fmla="*/ 324 w 609"/>
                  <a:gd name="T11" fmla="*/ 114 h 355"/>
                  <a:gd name="T12" fmla="*/ 486 w 609"/>
                  <a:gd name="T13" fmla="*/ 124 h 355"/>
                  <a:gd name="T14" fmla="*/ 609 w 609"/>
                  <a:gd name="T15" fmla="*/ 44 h 355"/>
                  <a:gd name="T16" fmla="*/ 570 w 609"/>
                  <a:gd name="T17" fmla="*/ 0 h 355"/>
                  <a:gd name="T18" fmla="*/ 399 w 609"/>
                  <a:gd name="T19" fmla="*/ 78 h 355"/>
                  <a:gd name="T20" fmla="*/ 297 w 609"/>
                  <a:gd name="T21" fmla="*/ 27 h 355"/>
                  <a:gd name="T22" fmla="*/ 201 w 609"/>
                  <a:gd name="T23" fmla="*/ 13 h 355"/>
                  <a:gd name="T24" fmla="*/ 119 w 609"/>
                  <a:gd name="T25" fmla="*/ 28 h 355"/>
                  <a:gd name="T26" fmla="*/ 64 w 609"/>
                  <a:gd name="T27" fmla="*/ 113 h 355"/>
                  <a:gd name="T28" fmla="*/ 31 w 609"/>
                  <a:gd name="T29" fmla="*/ 199 h 355"/>
                  <a:gd name="T30" fmla="*/ 15 w 609"/>
                  <a:gd name="T31" fmla="*/ 241 h 355"/>
                  <a:gd name="T32" fmla="*/ 5 w 609"/>
                  <a:gd name="T33" fmla="*/ 265 h 355"/>
                  <a:gd name="T34" fmla="*/ 0 w 609"/>
                  <a:gd name="T35" fmla="*/ 27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9" h="355">
                    <a:moveTo>
                      <a:pt x="0" y="271"/>
                    </a:moveTo>
                    <a:cubicBezTo>
                      <a:pt x="42" y="295"/>
                      <a:pt x="68" y="327"/>
                      <a:pt x="118" y="340"/>
                    </a:cubicBezTo>
                    <a:cubicBezTo>
                      <a:pt x="175" y="355"/>
                      <a:pt x="248" y="352"/>
                      <a:pt x="304" y="337"/>
                    </a:cubicBezTo>
                    <a:cubicBezTo>
                      <a:pt x="319" y="333"/>
                      <a:pt x="349" y="324"/>
                      <a:pt x="358" y="312"/>
                    </a:cubicBezTo>
                    <a:cubicBezTo>
                      <a:pt x="373" y="295"/>
                      <a:pt x="357" y="265"/>
                      <a:pt x="352" y="245"/>
                    </a:cubicBezTo>
                    <a:cubicBezTo>
                      <a:pt x="342" y="201"/>
                      <a:pt x="332" y="157"/>
                      <a:pt x="324" y="114"/>
                    </a:cubicBezTo>
                    <a:cubicBezTo>
                      <a:pt x="379" y="146"/>
                      <a:pt x="431" y="142"/>
                      <a:pt x="486" y="124"/>
                    </a:cubicBezTo>
                    <a:cubicBezTo>
                      <a:pt x="540" y="105"/>
                      <a:pt x="571" y="88"/>
                      <a:pt x="609" y="44"/>
                    </a:cubicBezTo>
                    <a:cubicBezTo>
                      <a:pt x="588" y="31"/>
                      <a:pt x="577" y="17"/>
                      <a:pt x="570" y="0"/>
                    </a:cubicBezTo>
                    <a:cubicBezTo>
                      <a:pt x="531" y="62"/>
                      <a:pt x="459" y="78"/>
                      <a:pt x="399" y="78"/>
                    </a:cubicBezTo>
                    <a:cubicBezTo>
                      <a:pt x="362" y="78"/>
                      <a:pt x="326" y="46"/>
                      <a:pt x="297" y="27"/>
                    </a:cubicBezTo>
                    <a:cubicBezTo>
                      <a:pt x="263" y="7"/>
                      <a:pt x="241" y="15"/>
                      <a:pt x="201" y="13"/>
                    </a:cubicBezTo>
                    <a:cubicBezTo>
                      <a:pt x="173" y="12"/>
                      <a:pt x="143" y="10"/>
                      <a:pt x="119" y="28"/>
                    </a:cubicBezTo>
                    <a:cubicBezTo>
                      <a:pt x="93" y="47"/>
                      <a:pt x="77" y="84"/>
                      <a:pt x="64" y="113"/>
                    </a:cubicBezTo>
                    <a:cubicBezTo>
                      <a:pt x="52" y="141"/>
                      <a:pt x="43" y="170"/>
                      <a:pt x="31" y="199"/>
                    </a:cubicBezTo>
                    <a:cubicBezTo>
                      <a:pt x="27" y="213"/>
                      <a:pt x="21" y="226"/>
                      <a:pt x="15" y="241"/>
                    </a:cubicBezTo>
                    <a:cubicBezTo>
                      <a:pt x="12" y="248"/>
                      <a:pt x="6" y="271"/>
                      <a:pt x="5" y="265"/>
                    </a:cubicBezTo>
                    <a:lnTo>
                      <a:pt x="0" y="271"/>
                    </a:lnTo>
                    <a:close/>
                  </a:path>
                </a:pathLst>
              </a:custGeom>
              <a:solidFill>
                <a:srgbClr val="8EC6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íṥ1iḋé">
                <a:extLst>
                  <a:ext uri="{FF2B5EF4-FFF2-40B4-BE49-F238E27FC236}">
                    <a16:creationId xmlns:a16="http://schemas.microsoft.com/office/drawing/2014/main" id="{FA3E771A-79B4-4D29-A48A-00F31D2E63F2}"/>
                  </a:ext>
                </a:extLst>
              </p:cNvPr>
              <p:cNvSpPr/>
              <p:nvPr/>
            </p:nvSpPr>
            <p:spPr bwMode="auto">
              <a:xfrm>
                <a:off x="5821363" y="4210051"/>
                <a:ext cx="519113" cy="379413"/>
              </a:xfrm>
              <a:custGeom>
                <a:avLst/>
                <a:gdLst>
                  <a:gd name="T0" fmla="*/ 14 w 157"/>
                  <a:gd name="T1" fmla="*/ 18 h 115"/>
                  <a:gd name="T2" fmla="*/ 24 w 157"/>
                  <a:gd name="T3" fmla="*/ 79 h 115"/>
                  <a:gd name="T4" fmla="*/ 78 w 157"/>
                  <a:gd name="T5" fmla="*/ 112 h 115"/>
                  <a:gd name="T6" fmla="*/ 135 w 157"/>
                  <a:gd name="T7" fmla="*/ 103 h 115"/>
                  <a:gd name="T8" fmla="*/ 157 w 157"/>
                  <a:gd name="T9" fmla="*/ 51 h 115"/>
                  <a:gd name="T10" fmla="*/ 134 w 157"/>
                  <a:gd name="T11" fmla="*/ 9 h 115"/>
                  <a:gd name="T12" fmla="*/ 94 w 157"/>
                  <a:gd name="T13" fmla="*/ 4 h 115"/>
                  <a:gd name="T14" fmla="*/ 17 w 157"/>
                  <a:gd name="T15" fmla="*/ 17 h 115"/>
                  <a:gd name="T16" fmla="*/ 15 w 157"/>
                  <a:gd name="T17" fmla="*/ 18 h 115"/>
                  <a:gd name="T18" fmla="*/ 17 w 157"/>
                  <a:gd name="T19" fmla="*/ 19 h 115"/>
                  <a:gd name="T20" fmla="*/ 77 w 157"/>
                  <a:gd name="T21" fmla="*/ 9 h 115"/>
                  <a:gd name="T22" fmla="*/ 149 w 157"/>
                  <a:gd name="T23" fmla="*/ 28 h 115"/>
                  <a:gd name="T24" fmla="*/ 147 w 157"/>
                  <a:gd name="T25" fmla="*/ 80 h 115"/>
                  <a:gd name="T26" fmla="*/ 93 w 157"/>
                  <a:gd name="T27" fmla="*/ 112 h 115"/>
                  <a:gd name="T28" fmla="*/ 31 w 157"/>
                  <a:gd name="T29" fmla="*/ 83 h 115"/>
                  <a:gd name="T30" fmla="*/ 18 w 157"/>
                  <a:gd name="T31" fmla="*/ 19 h 115"/>
                  <a:gd name="T32" fmla="*/ 14 w 157"/>
                  <a:gd name="T33" fmla="*/ 1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15">
                    <a:moveTo>
                      <a:pt x="14" y="18"/>
                    </a:moveTo>
                    <a:cubicBezTo>
                      <a:pt x="0" y="38"/>
                      <a:pt x="9" y="62"/>
                      <a:pt x="24" y="79"/>
                    </a:cubicBezTo>
                    <a:cubicBezTo>
                      <a:pt x="38" y="96"/>
                      <a:pt x="56" y="107"/>
                      <a:pt x="78" y="112"/>
                    </a:cubicBezTo>
                    <a:cubicBezTo>
                      <a:pt x="96" y="115"/>
                      <a:pt x="119" y="114"/>
                      <a:pt x="135" y="103"/>
                    </a:cubicBezTo>
                    <a:cubicBezTo>
                      <a:pt x="151" y="92"/>
                      <a:pt x="156" y="69"/>
                      <a:pt x="157" y="51"/>
                    </a:cubicBezTo>
                    <a:cubicBezTo>
                      <a:pt x="157" y="33"/>
                      <a:pt x="151" y="17"/>
                      <a:pt x="134" y="9"/>
                    </a:cubicBezTo>
                    <a:cubicBezTo>
                      <a:pt x="122" y="5"/>
                      <a:pt x="107" y="2"/>
                      <a:pt x="94" y="4"/>
                    </a:cubicBezTo>
                    <a:cubicBezTo>
                      <a:pt x="69" y="8"/>
                      <a:pt x="43" y="13"/>
                      <a:pt x="17" y="17"/>
                    </a:cubicBezTo>
                    <a:cubicBezTo>
                      <a:pt x="17" y="18"/>
                      <a:pt x="16" y="18"/>
                      <a:pt x="15" y="18"/>
                    </a:cubicBezTo>
                    <a:cubicBezTo>
                      <a:pt x="13" y="18"/>
                      <a:pt x="16" y="20"/>
                      <a:pt x="17" y="19"/>
                    </a:cubicBezTo>
                    <a:cubicBezTo>
                      <a:pt x="37" y="16"/>
                      <a:pt x="57" y="12"/>
                      <a:pt x="77" y="9"/>
                    </a:cubicBezTo>
                    <a:cubicBezTo>
                      <a:pt x="102" y="5"/>
                      <a:pt x="136" y="0"/>
                      <a:pt x="149" y="28"/>
                    </a:cubicBezTo>
                    <a:cubicBezTo>
                      <a:pt x="157" y="43"/>
                      <a:pt x="153" y="65"/>
                      <a:pt x="147" y="80"/>
                    </a:cubicBezTo>
                    <a:cubicBezTo>
                      <a:pt x="138" y="104"/>
                      <a:pt x="117" y="112"/>
                      <a:pt x="93" y="112"/>
                    </a:cubicBezTo>
                    <a:cubicBezTo>
                      <a:pt x="69" y="111"/>
                      <a:pt x="47" y="100"/>
                      <a:pt x="31" y="83"/>
                    </a:cubicBezTo>
                    <a:cubicBezTo>
                      <a:pt x="15" y="66"/>
                      <a:pt x="3" y="40"/>
                      <a:pt x="18" y="19"/>
                    </a:cubicBezTo>
                    <a:cubicBezTo>
                      <a:pt x="19" y="18"/>
                      <a:pt x="15" y="17"/>
                      <a:pt x="14" y="18"/>
                    </a:cubicBezTo>
                    <a:close/>
                  </a:path>
                </a:pathLst>
              </a:custGeom>
              <a:solidFill>
                <a:srgbClr val="2B96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îŝḷïḑè">
                <a:extLst>
                  <a:ext uri="{FF2B5EF4-FFF2-40B4-BE49-F238E27FC236}">
                    <a16:creationId xmlns:a16="http://schemas.microsoft.com/office/drawing/2014/main" id="{3C5C8325-D6FD-4BB9-937E-A504C8A1A24A}"/>
                  </a:ext>
                </a:extLst>
              </p:cNvPr>
              <p:cNvSpPr/>
              <p:nvPr/>
            </p:nvSpPr>
            <p:spPr bwMode="auto">
              <a:xfrm>
                <a:off x="5888038" y="4268788"/>
                <a:ext cx="385763" cy="280988"/>
              </a:xfrm>
              <a:custGeom>
                <a:avLst/>
                <a:gdLst>
                  <a:gd name="T0" fmla="*/ 13 w 117"/>
                  <a:gd name="T1" fmla="*/ 11 h 85"/>
                  <a:gd name="T2" fmla="*/ 24 w 117"/>
                  <a:gd name="T3" fmla="*/ 60 h 85"/>
                  <a:gd name="T4" fmla="*/ 92 w 117"/>
                  <a:gd name="T5" fmla="*/ 78 h 85"/>
                  <a:gd name="T6" fmla="*/ 116 w 117"/>
                  <a:gd name="T7" fmla="*/ 29 h 85"/>
                  <a:gd name="T8" fmla="*/ 73 w 117"/>
                  <a:gd name="T9" fmla="*/ 0 h 85"/>
                  <a:gd name="T10" fmla="*/ 13 w 117"/>
                  <a:gd name="T11" fmla="*/ 11 h 85"/>
                </a:gdLst>
                <a:ahLst/>
                <a:cxnLst>
                  <a:cxn ang="0">
                    <a:pos x="T0" y="T1"/>
                  </a:cxn>
                  <a:cxn ang="0">
                    <a:pos x="T2" y="T3"/>
                  </a:cxn>
                  <a:cxn ang="0">
                    <a:pos x="T4" y="T5"/>
                  </a:cxn>
                  <a:cxn ang="0">
                    <a:pos x="T6" y="T7"/>
                  </a:cxn>
                  <a:cxn ang="0">
                    <a:pos x="T8" y="T9"/>
                  </a:cxn>
                  <a:cxn ang="0">
                    <a:pos x="T10" y="T11"/>
                  </a:cxn>
                </a:cxnLst>
                <a:rect l="0" t="0" r="r" b="b"/>
                <a:pathLst>
                  <a:path w="117" h="85">
                    <a:moveTo>
                      <a:pt x="13" y="11"/>
                    </a:moveTo>
                    <a:cubicBezTo>
                      <a:pt x="0" y="27"/>
                      <a:pt x="12" y="48"/>
                      <a:pt x="24" y="60"/>
                    </a:cubicBezTo>
                    <a:cubicBezTo>
                      <a:pt x="40" y="78"/>
                      <a:pt x="68" y="85"/>
                      <a:pt x="92" y="78"/>
                    </a:cubicBezTo>
                    <a:cubicBezTo>
                      <a:pt x="111" y="71"/>
                      <a:pt x="117" y="47"/>
                      <a:pt x="116" y="29"/>
                    </a:cubicBezTo>
                    <a:cubicBezTo>
                      <a:pt x="115" y="4"/>
                      <a:pt x="94" y="0"/>
                      <a:pt x="73" y="0"/>
                    </a:cubicBezTo>
                    <a:lnTo>
                      <a:pt x="13" y="11"/>
                    </a:lnTo>
                    <a:close/>
                  </a:path>
                </a:pathLst>
              </a:custGeom>
              <a:solidFill>
                <a:srgbClr val="FCA8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ï$ḻíde">
                <a:extLst>
                  <a:ext uri="{FF2B5EF4-FFF2-40B4-BE49-F238E27FC236}">
                    <a16:creationId xmlns:a16="http://schemas.microsoft.com/office/drawing/2014/main" id="{EA53D34C-13F5-4AA6-A6C5-8E9DFC850704}"/>
                  </a:ext>
                </a:extLst>
              </p:cNvPr>
              <p:cNvSpPr/>
              <p:nvPr/>
            </p:nvSpPr>
            <p:spPr bwMode="auto">
              <a:xfrm>
                <a:off x="6291263" y="4279901"/>
                <a:ext cx="455613" cy="517525"/>
              </a:xfrm>
              <a:custGeom>
                <a:avLst/>
                <a:gdLst>
                  <a:gd name="T0" fmla="*/ 0 w 138"/>
                  <a:gd name="T1" fmla="*/ 3 h 157"/>
                  <a:gd name="T2" fmla="*/ 106 w 138"/>
                  <a:gd name="T3" fmla="*/ 157 h 157"/>
                  <a:gd name="T4" fmla="*/ 138 w 138"/>
                  <a:gd name="T5" fmla="*/ 153 h 157"/>
                  <a:gd name="T6" fmla="*/ 86 w 138"/>
                  <a:gd name="T7" fmla="*/ 68 h 157"/>
                  <a:gd name="T8" fmla="*/ 21 w 138"/>
                  <a:gd name="T9" fmla="*/ 0 h 157"/>
                  <a:gd name="T10" fmla="*/ 0 w 138"/>
                  <a:gd name="T11" fmla="*/ 3 h 157"/>
                </a:gdLst>
                <a:ahLst/>
                <a:cxnLst>
                  <a:cxn ang="0">
                    <a:pos x="T0" y="T1"/>
                  </a:cxn>
                  <a:cxn ang="0">
                    <a:pos x="T2" y="T3"/>
                  </a:cxn>
                  <a:cxn ang="0">
                    <a:pos x="T4" y="T5"/>
                  </a:cxn>
                  <a:cxn ang="0">
                    <a:pos x="T6" y="T7"/>
                  </a:cxn>
                  <a:cxn ang="0">
                    <a:pos x="T8" y="T9"/>
                  </a:cxn>
                  <a:cxn ang="0">
                    <a:pos x="T10" y="T11"/>
                  </a:cxn>
                </a:cxnLst>
                <a:rect l="0" t="0" r="r" b="b"/>
                <a:pathLst>
                  <a:path w="138" h="157">
                    <a:moveTo>
                      <a:pt x="0" y="3"/>
                    </a:moveTo>
                    <a:cubicBezTo>
                      <a:pt x="63" y="65"/>
                      <a:pt x="106" y="157"/>
                      <a:pt x="106" y="157"/>
                    </a:cubicBezTo>
                    <a:cubicBezTo>
                      <a:pt x="115" y="157"/>
                      <a:pt x="129" y="153"/>
                      <a:pt x="138" y="153"/>
                    </a:cubicBezTo>
                    <a:cubicBezTo>
                      <a:pt x="121" y="120"/>
                      <a:pt x="105" y="92"/>
                      <a:pt x="86" y="68"/>
                    </a:cubicBezTo>
                    <a:cubicBezTo>
                      <a:pt x="67" y="44"/>
                      <a:pt x="47" y="16"/>
                      <a:pt x="21" y="0"/>
                    </a:cubicBezTo>
                    <a:lnTo>
                      <a:pt x="0" y="3"/>
                    </a:lnTo>
                    <a:close/>
                  </a:path>
                </a:pathLst>
              </a:custGeom>
              <a:solidFill>
                <a:srgbClr val="91501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iṥ1ïḋe">
                <a:extLst>
                  <a:ext uri="{FF2B5EF4-FFF2-40B4-BE49-F238E27FC236}">
                    <a16:creationId xmlns:a16="http://schemas.microsoft.com/office/drawing/2014/main" id="{8770EF3F-ECB2-4AF2-8141-D088892F32DF}"/>
                  </a:ext>
                </a:extLst>
              </p:cNvPr>
              <p:cNvSpPr/>
              <p:nvPr/>
            </p:nvSpPr>
            <p:spPr bwMode="auto">
              <a:xfrm>
                <a:off x="5765800" y="4276726"/>
                <a:ext cx="409575" cy="606425"/>
              </a:xfrm>
              <a:custGeom>
                <a:avLst/>
                <a:gdLst>
                  <a:gd name="T0" fmla="*/ 0 w 124"/>
                  <a:gd name="T1" fmla="*/ 0 h 184"/>
                  <a:gd name="T2" fmla="*/ 88 w 124"/>
                  <a:gd name="T3" fmla="*/ 184 h 184"/>
                  <a:gd name="T4" fmla="*/ 124 w 124"/>
                  <a:gd name="T5" fmla="*/ 178 h 184"/>
                  <a:gd name="T6" fmla="*/ 40 w 124"/>
                  <a:gd name="T7" fmla="*/ 8 h 184"/>
                  <a:gd name="T8" fmla="*/ 0 w 124"/>
                  <a:gd name="T9" fmla="*/ 0 h 184"/>
                </a:gdLst>
                <a:ahLst/>
                <a:cxnLst>
                  <a:cxn ang="0">
                    <a:pos x="T0" y="T1"/>
                  </a:cxn>
                  <a:cxn ang="0">
                    <a:pos x="T2" y="T3"/>
                  </a:cxn>
                  <a:cxn ang="0">
                    <a:pos x="T4" y="T5"/>
                  </a:cxn>
                  <a:cxn ang="0">
                    <a:pos x="T6" y="T7"/>
                  </a:cxn>
                  <a:cxn ang="0">
                    <a:pos x="T8" y="T9"/>
                  </a:cxn>
                </a:cxnLst>
                <a:rect l="0" t="0" r="r" b="b"/>
                <a:pathLst>
                  <a:path w="124" h="184">
                    <a:moveTo>
                      <a:pt x="0" y="0"/>
                    </a:moveTo>
                    <a:cubicBezTo>
                      <a:pt x="15" y="22"/>
                      <a:pt x="88" y="184"/>
                      <a:pt x="88" y="184"/>
                    </a:cubicBezTo>
                    <a:cubicBezTo>
                      <a:pt x="98" y="182"/>
                      <a:pt x="114" y="179"/>
                      <a:pt x="124" y="178"/>
                    </a:cubicBezTo>
                    <a:cubicBezTo>
                      <a:pt x="124" y="165"/>
                      <a:pt x="61" y="30"/>
                      <a:pt x="40" y="8"/>
                    </a:cubicBezTo>
                    <a:lnTo>
                      <a:pt x="0" y="0"/>
                    </a:lnTo>
                    <a:close/>
                  </a:path>
                </a:pathLst>
              </a:custGeom>
              <a:solidFill>
                <a:srgbClr val="91501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íSľïdê">
                <a:extLst>
                  <a:ext uri="{FF2B5EF4-FFF2-40B4-BE49-F238E27FC236}">
                    <a16:creationId xmlns:a16="http://schemas.microsoft.com/office/drawing/2014/main" id="{EC816FCC-1841-49DE-B02C-8DB2204E3BDC}"/>
                  </a:ext>
                </a:extLst>
              </p:cNvPr>
              <p:cNvSpPr/>
              <p:nvPr/>
            </p:nvSpPr>
            <p:spPr bwMode="auto">
              <a:xfrm>
                <a:off x="5343525" y="2868613"/>
                <a:ext cx="1452563" cy="1489075"/>
              </a:xfrm>
              <a:custGeom>
                <a:avLst/>
                <a:gdLst>
                  <a:gd name="T0" fmla="*/ 28 w 440"/>
                  <a:gd name="T1" fmla="*/ 349 h 452"/>
                  <a:gd name="T2" fmla="*/ 154 w 440"/>
                  <a:gd name="T3" fmla="*/ 436 h 452"/>
                  <a:gd name="T4" fmla="*/ 288 w 440"/>
                  <a:gd name="T5" fmla="*/ 442 h 452"/>
                  <a:gd name="T6" fmla="*/ 410 w 440"/>
                  <a:gd name="T7" fmla="*/ 353 h 452"/>
                  <a:gd name="T8" fmla="*/ 414 w 440"/>
                  <a:gd name="T9" fmla="*/ 216 h 452"/>
                  <a:gd name="T10" fmla="*/ 392 w 440"/>
                  <a:gd name="T11" fmla="*/ 147 h 452"/>
                  <a:gd name="T12" fmla="*/ 369 w 440"/>
                  <a:gd name="T13" fmla="*/ 76 h 452"/>
                  <a:gd name="T14" fmla="*/ 231 w 440"/>
                  <a:gd name="T15" fmla="*/ 7 h 452"/>
                  <a:gd name="T16" fmla="*/ 2 w 440"/>
                  <a:gd name="T17" fmla="*/ 236 h 452"/>
                  <a:gd name="T18" fmla="*/ 26 w 440"/>
                  <a:gd name="T19" fmla="*/ 339 h 452"/>
                  <a:gd name="T20" fmla="*/ 28 w 440"/>
                  <a:gd name="T21" fmla="*/ 34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0" h="452">
                    <a:moveTo>
                      <a:pt x="28" y="349"/>
                    </a:moveTo>
                    <a:cubicBezTo>
                      <a:pt x="45" y="396"/>
                      <a:pt x="110" y="423"/>
                      <a:pt x="154" y="436"/>
                    </a:cubicBezTo>
                    <a:cubicBezTo>
                      <a:pt x="197" y="449"/>
                      <a:pt x="244" y="452"/>
                      <a:pt x="288" y="442"/>
                    </a:cubicBezTo>
                    <a:cubicBezTo>
                      <a:pt x="341" y="431"/>
                      <a:pt x="380" y="400"/>
                      <a:pt x="410" y="353"/>
                    </a:cubicBezTo>
                    <a:cubicBezTo>
                      <a:pt x="440" y="308"/>
                      <a:pt x="435" y="264"/>
                      <a:pt x="414" y="216"/>
                    </a:cubicBezTo>
                    <a:cubicBezTo>
                      <a:pt x="405" y="193"/>
                      <a:pt x="398" y="170"/>
                      <a:pt x="392" y="147"/>
                    </a:cubicBezTo>
                    <a:cubicBezTo>
                      <a:pt x="388" y="122"/>
                      <a:pt x="385" y="96"/>
                      <a:pt x="369" y="76"/>
                    </a:cubicBezTo>
                    <a:cubicBezTo>
                      <a:pt x="337" y="37"/>
                      <a:pt x="283" y="0"/>
                      <a:pt x="231" y="7"/>
                    </a:cubicBezTo>
                    <a:cubicBezTo>
                      <a:pt x="115" y="20"/>
                      <a:pt x="13" y="119"/>
                      <a:pt x="2" y="236"/>
                    </a:cubicBezTo>
                    <a:cubicBezTo>
                      <a:pt x="0" y="269"/>
                      <a:pt x="4" y="314"/>
                      <a:pt x="26" y="339"/>
                    </a:cubicBezTo>
                    <a:cubicBezTo>
                      <a:pt x="28" y="349"/>
                      <a:pt x="28" y="349"/>
                      <a:pt x="28" y="349"/>
                    </a:cubicBezTo>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îślîḋè">
                <a:extLst>
                  <a:ext uri="{FF2B5EF4-FFF2-40B4-BE49-F238E27FC236}">
                    <a16:creationId xmlns:a16="http://schemas.microsoft.com/office/drawing/2014/main" id="{9EA7FD01-7D8B-417C-97CA-39D2F6F4A9CF}"/>
                  </a:ext>
                </a:extLst>
              </p:cNvPr>
              <p:cNvSpPr/>
              <p:nvPr/>
            </p:nvSpPr>
            <p:spPr bwMode="auto">
              <a:xfrm>
                <a:off x="5221288" y="2770188"/>
                <a:ext cx="1443038" cy="1192213"/>
              </a:xfrm>
              <a:custGeom>
                <a:avLst/>
                <a:gdLst>
                  <a:gd name="T0" fmla="*/ 9 w 437"/>
                  <a:gd name="T1" fmla="*/ 240 h 362"/>
                  <a:gd name="T2" fmla="*/ 59 w 437"/>
                  <a:gd name="T3" fmla="*/ 358 h 362"/>
                  <a:gd name="T4" fmla="*/ 51 w 437"/>
                  <a:gd name="T5" fmla="*/ 269 h 362"/>
                  <a:gd name="T6" fmla="*/ 67 w 437"/>
                  <a:gd name="T7" fmla="*/ 292 h 362"/>
                  <a:gd name="T8" fmla="*/ 76 w 437"/>
                  <a:gd name="T9" fmla="*/ 254 h 362"/>
                  <a:gd name="T10" fmla="*/ 76 w 437"/>
                  <a:gd name="T11" fmla="*/ 178 h 362"/>
                  <a:gd name="T12" fmla="*/ 91 w 437"/>
                  <a:gd name="T13" fmla="*/ 212 h 362"/>
                  <a:gd name="T14" fmla="*/ 109 w 437"/>
                  <a:gd name="T15" fmla="*/ 177 h 362"/>
                  <a:gd name="T16" fmla="*/ 130 w 437"/>
                  <a:gd name="T17" fmla="*/ 103 h 362"/>
                  <a:gd name="T18" fmla="*/ 146 w 437"/>
                  <a:gd name="T19" fmla="*/ 124 h 362"/>
                  <a:gd name="T20" fmla="*/ 147 w 437"/>
                  <a:gd name="T21" fmla="*/ 124 h 362"/>
                  <a:gd name="T22" fmla="*/ 150 w 437"/>
                  <a:gd name="T23" fmla="*/ 89 h 362"/>
                  <a:gd name="T24" fmla="*/ 218 w 437"/>
                  <a:gd name="T25" fmla="*/ 112 h 362"/>
                  <a:gd name="T26" fmla="*/ 209 w 437"/>
                  <a:gd name="T27" fmla="*/ 57 h 362"/>
                  <a:gd name="T28" fmla="*/ 278 w 437"/>
                  <a:gd name="T29" fmla="*/ 94 h 362"/>
                  <a:gd name="T30" fmla="*/ 271 w 437"/>
                  <a:gd name="T31" fmla="*/ 48 h 362"/>
                  <a:gd name="T32" fmla="*/ 324 w 437"/>
                  <a:gd name="T33" fmla="*/ 81 h 362"/>
                  <a:gd name="T34" fmla="*/ 329 w 437"/>
                  <a:gd name="T35" fmla="*/ 56 h 362"/>
                  <a:gd name="T36" fmla="*/ 402 w 437"/>
                  <a:gd name="T37" fmla="*/ 85 h 362"/>
                  <a:gd name="T38" fmla="*/ 371 w 437"/>
                  <a:gd name="T39" fmla="*/ 30 h 362"/>
                  <a:gd name="T40" fmla="*/ 237 w 437"/>
                  <a:gd name="T41" fmla="*/ 0 h 362"/>
                  <a:gd name="T42" fmla="*/ 229 w 437"/>
                  <a:gd name="T43" fmla="*/ 0 h 362"/>
                  <a:gd name="T44" fmla="*/ 9 w 437"/>
                  <a:gd name="T45" fmla="*/ 24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7" h="362">
                    <a:moveTo>
                      <a:pt x="9" y="240"/>
                    </a:moveTo>
                    <a:cubicBezTo>
                      <a:pt x="0" y="297"/>
                      <a:pt x="42" y="356"/>
                      <a:pt x="59" y="358"/>
                    </a:cubicBezTo>
                    <a:cubicBezTo>
                      <a:pt x="84" y="362"/>
                      <a:pt x="58" y="282"/>
                      <a:pt x="51" y="269"/>
                    </a:cubicBezTo>
                    <a:cubicBezTo>
                      <a:pt x="52" y="276"/>
                      <a:pt x="60" y="293"/>
                      <a:pt x="67" y="292"/>
                    </a:cubicBezTo>
                    <a:cubicBezTo>
                      <a:pt x="74" y="290"/>
                      <a:pt x="75" y="259"/>
                      <a:pt x="76" y="254"/>
                    </a:cubicBezTo>
                    <a:cubicBezTo>
                      <a:pt x="77" y="228"/>
                      <a:pt x="76" y="203"/>
                      <a:pt x="76" y="178"/>
                    </a:cubicBezTo>
                    <a:cubicBezTo>
                      <a:pt x="76" y="185"/>
                      <a:pt x="80" y="211"/>
                      <a:pt x="91" y="212"/>
                    </a:cubicBezTo>
                    <a:cubicBezTo>
                      <a:pt x="103" y="214"/>
                      <a:pt x="107" y="185"/>
                      <a:pt x="109" y="177"/>
                    </a:cubicBezTo>
                    <a:cubicBezTo>
                      <a:pt x="116" y="152"/>
                      <a:pt x="121" y="126"/>
                      <a:pt x="130" y="103"/>
                    </a:cubicBezTo>
                    <a:cubicBezTo>
                      <a:pt x="133" y="111"/>
                      <a:pt x="140" y="117"/>
                      <a:pt x="146" y="124"/>
                    </a:cubicBezTo>
                    <a:cubicBezTo>
                      <a:pt x="146" y="124"/>
                      <a:pt x="146" y="124"/>
                      <a:pt x="147" y="124"/>
                    </a:cubicBezTo>
                    <a:cubicBezTo>
                      <a:pt x="151" y="113"/>
                      <a:pt x="150" y="101"/>
                      <a:pt x="150" y="89"/>
                    </a:cubicBezTo>
                    <a:cubicBezTo>
                      <a:pt x="168" y="102"/>
                      <a:pt x="194" y="118"/>
                      <a:pt x="218" y="112"/>
                    </a:cubicBezTo>
                    <a:cubicBezTo>
                      <a:pt x="245" y="104"/>
                      <a:pt x="221" y="71"/>
                      <a:pt x="209" y="57"/>
                    </a:cubicBezTo>
                    <a:cubicBezTo>
                      <a:pt x="229" y="69"/>
                      <a:pt x="251" y="96"/>
                      <a:pt x="278" y="94"/>
                    </a:cubicBezTo>
                    <a:cubicBezTo>
                      <a:pt x="304" y="92"/>
                      <a:pt x="282" y="60"/>
                      <a:pt x="271" y="48"/>
                    </a:cubicBezTo>
                    <a:cubicBezTo>
                      <a:pt x="286" y="61"/>
                      <a:pt x="305" y="74"/>
                      <a:pt x="324" y="81"/>
                    </a:cubicBezTo>
                    <a:cubicBezTo>
                      <a:pt x="350" y="89"/>
                      <a:pt x="343" y="70"/>
                      <a:pt x="329" y="56"/>
                    </a:cubicBezTo>
                    <a:cubicBezTo>
                      <a:pt x="342" y="71"/>
                      <a:pt x="381" y="93"/>
                      <a:pt x="402" y="85"/>
                    </a:cubicBezTo>
                    <a:cubicBezTo>
                      <a:pt x="437" y="73"/>
                      <a:pt x="387" y="38"/>
                      <a:pt x="371" y="30"/>
                    </a:cubicBezTo>
                    <a:cubicBezTo>
                      <a:pt x="332" y="11"/>
                      <a:pt x="281" y="1"/>
                      <a:pt x="237" y="0"/>
                    </a:cubicBezTo>
                    <a:cubicBezTo>
                      <a:pt x="235" y="0"/>
                      <a:pt x="232" y="0"/>
                      <a:pt x="229" y="0"/>
                    </a:cubicBezTo>
                    <a:cubicBezTo>
                      <a:pt x="229" y="0"/>
                      <a:pt x="31" y="72"/>
                      <a:pt x="9" y="240"/>
                    </a:cubicBezTo>
                  </a:path>
                </a:pathLst>
              </a:custGeom>
              <a:solidFill>
                <a:srgbClr val="7B2B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îṧľíḑé">
                <a:extLst>
                  <a:ext uri="{FF2B5EF4-FFF2-40B4-BE49-F238E27FC236}">
                    <a16:creationId xmlns:a16="http://schemas.microsoft.com/office/drawing/2014/main" id="{908DE12E-3AB8-47E4-A50B-242D0EF10D00}"/>
                  </a:ext>
                </a:extLst>
              </p:cNvPr>
              <p:cNvSpPr/>
              <p:nvPr/>
            </p:nvSpPr>
            <p:spPr bwMode="auto">
              <a:xfrm>
                <a:off x="5164138" y="3732213"/>
                <a:ext cx="311150" cy="376238"/>
              </a:xfrm>
              <a:custGeom>
                <a:avLst/>
                <a:gdLst>
                  <a:gd name="T0" fmla="*/ 74 w 94"/>
                  <a:gd name="T1" fmla="*/ 65 h 114"/>
                  <a:gd name="T2" fmla="*/ 32 w 94"/>
                  <a:gd name="T3" fmla="*/ 7 h 114"/>
                  <a:gd name="T4" fmla="*/ 3 w 94"/>
                  <a:gd name="T5" fmla="*/ 52 h 114"/>
                  <a:gd name="T6" fmla="*/ 49 w 94"/>
                  <a:gd name="T7" fmla="*/ 109 h 114"/>
                  <a:gd name="T8" fmla="*/ 94 w 94"/>
                  <a:gd name="T9" fmla="*/ 96 h 114"/>
                </a:gdLst>
                <a:ahLst/>
                <a:cxnLst>
                  <a:cxn ang="0">
                    <a:pos x="T0" y="T1"/>
                  </a:cxn>
                  <a:cxn ang="0">
                    <a:pos x="T2" y="T3"/>
                  </a:cxn>
                  <a:cxn ang="0">
                    <a:pos x="T4" y="T5"/>
                  </a:cxn>
                  <a:cxn ang="0">
                    <a:pos x="T6" y="T7"/>
                  </a:cxn>
                  <a:cxn ang="0">
                    <a:pos x="T8" y="T9"/>
                  </a:cxn>
                </a:cxnLst>
                <a:rect l="0" t="0" r="r" b="b"/>
                <a:pathLst>
                  <a:path w="94" h="114">
                    <a:moveTo>
                      <a:pt x="74" y="65"/>
                    </a:moveTo>
                    <a:cubicBezTo>
                      <a:pt x="67" y="43"/>
                      <a:pt x="58" y="12"/>
                      <a:pt x="32" y="7"/>
                    </a:cubicBezTo>
                    <a:cubicBezTo>
                      <a:pt x="2" y="0"/>
                      <a:pt x="0" y="30"/>
                      <a:pt x="3" y="52"/>
                    </a:cubicBezTo>
                    <a:cubicBezTo>
                      <a:pt x="8" y="78"/>
                      <a:pt x="24" y="101"/>
                      <a:pt x="49" y="109"/>
                    </a:cubicBezTo>
                    <a:cubicBezTo>
                      <a:pt x="64" y="113"/>
                      <a:pt x="91" y="114"/>
                      <a:pt x="94" y="96"/>
                    </a:cubicBezTo>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ïṡḷïḋé">
                <a:extLst>
                  <a:ext uri="{FF2B5EF4-FFF2-40B4-BE49-F238E27FC236}">
                    <a16:creationId xmlns:a16="http://schemas.microsoft.com/office/drawing/2014/main" id="{5FB23937-B2AF-4B33-9C7E-11E4ED49F14E}"/>
                  </a:ext>
                </a:extLst>
              </p:cNvPr>
              <p:cNvSpPr/>
              <p:nvPr/>
            </p:nvSpPr>
            <p:spPr bwMode="auto">
              <a:xfrm>
                <a:off x="6200775" y="3606801"/>
                <a:ext cx="212725" cy="244475"/>
              </a:xfrm>
              <a:custGeom>
                <a:avLst/>
                <a:gdLst>
                  <a:gd name="T0" fmla="*/ 0 w 64"/>
                  <a:gd name="T1" fmla="*/ 0 h 74"/>
                  <a:gd name="T2" fmla="*/ 41 w 64"/>
                  <a:gd name="T3" fmla="*/ 36 h 74"/>
                  <a:gd name="T4" fmla="*/ 62 w 64"/>
                  <a:gd name="T5" fmla="*/ 48 h 74"/>
                  <a:gd name="T6" fmla="*/ 32 w 64"/>
                  <a:gd name="T7" fmla="*/ 72 h 74"/>
                </a:gdLst>
                <a:ahLst/>
                <a:cxnLst>
                  <a:cxn ang="0">
                    <a:pos x="T0" y="T1"/>
                  </a:cxn>
                  <a:cxn ang="0">
                    <a:pos x="T2" y="T3"/>
                  </a:cxn>
                  <a:cxn ang="0">
                    <a:pos x="T4" y="T5"/>
                  </a:cxn>
                  <a:cxn ang="0">
                    <a:pos x="T6" y="T7"/>
                  </a:cxn>
                </a:cxnLst>
                <a:rect l="0" t="0" r="r" b="b"/>
                <a:pathLst>
                  <a:path w="64" h="74">
                    <a:moveTo>
                      <a:pt x="0" y="0"/>
                    </a:moveTo>
                    <a:cubicBezTo>
                      <a:pt x="5" y="24"/>
                      <a:pt x="17" y="43"/>
                      <a:pt x="41" y="36"/>
                    </a:cubicBezTo>
                    <a:cubicBezTo>
                      <a:pt x="54" y="33"/>
                      <a:pt x="64" y="27"/>
                      <a:pt x="62" y="48"/>
                    </a:cubicBezTo>
                    <a:cubicBezTo>
                      <a:pt x="61" y="63"/>
                      <a:pt x="48" y="74"/>
                      <a:pt x="32" y="72"/>
                    </a:cubicBezTo>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íŝḷîḍê">
                <a:extLst>
                  <a:ext uri="{FF2B5EF4-FFF2-40B4-BE49-F238E27FC236}">
                    <a16:creationId xmlns:a16="http://schemas.microsoft.com/office/drawing/2014/main" id="{DD607935-50D2-4154-A55F-2C7D0236C813}"/>
                  </a:ext>
                </a:extLst>
              </p:cNvPr>
              <p:cNvSpPr/>
              <p:nvPr/>
            </p:nvSpPr>
            <p:spPr bwMode="auto">
              <a:xfrm>
                <a:off x="6200775" y="3606801"/>
                <a:ext cx="212725" cy="241300"/>
              </a:xfrm>
              <a:custGeom>
                <a:avLst/>
                <a:gdLst>
                  <a:gd name="T0" fmla="*/ 0 w 64"/>
                  <a:gd name="T1" fmla="*/ 0 h 73"/>
                  <a:gd name="T2" fmla="*/ 2 w 64"/>
                  <a:gd name="T3" fmla="*/ 5 h 73"/>
                  <a:gd name="T4" fmla="*/ 4 w 64"/>
                  <a:gd name="T5" fmla="*/ 12 h 73"/>
                  <a:gd name="T6" fmla="*/ 8 w 64"/>
                  <a:gd name="T7" fmla="*/ 20 h 73"/>
                  <a:gd name="T8" fmla="*/ 14 w 64"/>
                  <a:gd name="T9" fmla="*/ 28 h 73"/>
                  <a:gd name="T10" fmla="*/ 23 w 64"/>
                  <a:gd name="T11" fmla="*/ 34 h 73"/>
                  <a:gd name="T12" fmla="*/ 35 w 64"/>
                  <a:gd name="T13" fmla="*/ 35 h 73"/>
                  <a:gd name="T14" fmla="*/ 47 w 64"/>
                  <a:gd name="T15" fmla="*/ 32 h 73"/>
                  <a:gd name="T16" fmla="*/ 54 w 64"/>
                  <a:gd name="T17" fmla="*/ 31 h 73"/>
                  <a:gd name="T18" fmla="*/ 58 w 64"/>
                  <a:gd name="T19" fmla="*/ 31 h 73"/>
                  <a:gd name="T20" fmla="*/ 62 w 64"/>
                  <a:gd name="T21" fmla="*/ 33 h 73"/>
                  <a:gd name="T22" fmla="*/ 64 w 64"/>
                  <a:gd name="T23" fmla="*/ 40 h 73"/>
                  <a:gd name="T24" fmla="*/ 64 w 64"/>
                  <a:gd name="T25" fmla="*/ 47 h 73"/>
                  <a:gd name="T26" fmla="*/ 60 w 64"/>
                  <a:gd name="T27" fmla="*/ 59 h 73"/>
                  <a:gd name="T28" fmla="*/ 53 w 64"/>
                  <a:gd name="T29" fmla="*/ 67 h 73"/>
                  <a:gd name="T30" fmla="*/ 45 w 64"/>
                  <a:gd name="T31" fmla="*/ 72 h 73"/>
                  <a:gd name="T32" fmla="*/ 38 w 64"/>
                  <a:gd name="T33" fmla="*/ 73 h 73"/>
                  <a:gd name="T34" fmla="*/ 34 w 64"/>
                  <a:gd name="T35" fmla="*/ 72 h 73"/>
                  <a:gd name="T36" fmla="*/ 32 w 64"/>
                  <a:gd name="T37" fmla="*/ 72 h 73"/>
                  <a:gd name="T38" fmla="*/ 34 w 64"/>
                  <a:gd name="T39" fmla="*/ 72 h 73"/>
                  <a:gd name="T40" fmla="*/ 38 w 64"/>
                  <a:gd name="T41" fmla="*/ 72 h 73"/>
                  <a:gd name="T42" fmla="*/ 45 w 64"/>
                  <a:gd name="T43" fmla="*/ 70 h 73"/>
                  <a:gd name="T44" fmla="*/ 52 w 64"/>
                  <a:gd name="T45" fmla="*/ 66 h 73"/>
                  <a:gd name="T46" fmla="*/ 58 w 64"/>
                  <a:gd name="T47" fmla="*/ 58 h 73"/>
                  <a:gd name="T48" fmla="*/ 60 w 64"/>
                  <a:gd name="T49" fmla="*/ 47 h 73"/>
                  <a:gd name="T50" fmla="*/ 60 w 64"/>
                  <a:gd name="T51" fmla="*/ 41 h 73"/>
                  <a:gd name="T52" fmla="*/ 59 w 64"/>
                  <a:gd name="T53" fmla="*/ 36 h 73"/>
                  <a:gd name="T54" fmla="*/ 48 w 64"/>
                  <a:gd name="T55" fmla="*/ 36 h 73"/>
                  <a:gd name="T56" fmla="*/ 35 w 64"/>
                  <a:gd name="T57" fmla="*/ 39 h 73"/>
                  <a:gd name="T58" fmla="*/ 22 w 64"/>
                  <a:gd name="T59" fmla="*/ 37 h 73"/>
                  <a:gd name="T60" fmla="*/ 12 w 64"/>
                  <a:gd name="T61" fmla="*/ 30 h 73"/>
                  <a:gd name="T62" fmla="*/ 6 w 64"/>
                  <a:gd name="T63" fmla="*/ 21 h 73"/>
                  <a:gd name="T64" fmla="*/ 3 w 64"/>
                  <a:gd name="T65" fmla="*/ 12 h 73"/>
                  <a:gd name="T66" fmla="*/ 1 w 64"/>
                  <a:gd name="T67" fmla="*/ 6 h 73"/>
                  <a:gd name="T68" fmla="*/ 1 w 64"/>
                  <a:gd name="T69" fmla="*/ 1 h 73"/>
                  <a:gd name="T70" fmla="*/ 0 w 64"/>
                  <a:gd name="T7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73">
                    <a:moveTo>
                      <a:pt x="0" y="0"/>
                    </a:moveTo>
                    <a:cubicBezTo>
                      <a:pt x="0" y="0"/>
                      <a:pt x="1" y="2"/>
                      <a:pt x="2" y="5"/>
                    </a:cubicBezTo>
                    <a:cubicBezTo>
                      <a:pt x="2" y="7"/>
                      <a:pt x="3" y="9"/>
                      <a:pt x="4" y="12"/>
                    </a:cubicBezTo>
                    <a:cubicBezTo>
                      <a:pt x="5" y="14"/>
                      <a:pt x="6" y="17"/>
                      <a:pt x="8" y="20"/>
                    </a:cubicBezTo>
                    <a:cubicBezTo>
                      <a:pt x="10" y="23"/>
                      <a:pt x="12" y="26"/>
                      <a:pt x="14" y="28"/>
                    </a:cubicBezTo>
                    <a:cubicBezTo>
                      <a:pt x="17" y="31"/>
                      <a:pt x="20" y="33"/>
                      <a:pt x="23" y="34"/>
                    </a:cubicBezTo>
                    <a:cubicBezTo>
                      <a:pt x="27" y="35"/>
                      <a:pt x="31" y="36"/>
                      <a:pt x="35" y="35"/>
                    </a:cubicBezTo>
                    <a:cubicBezTo>
                      <a:pt x="39" y="35"/>
                      <a:pt x="43" y="33"/>
                      <a:pt x="47" y="32"/>
                    </a:cubicBezTo>
                    <a:cubicBezTo>
                      <a:pt x="49" y="32"/>
                      <a:pt x="52" y="31"/>
                      <a:pt x="54" y="31"/>
                    </a:cubicBezTo>
                    <a:cubicBezTo>
                      <a:pt x="55" y="31"/>
                      <a:pt x="57" y="31"/>
                      <a:pt x="58" y="31"/>
                    </a:cubicBezTo>
                    <a:cubicBezTo>
                      <a:pt x="59" y="31"/>
                      <a:pt x="61" y="32"/>
                      <a:pt x="62" y="33"/>
                    </a:cubicBezTo>
                    <a:cubicBezTo>
                      <a:pt x="63" y="36"/>
                      <a:pt x="64" y="38"/>
                      <a:pt x="64" y="40"/>
                    </a:cubicBezTo>
                    <a:cubicBezTo>
                      <a:pt x="64" y="43"/>
                      <a:pt x="64" y="45"/>
                      <a:pt x="64" y="47"/>
                    </a:cubicBezTo>
                    <a:cubicBezTo>
                      <a:pt x="63" y="51"/>
                      <a:pt x="62" y="55"/>
                      <a:pt x="60" y="59"/>
                    </a:cubicBezTo>
                    <a:cubicBezTo>
                      <a:pt x="59" y="62"/>
                      <a:pt x="56" y="65"/>
                      <a:pt x="53" y="67"/>
                    </a:cubicBezTo>
                    <a:cubicBezTo>
                      <a:pt x="51" y="70"/>
                      <a:pt x="48" y="71"/>
                      <a:pt x="45" y="72"/>
                    </a:cubicBezTo>
                    <a:cubicBezTo>
                      <a:pt x="43" y="72"/>
                      <a:pt x="40" y="73"/>
                      <a:pt x="38" y="73"/>
                    </a:cubicBezTo>
                    <a:cubicBezTo>
                      <a:pt x="36" y="73"/>
                      <a:pt x="35" y="73"/>
                      <a:pt x="34" y="72"/>
                    </a:cubicBezTo>
                    <a:cubicBezTo>
                      <a:pt x="33" y="72"/>
                      <a:pt x="32" y="72"/>
                      <a:pt x="32" y="72"/>
                    </a:cubicBezTo>
                    <a:cubicBezTo>
                      <a:pt x="32" y="72"/>
                      <a:pt x="33" y="72"/>
                      <a:pt x="34" y="72"/>
                    </a:cubicBezTo>
                    <a:cubicBezTo>
                      <a:pt x="35" y="72"/>
                      <a:pt x="36" y="72"/>
                      <a:pt x="38" y="72"/>
                    </a:cubicBezTo>
                    <a:cubicBezTo>
                      <a:pt x="40" y="72"/>
                      <a:pt x="42" y="71"/>
                      <a:pt x="45" y="70"/>
                    </a:cubicBezTo>
                    <a:cubicBezTo>
                      <a:pt x="47" y="69"/>
                      <a:pt x="50" y="68"/>
                      <a:pt x="52" y="66"/>
                    </a:cubicBezTo>
                    <a:cubicBezTo>
                      <a:pt x="54" y="64"/>
                      <a:pt x="56" y="61"/>
                      <a:pt x="58" y="58"/>
                    </a:cubicBezTo>
                    <a:cubicBezTo>
                      <a:pt x="59" y="54"/>
                      <a:pt x="60" y="51"/>
                      <a:pt x="60" y="47"/>
                    </a:cubicBezTo>
                    <a:cubicBezTo>
                      <a:pt x="60" y="45"/>
                      <a:pt x="60" y="43"/>
                      <a:pt x="60" y="41"/>
                    </a:cubicBezTo>
                    <a:cubicBezTo>
                      <a:pt x="60" y="39"/>
                      <a:pt x="60" y="37"/>
                      <a:pt x="59" y="36"/>
                    </a:cubicBezTo>
                    <a:cubicBezTo>
                      <a:pt x="57" y="34"/>
                      <a:pt x="52" y="35"/>
                      <a:pt x="48" y="36"/>
                    </a:cubicBezTo>
                    <a:cubicBezTo>
                      <a:pt x="44" y="37"/>
                      <a:pt x="40" y="38"/>
                      <a:pt x="35" y="39"/>
                    </a:cubicBezTo>
                    <a:cubicBezTo>
                      <a:pt x="31" y="39"/>
                      <a:pt x="26" y="39"/>
                      <a:pt x="22" y="37"/>
                    </a:cubicBezTo>
                    <a:cubicBezTo>
                      <a:pt x="18" y="36"/>
                      <a:pt x="15" y="33"/>
                      <a:pt x="12" y="30"/>
                    </a:cubicBezTo>
                    <a:cubicBezTo>
                      <a:pt x="9" y="27"/>
                      <a:pt x="7" y="24"/>
                      <a:pt x="6" y="21"/>
                    </a:cubicBezTo>
                    <a:cubicBezTo>
                      <a:pt x="5" y="18"/>
                      <a:pt x="4" y="15"/>
                      <a:pt x="3" y="12"/>
                    </a:cubicBezTo>
                    <a:cubicBezTo>
                      <a:pt x="2" y="10"/>
                      <a:pt x="2" y="7"/>
                      <a:pt x="1" y="6"/>
                    </a:cubicBezTo>
                    <a:cubicBezTo>
                      <a:pt x="1" y="4"/>
                      <a:pt x="1" y="2"/>
                      <a:pt x="1" y="1"/>
                    </a:cubicBezTo>
                    <a:cubicBezTo>
                      <a:pt x="0" y="0"/>
                      <a:pt x="0" y="0"/>
                      <a:pt x="0" y="0"/>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ïṩliḓe">
                <a:extLst>
                  <a:ext uri="{FF2B5EF4-FFF2-40B4-BE49-F238E27FC236}">
                    <a16:creationId xmlns:a16="http://schemas.microsoft.com/office/drawing/2014/main" id="{E3CA2CA8-22E0-4ABE-ACB6-5C3DCCAAFAAB}"/>
                  </a:ext>
                </a:extLst>
              </p:cNvPr>
              <p:cNvSpPr/>
              <p:nvPr/>
            </p:nvSpPr>
            <p:spPr bwMode="auto">
              <a:xfrm>
                <a:off x="5921375" y="3116263"/>
                <a:ext cx="111125" cy="119063"/>
              </a:xfrm>
              <a:custGeom>
                <a:avLst/>
                <a:gdLst>
                  <a:gd name="T0" fmla="*/ 0 w 34"/>
                  <a:gd name="T1" fmla="*/ 29 h 36"/>
                  <a:gd name="T2" fmla="*/ 23 w 34"/>
                  <a:gd name="T3" fmla="*/ 21 h 36"/>
                  <a:gd name="T4" fmla="*/ 0 w 34"/>
                  <a:gd name="T5" fmla="*/ 28 h 36"/>
                  <a:gd name="T6" fmla="*/ 0 w 34"/>
                  <a:gd name="T7" fmla="*/ 29 h 36"/>
                </a:gdLst>
                <a:ahLst/>
                <a:cxnLst>
                  <a:cxn ang="0">
                    <a:pos x="T0" y="T1"/>
                  </a:cxn>
                  <a:cxn ang="0">
                    <a:pos x="T2" y="T3"/>
                  </a:cxn>
                  <a:cxn ang="0">
                    <a:pos x="T4" y="T5"/>
                  </a:cxn>
                  <a:cxn ang="0">
                    <a:pos x="T6" y="T7"/>
                  </a:cxn>
                </a:cxnLst>
                <a:rect l="0" t="0" r="r" b="b"/>
                <a:pathLst>
                  <a:path w="34" h="36">
                    <a:moveTo>
                      <a:pt x="0" y="29"/>
                    </a:moveTo>
                    <a:cubicBezTo>
                      <a:pt x="8" y="36"/>
                      <a:pt x="19" y="28"/>
                      <a:pt x="23" y="21"/>
                    </a:cubicBezTo>
                    <a:cubicBezTo>
                      <a:pt x="34" y="0"/>
                      <a:pt x="3" y="11"/>
                      <a:pt x="0" y="28"/>
                    </a:cubicBezTo>
                    <a:lnTo>
                      <a:pt x="0" y="29"/>
                    </a:lnTo>
                    <a:close/>
                  </a:path>
                </a:pathLst>
              </a:custGeom>
              <a:solidFill>
                <a:srgbClr val="4B100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íŝļïdè">
                <a:extLst>
                  <a:ext uri="{FF2B5EF4-FFF2-40B4-BE49-F238E27FC236}">
                    <a16:creationId xmlns:a16="http://schemas.microsoft.com/office/drawing/2014/main" id="{FDACFFF8-0FD9-4C49-A692-FDE238B70222}"/>
                  </a:ext>
                </a:extLst>
              </p:cNvPr>
              <p:cNvSpPr/>
              <p:nvPr/>
            </p:nvSpPr>
            <p:spPr bwMode="auto">
              <a:xfrm>
                <a:off x="6362700" y="3089276"/>
                <a:ext cx="93663" cy="119063"/>
              </a:xfrm>
              <a:custGeom>
                <a:avLst/>
                <a:gdLst>
                  <a:gd name="T0" fmla="*/ 28 w 28"/>
                  <a:gd name="T1" fmla="*/ 34 h 36"/>
                  <a:gd name="T2" fmla="*/ 19 w 28"/>
                  <a:gd name="T3" fmla="*/ 11 h 36"/>
                  <a:gd name="T4" fmla="*/ 25 w 28"/>
                  <a:gd name="T5" fmla="*/ 34 h 36"/>
                  <a:gd name="T6" fmla="*/ 28 w 28"/>
                  <a:gd name="T7" fmla="*/ 34 h 36"/>
                </a:gdLst>
                <a:ahLst/>
                <a:cxnLst>
                  <a:cxn ang="0">
                    <a:pos x="T0" y="T1"/>
                  </a:cxn>
                  <a:cxn ang="0">
                    <a:pos x="T2" y="T3"/>
                  </a:cxn>
                  <a:cxn ang="0">
                    <a:pos x="T4" y="T5"/>
                  </a:cxn>
                  <a:cxn ang="0">
                    <a:pos x="T6" y="T7"/>
                  </a:cxn>
                </a:cxnLst>
                <a:rect l="0" t="0" r="r" b="b"/>
                <a:pathLst>
                  <a:path w="28" h="36">
                    <a:moveTo>
                      <a:pt x="28" y="34"/>
                    </a:moveTo>
                    <a:cubicBezTo>
                      <a:pt x="28" y="25"/>
                      <a:pt x="28" y="17"/>
                      <a:pt x="19" y="11"/>
                    </a:cubicBezTo>
                    <a:cubicBezTo>
                      <a:pt x="0" y="0"/>
                      <a:pt x="11" y="36"/>
                      <a:pt x="25" y="34"/>
                    </a:cubicBezTo>
                    <a:lnTo>
                      <a:pt x="28" y="34"/>
                    </a:lnTo>
                    <a:close/>
                  </a:path>
                </a:pathLst>
              </a:custGeom>
              <a:solidFill>
                <a:srgbClr val="4B100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íś1îḑè">
                <a:extLst>
                  <a:ext uri="{FF2B5EF4-FFF2-40B4-BE49-F238E27FC236}">
                    <a16:creationId xmlns:a16="http://schemas.microsoft.com/office/drawing/2014/main" id="{D82AAC29-C909-4EF5-8892-907DB5BCFDBE}"/>
                  </a:ext>
                </a:extLst>
              </p:cNvPr>
              <p:cNvSpPr/>
              <p:nvPr/>
            </p:nvSpPr>
            <p:spPr bwMode="auto">
              <a:xfrm>
                <a:off x="5884863" y="3481388"/>
                <a:ext cx="55563" cy="10953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îṥḻídê">
                <a:extLst>
                  <a:ext uri="{FF2B5EF4-FFF2-40B4-BE49-F238E27FC236}">
                    <a16:creationId xmlns:a16="http://schemas.microsoft.com/office/drawing/2014/main" id="{C1566480-15C2-485F-BD34-51D4C93AC447}"/>
                  </a:ext>
                </a:extLst>
              </p:cNvPr>
              <p:cNvSpPr/>
              <p:nvPr/>
            </p:nvSpPr>
            <p:spPr bwMode="auto">
              <a:xfrm>
                <a:off x="6469063" y="3471863"/>
                <a:ext cx="58738" cy="10953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iṣḷïḍè">
                <a:extLst>
                  <a:ext uri="{FF2B5EF4-FFF2-40B4-BE49-F238E27FC236}">
                    <a16:creationId xmlns:a16="http://schemas.microsoft.com/office/drawing/2014/main" id="{C4397A7E-51F9-4130-88B9-87781804D2CB}"/>
                  </a:ext>
                </a:extLst>
              </p:cNvPr>
              <p:cNvSpPr/>
              <p:nvPr/>
            </p:nvSpPr>
            <p:spPr bwMode="auto">
              <a:xfrm>
                <a:off x="5824538" y="3771901"/>
                <a:ext cx="381000" cy="438150"/>
              </a:xfrm>
              <a:custGeom>
                <a:avLst/>
                <a:gdLst>
                  <a:gd name="T0" fmla="*/ 67 w 115"/>
                  <a:gd name="T1" fmla="*/ 58 h 133"/>
                  <a:gd name="T2" fmla="*/ 31 w 115"/>
                  <a:gd name="T3" fmla="*/ 29 h 133"/>
                  <a:gd name="T4" fmla="*/ 8 w 115"/>
                  <a:gd name="T5" fmla="*/ 3 h 133"/>
                  <a:gd name="T6" fmla="*/ 5 w 115"/>
                  <a:gd name="T7" fmla="*/ 0 h 133"/>
                  <a:gd name="T8" fmla="*/ 19 w 115"/>
                  <a:gd name="T9" fmla="*/ 71 h 133"/>
                  <a:gd name="T10" fmla="*/ 95 w 115"/>
                  <a:gd name="T11" fmla="*/ 128 h 133"/>
                  <a:gd name="T12" fmla="*/ 115 w 115"/>
                  <a:gd name="T13" fmla="*/ 123 h 133"/>
                  <a:gd name="T14" fmla="*/ 83 w 115"/>
                  <a:gd name="T15" fmla="*/ 66 h 133"/>
                  <a:gd name="T16" fmla="*/ 67 w 115"/>
                  <a:gd name="T17" fmla="*/ 5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33">
                    <a:moveTo>
                      <a:pt x="67" y="58"/>
                    </a:moveTo>
                    <a:cubicBezTo>
                      <a:pt x="53" y="51"/>
                      <a:pt x="41" y="41"/>
                      <a:pt x="31" y="29"/>
                    </a:cubicBezTo>
                    <a:cubicBezTo>
                      <a:pt x="23" y="21"/>
                      <a:pt x="18" y="8"/>
                      <a:pt x="8" y="3"/>
                    </a:cubicBezTo>
                    <a:cubicBezTo>
                      <a:pt x="5" y="0"/>
                      <a:pt x="5" y="0"/>
                      <a:pt x="5" y="0"/>
                    </a:cubicBezTo>
                    <a:cubicBezTo>
                      <a:pt x="0" y="21"/>
                      <a:pt x="9" y="52"/>
                      <a:pt x="19" y="71"/>
                    </a:cubicBezTo>
                    <a:cubicBezTo>
                      <a:pt x="33" y="101"/>
                      <a:pt x="59" y="133"/>
                      <a:pt x="95" y="128"/>
                    </a:cubicBezTo>
                    <a:cubicBezTo>
                      <a:pt x="103" y="128"/>
                      <a:pt x="109" y="126"/>
                      <a:pt x="115" y="123"/>
                    </a:cubicBezTo>
                    <a:cubicBezTo>
                      <a:pt x="108" y="102"/>
                      <a:pt x="97" y="83"/>
                      <a:pt x="83" y="66"/>
                    </a:cubicBezTo>
                    <a:cubicBezTo>
                      <a:pt x="77" y="64"/>
                      <a:pt x="72" y="61"/>
                      <a:pt x="67" y="58"/>
                    </a:cubicBezTo>
                  </a:path>
                </a:pathLst>
              </a:custGeom>
              <a:solidFill>
                <a:srgbClr val="FF75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i$ḻiḓé">
                <a:extLst>
                  <a:ext uri="{FF2B5EF4-FFF2-40B4-BE49-F238E27FC236}">
                    <a16:creationId xmlns:a16="http://schemas.microsoft.com/office/drawing/2014/main" id="{055AF537-D008-41AB-98C7-9B6059D9B287}"/>
                  </a:ext>
                </a:extLst>
              </p:cNvPr>
              <p:cNvSpPr/>
              <p:nvPr/>
            </p:nvSpPr>
            <p:spPr bwMode="auto">
              <a:xfrm>
                <a:off x="6099175" y="3989388"/>
                <a:ext cx="217488" cy="187325"/>
              </a:xfrm>
              <a:custGeom>
                <a:avLst/>
                <a:gdLst>
                  <a:gd name="T0" fmla="*/ 66 w 66"/>
                  <a:gd name="T1" fmla="*/ 5 h 57"/>
                  <a:gd name="T2" fmla="*/ 22 w 66"/>
                  <a:gd name="T3" fmla="*/ 8 h 57"/>
                  <a:gd name="T4" fmla="*/ 0 w 66"/>
                  <a:gd name="T5" fmla="*/ 0 h 57"/>
                  <a:gd name="T6" fmla="*/ 32 w 66"/>
                  <a:gd name="T7" fmla="*/ 57 h 57"/>
                  <a:gd name="T8" fmla="*/ 66 w 66"/>
                  <a:gd name="T9" fmla="*/ 5 h 57"/>
                </a:gdLst>
                <a:ahLst/>
                <a:cxnLst>
                  <a:cxn ang="0">
                    <a:pos x="T0" y="T1"/>
                  </a:cxn>
                  <a:cxn ang="0">
                    <a:pos x="T2" y="T3"/>
                  </a:cxn>
                  <a:cxn ang="0">
                    <a:pos x="T4" y="T5"/>
                  </a:cxn>
                  <a:cxn ang="0">
                    <a:pos x="T6" y="T7"/>
                  </a:cxn>
                  <a:cxn ang="0">
                    <a:pos x="T8" y="T9"/>
                  </a:cxn>
                </a:cxnLst>
                <a:rect l="0" t="0" r="r" b="b"/>
                <a:pathLst>
                  <a:path w="66" h="57">
                    <a:moveTo>
                      <a:pt x="66" y="5"/>
                    </a:moveTo>
                    <a:cubicBezTo>
                      <a:pt x="50" y="5"/>
                      <a:pt x="37" y="10"/>
                      <a:pt x="22" y="8"/>
                    </a:cubicBezTo>
                    <a:cubicBezTo>
                      <a:pt x="14" y="6"/>
                      <a:pt x="7" y="4"/>
                      <a:pt x="0" y="0"/>
                    </a:cubicBezTo>
                    <a:cubicBezTo>
                      <a:pt x="14" y="17"/>
                      <a:pt x="25" y="36"/>
                      <a:pt x="32" y="57"/>
                    </a:cubicBezTo>
                    <a:cubicBezTo>
                      <a:pt x="51" y="48"/>
                      <a:pt x="61" y="28"/>
                      <a:pt x="66" y="5"/>
                    </a:cubicBezTo>
                    <a:close/>
                  </a:path>
                </a:pathLst>
              </a:custGeom>
              <a:solidFill>
                <a:srgbClr val="C246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iṥḻídê">
                <a:extLst>
                  <a:ext uri="{FF2B5EF4-FFF2-40B4-BE49-F238E27FC236}">
                    <a16:creationId xmlns:a16="http://schemas.microsoft.com/office/drawing/2014/main" id="{CB341413-97A3-439D-AAB8-4DAA25446A13}"/>
                  </a:ext>
                </a:extLst>
              </p:cNvPr>
              <p:cNvSpPr/>
              <p:nvPr/>
            </p:nvSpPr>
            <p:spPr bwMode="auto">
              <a:xfrm>
                <a:off x="5835650" y="3741738"/>
                <a:ext cx="581025" cy="320675"/>
              </a:xfrm>
              <a:custGeom>
                <a:avLst/>
                <a:gdLst>
                  <a:gd name="T0" fmla="*/ 0 w 176"/>
                  <a:gd name="T1" fmla="*/ 8 h 97"/>
                  <a:gd name="T2" fmla="*/ 35 w 176"/>
                  <a:gd name="T3" fmla="*/ 69 h 97"/>
                  <a:gd name="T4" fmla="*/ 122 w 176"/>
                  <a:gd name="T5" fmla="*/ 96 h 97"/>
                  <a:gd name="T6" fmla="*/ 166 w 176"/>
                  <a:gd name="T7" fmla="*/ 85 h 97"/>
                  <a:gd name="T8" fmla="*/ 168 w 176"/>
                  <a:gd name="T9" fmla="*/ 48 h 97"/>
                  <a:gd name="T10" fmla="*/ 81 w 176"/>
                  <a:gd name="T11" fmla="*/ 62 h 97"/>
                  <a:gd name="T12" fmla="*/ 12 w 176"/>
                  <a:gd name="T13" fmla="*/ 0 h 97"/>
                  <a:gd name="T14" fmla="*/ 0 w 176"/>
                  <a:gd name="T15" fmla="*/ 8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97">
                    <a:moveTo>
                      <a:pt x="0" y="8"/>
                    </a:moveTo>
                    <a:cubicBezTo>
                      <a:pt x="9" y="30"/>
                      <a:pt x="15" y="54"/>
                      <a:pt x="35" y="69"/>
                    </a:cubicBezTo>
                    <a:cubicBezTo>
                      <a:pt x="60" y="88"/>
                      <a:pt x="90" y="97"/>
                      <a:pt x="122" y="96"/>
                    </a:cubicBezTo>
                    <a:cubicBezTo>
                      <a:pt x="135" y="96"/>
                      <a:pt x="154" y="94"/>
                      <a:pt x="166" y="85"/>
                    </a:cubicBezTo>
                    <a:cubicBezTo>
                      <a:pt x="176" y="78"/>
                      <a:pt x="171" y="60"/>
                      <a:pt x="168" y="48"/>
                    </a:cubicBezTo>
                    <a:cubicBezTo>
                      <a:pt x="145" y="61"/>
                      <a:pt x="107" y="70"/>
                      <a:pt x="81" y="62"/>
                    </a:cubicBezTo>
                    <a:cubicBezTo>
                      <a:pt x="51" y="52"/>
                      <a:pt x="34" y="21"/>
                      <a:pt x="12" y="0"/>
                    </a:cubicBezTo>
                    <a:cubicBezTo>
                      <a:pt x="0" y="8"/>
                      <a:pt x="0" y="8"/>
                      <a:pt x="0"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išlîḑê">
                <a:extLst>
                  <a:ext uri="{FF2B5EF4-FFF2-40B4-BE49-F238E27FC236}">
                    <a16:creationId xmlns:a16="http://schemas.microsoft.com/office/drawing/2014/main" id="{57CB227F-DA04-4189-9AA5-3FFF6C4E0960}"/>
                  </a:ext>
                </a:extLst>
              </p:cNvPr>
              <p:cNvSpPr/>
              <p:nvPr/>
            </p:nvSpPr>
            <p:spPr bwMode="auto">
              <a:xfrm>
                <a:off x="5878513" y="3729038"/>
                <a:ext cx="563563" cy="315913"/>
              </a:xfrm>
              <a:custGeom>
                <a:avLst/>
                <a:gdLst>
                  <a:gd name="T0" fmla="*/ 0 w 171"/>
                  <a:gd name="T1" fmla="*/ 0 h 96"/>
                  <a:gd name="T2" fmla="*/ 142 w 171"/>
                  <a:gd name="T3" fmla="*/ 67 h 96"/>
                  <a:gd name="T4" fmla="*/ 171 w 171"/>
                  <a:gd name="T5" fmla="*/ 38 h 96"/>
                  <a:gd name="T6" fmla="*/ 0 w 171"/>
                  <a:gd name="T7" fmla="*/ 0 h 96"/>
                </a:gdLst>
                <a:ahLst/>
                <a:cxnLst>
                  <a:cxn ang="0">
                    <a:pos x="T0" y="T1"/>
                  </a:cxn>
                  <a:cxn ang="0">
                    <a:pos x="T2" y="T3"/>
                  </a:cxn>
                  <a:cxn ang="0">
                    <a:pos x="T4" y="T5"/>
                  </a:cxn>
                  <a:cxn ang="0">
                    <a:pos x="T6" y="T7"/>
                  </a:cxn>
                </a:cxnLst>
                <a:rect l="0" t="0" r="r" b="b"/>
                <a:pathLst>
                  <a:path w="171" h="96">
                    <a:moveTo>
                      <a:pt x="0" y="0"/>
                    </a:moveTo>
                    <a:cubicBezTo>
                      <a:pt x="16" y="54"/>
                      <a:pt x="89" y="96"/>
                      <a:pt x="142" y="67"/>
                    </a:cubicBezTo>
                    <a:cubicBezTo>
                      <a:pt x="153" y="61"/>
                      <a:pt x="165" y="49"/>
                      <a:pt x="171" y="38"/>
                    </a:cubicBezTo>
                    <a:cubicBezTo>
                      <a:pt x="0" y="0"/>
                      <a:pt x="0" y="0"/>
                      <a:pt x="0" y="0"/>
                    </a:cubicBezTo>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îṧ1íďê">
                <a:extLst>
                  <a:ext uri="{FF2B5EF4-FFF2-40B4-BE49-F238E27FC236}">
                    <a16:creationId xmlns:a16="http://schemas.microsoft.com/office/drawing/2014/main" id="{B35C31D9-32DD-4EC1-9EB7-1AE698188351}"/>
                  </a:ext>
                </a:extLst>
              </p:cNvPr>
              <p:cNvSpPr/>
              <p:nvPr/>
            </p:nvSpPr>
            <p:spPr bwMode="auto">
              <a:xfrm>
                <a:off x="5878513" y="3729038"/>
                <a:ext cx="563563" cy="260350"/>
              </a:xfrm>
              <a:custGeom>
                <a:avLst/>
                <a:gdLst>
                  <a:gd name="T0" fmla="*/ 0 w 171"/>
                  <a:gd name="T1" fmla="*/ 0 h 79"/>
                  <a:gd name="T2" fmla="*/ 1 w 171"/>
                  <a:gd name="T3" fmla="*/ 2 h 79"/>
                  <a:gd name="T4" fmla="*/ 4 w 171"/>
                  <a:gd name="T5" fmla="*/ 9 h 79"/>
                  <a:gd name="T6" fmla="*/ 9 w 171"/>
                  <a:gd name="T7" fmla="*/ 18 h 79"/>
                  <a:gd name="T8" fmla="*/ 16 w 171"/>
                  <a:gd name="T9" fmla="*/ 29 h 79"/>
                  <a:gd name="T10" fmla="*/ 27 w 171"/>
                  <a:gd name="T11" fmla="*/ 42 h 79"/>
                  <a:gd name="T12" fmla="*/ 41 w 171"/>
                  <a:gd name="T13" fmla="*/ 53 h 79"/>
                  <a:gd name="T14" fmla="*/ 77 w 171"/>
                  <a:gd name="T15" fmla="*/ 70 h 79"/>
                  <a:gd name="T16" fmla="*/ 115 w 171"/>
                  <a:gd name="T17" fmla="*/ 74 h 79"/>
                  <a:gd name="T18" fmla="*/ 133 w 171"/>
                  <a:gd name="T19" fmla="*/ 69 h 79"/>
                  <a:gd name="T20" fmla="*/ 147 w 171"/>
                  <a:gd name="T21" fmla="*/ 62 h 79"/>
                  <a:gd name="T22" fmla="*/ 158 w 171"/>
                  <a:gd name="T23" fmla="*/ 53 h 79"/>
                  <a:gd name="T24" fmla="*/ 165 w 171"/>
                  <a:gd name="T25" fmla="*/ 46 h 79"/>
                  <a:gd name="T26" fmla="*/ 170 w 171"/>
                  <a:gd name="T27" fmla="*/ 40 h 79"/>
                  <a:gd name="T28" fmla="*/ 171 w 171"/>
                  <a:gd name="T29" fmla="*/ 38 h 79"/>
                  <a:gd name="T30" fmla="*/ 170 w 171"/>
                  <a:gd name="T31" fmla="*/ 40 h 79"/>
                  <a:gd name="T32" fmla="*/ 166 w 171"/>
                  <a:gd name="T33" fmla="*/ 46 h 79"/>
                  <a:gd name="T34" fmla="*/ 159 w 171"/>
                  <a:gd name="T35" fmla="*/ 54 h 79"/>
                  <a:gd name="T36" fmla="*/ 148 w 171"/>
                  <a:gd name="T37" fmla="*/ 64 h 79"/>
                  <a:gd name="T38" fmla="*/ 134 w 171"/>
                  <a:gd name="T39" fmla="*/ 72 h 79"/>
                  <a:gd name="T40" fmla="*/ 116 w 171"/>
                  <a:gd name="T41" fmla="*/ 77 h 79"/>
                  <a:gd name="T42" fmla="*/ 75 w 171"/>
                  <a:gd name="T43" fmla="*/ 74 h 79"/>
                  <a:gd name="T44" fmla="*/ 39 w 171"/>
                  <a:gd name="T45" fmla="*/ 56 h 79"/>
                  <a:gd name="T46" fmla="*/ 25 w 171"/>
                  <a:gd name="T47" fmla="*/ 44 h 79"/>
                  <a:gd name="T48" fmla="*/ 15 w 171"/>
                  <a:gd name="T49" fmla="*/ 31 h 79"/>
                  <a:gd name="T50" fmla="*/ 7 w 171"/>
                  <a:gd name="T51" fmla="*/ 19 h 79"/>
                  <a:gd name="T52" fmla="*/ 3 w 171"/>
                  <a:gd name="T53" fmla="*/ 9 h 79"/>
                  <a:gd name="T54" fmla="*/ 1 w 171"/>
                  <a:gd name="T55" fmla="*/ 2 h 79"/>
                  <a:gd name="T56" fmla="*/ 0 w 171"/>
                  <a:gd name="T5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79">
                    <a:moveTo>
                      <a:pt x="0" y="0"/>
                    </a:moveTo>
                    <a:cubicBezTo>
                      <a:pt x="0" y="0"/>
                      <a:pt x="0" y="1"/>
                      <a:pt x="1" y="2"/>
                    </a:cubicBezTo>
                    <a:cubicBezTo>
                      <a:pt x="1" y="4"/>
                      <a:pt x="2" y="6"/>
                      <a:pt x="4" y="9"/>
                    </a:cubicBezTo>
                    <a:cubicBezTo>
                      <a:pt x="5" y="11"/>
                      <a:pt x="6" y="15"/>
                      <a:pt x="9" y="18"/>
                    </a:cubicBezTo>
                    <a:cubicBezTo>
                      <a:pt x="11" y="22"/>
                      <a:pt x="13" y="25"/>
                      <a:pt x="16" y="29"/>
                    </a:cubicBezTo>
                    <a:cubicBezTo>
                      <a:pt x="20" y="33"/>
                      <a:pt x="23" y="37"/>
                      <a:pt x="27" y="42"/>
                    </a:cubicBezTo>
                    <a:cubicBezTo>
                      <a:pt x="32" y="46"/>
                      <a:pt x="36" y="49"/>
                      <a:pt x="41" y="53"/>
                    </a:cubicBezTo>
                    <a:cubicBezTo>
                      <a:pt x="52" y="60"/>
                      <a:pt x="64" y="67"/>
                      <a:pt x="77" y="70"/>
                    </a:cubicBezTo>
                    <a:cubicBezTo>
                      <a:pt x="89" y="74"/>
                      <a:pt x="103" y="76"/>
                      <a:pt x="115" y="74"/>
                    </a:cubicBezTo>
                    <a:cubicBezTo>
                      <a:pt x="122" y="73"/>
                      <a:pt x="127" y="71"/>
                      <a:pt x="133" y="69"/>
                    </a:cubicBezTo>
                    <a:cubicBezTo>
                      <a:pt x="138" y="67"/>
                      <a:pt x="143" y="65"/>
                      <a:pt x="147" y="62"/>
                    </a:cubicBezTo>
                    <a:cubicBezTo>
                      <a:pt x="151" y="59"/>
                      <a:pt x="155" y="56"/>
                      <a:pt x="158" y="53"/>
                    </a:cubicBezTo>
                    <a:cubicBezTo>
                      <a:pt x="161" y="51"/>
                      <a:pt x="163" y="48"/>
                      <a:pt x="165" y="46"/>
                    </a:cubicBezTo>
                    <a:cubicBezTo>
                      <a:pt x="167" y="43"/>
                      <a:pt x="169" y="42"/>
                      <a:pt x="170" y="40"/>
                    </a:cubicBezTo>
                    <a:cubicBezTo>
                      <a:pt x="170" y="39"/>
                      <a:pt x="171" y="38"/>
                      <a:pt x="171" y="38"/>
                    </a:cubicBezTo>
                    <a:cubicBezTo>
                      <a:pt x="171" y="38"/>
                      <a:pt x="170" y="39"/>
                      <a:pt x="170" y="40"/>
                    </a:cubicBezTo>
                    <a:cubicBezTo>
                      <a:pt x="169" y="42"/>
                      <a:pt x="168" y="44"/>
                      <a:pt x="166" y="46"/>
                    </a:cubicBezTo>
                    <a:cubicBezTo>
                      <a:pt x="164" y="49"/>
                      <a:pt x="162" y="51"/>
                      <a:pt x="159" y="54"/>
                    </a:cubicBezTo>
                    <a:cubicBezTo>
                      <a:pt x="156" y="57"/>
                      <a:pt x="153" y="61"/>
                      <a:pt x="148" y="64"/>
                    </a:cubicBezTo>
                    <a:cubicBezTo>
                      <a:pt x="144" y="67"/>
                      <a:pt x="139" y="70"/>
                      <a:pt x="134" y="72"/>
                    </a:cubicBezTo>
                    <a:cubicBezTo>
                      <a:pt x="128" y="74"/>
                      <a:pt x="122" y="76"/>
                      <a:pt x="116" y="77"/>
                    </a:cubicBezTo>
                    <a:cubicBezTo>
                      <a:pt x="103" y="79"/>
                      <a:pt x="89" y="78"/>
                      <a:pt x="75" y="74"/>
                    </a:cubicBezTo>
                    <a:cubicBezTo>
                      <a:pt x="62" y="70"/>
                      <a:pt x="50" y="64"/>
                      <a:pt x="39" y="56"/>
                    </a:cubicBezTo>
                    <a:cubicBezTo>
                      <a:pt x="34" y="52"/>
                      <a:pt x="29" y="48"/>
                      <a:pt x="25" y="44"/>
                    </a:cubicBezTo>
                    <a:cubicBezTo>
                      <a:pt x="21" y="39"/>
                      <a:pt x="18" y="35"/>
                      <a:pt x="15" y="31"/>
                    </a:cubicBezTo>
                    <a:cubicBezTo>
                      <a:pt x="12" y="27"/>
                      <a:pt x="9" y="23"/>
                      <a:pt x="7" y="19"/>
                    </a:cubicBezTo>
                    <a:cubicBezTo>
                      <a:pt x="5" y="15"/>
                      <a:pt x="4" y="12"/>
                      <a:pt x="3" y="9"/>
                    </a:cubicBezTo>
                    <a:cubicBezTo>
                      <a:pt x="2" y="6"/>
                      <a:pt x="1" y="4"/>
                      <a:pt x="1" y="2"/>
                    </a:cubicBezTo>
                    <a:cubicBezTo>
                      <a:pt x="0" y="1"/>
                      <a:pt x="0" y="0"/>
                      <a:pt x="0" y="0"/>
                    </a:cubicBezTo>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iṡľíďe">
                <a:extLst>
                  <a:ext uri="{FF2B5EF4-FFF2-40B4-BE49-F238E27FC236}">
                    <a16:creationId xmlns:a16="http://schemas.microsoft.com/office/drawing/2014/main" id="{29571023-5752-43BD-9D2C-28926648BDDC}"/>
                  </a:ext>
                </a:extLst>
              </p:cNvPr>
              <p:cNvSpPr/>
              <p:nvPr/>
            </p:nvSpPr>
            <p:spPr bwMode="auto">
              <a:xfrm>
                <a:off x="5181600" y="3109913"/>
                <a:ext cx="1885950" cy="750888"/>
              </a:xfrm>
              <a:custGeom>
                <a:avLst/>
                <a:gdLst>
                  <a:gd name="T0" fmla="*/ 539 w 571"/>
                  <a:gd name="T1" fmla="*/ 0 h 228"/>
                  <a:gd name="T2" fmla="*/ 480 w 571"/>
                  <a:gd name="T3" fmla="*/ 34 h 228"/>
                  <a:gd name="T4" fmla="*/ 374 w 571"/>
                  <a:gd name="T5" fmla="*/ 31 h 228"/>
                  <a:gd name="T6" fmla="*/ 317 w 571"/>
                  <a:gd name="T7" fmla="*/ 85 h 228"/>
                  <a:gd name="T8" fmla="*/ 315 w 571"/>
                  <a:gd name="T9" fmla="*/ 95 h 228"/>
                  <a:gd name="T10" fmla="*/ 169 w 571"/>
                  <a:gd name="T11" fmla="*/ 27 h 228"/>
                  <a:gd name="T12" fmla="*/ 76 w 571"/>
                  <a:gd name="T13" fmla="*/ 48 h 228"/>
                  <a:gd name="T14" fmla="*/ 7 w 571"/>
                  <a:gd name="T15" fmla="*/ 29 h 228"/>
                  <a:gd name="T16" fmla="*/ 5 w 571"/>
                  <a:gd name="T17" fmla="*/ 29 h 228"/>
                  <a:gd name="T18" fmla="*/ 14 w 571"/>
                  <a:gd name="T19" fmla="*/ 115 h 228"/>
                  <a:gd name="T20" fmla="*/ 28 w 571"/>
                  <a:gd name="T21" fmla="*/ 152 h 228"/>
                  <a:gd name="T22" fmla="*/ 114 w 571"/>
                  <a:gd name="T23" fmla="*/ 222 h 228"/>
                  <a:gd name="T24" fmla="*/ 191 w 571"/>
                  <a:gd name="T25" fmla="*/ 223 h 228"/>
                  <a:gd name="T26" fmla="*/ 276 w 571"/>
                  <a:gd name="T27" fmla="*/ 187 h 228"/>
                  <a:gd name="T28" fmla="*/ 305 w 571"/>
                  <a:gd name="T29" fmla="*/ 158 h 228"/>
                  <a:gd name="T30" fmla="*/ 328 w 571"/>
                  <a:gd name="T31" fmla="*/ 152 h 228"/>
                  <a:gd name="T32" fmla="*/ 341 w 571"/>
                  <a:gd name="T33" fmla="*/ 156 h 228"/>
                  <a:gd name="T34" fmla="*/ 373 w 571"/>
                  <a:gd name="T35" fmla="*/ 177 h 228"/>
                  <a:gd name="T36" fmla="*/ 468 w 571"/>
                  <a:gd name="T37" fmla="*/ 188 h 228"/>
                  <a:gd name="T38" fmla="*/ 539 w 571"/>
                  <a:gd name="T39" fmla="*/ 0 h 228"/>
                  <a:gd name="T40" fmla="*/ 246 w 571"/>
                  <a:gd name="T41" fmla="*/ 170 h 228"/>
                  <a:gd name="T42" fmla="*/ 99 w 571"/>
                  <a:gd name="T43" fmla="*/ 77 h 228"/>
                  <a:gd name="T44" fmla="*/ 144 w 571"/>
                  <a:gd name="T45" fmla="*/ 91 h 228"/>
                  <a:gd name="T46" fmla="*/ 218 w 571"/>
                  <a:gd name="T47" fmla="*/ 69 h 228"/>
                  <a:gd name="T48" fmla="*/ 226 w 571"/>
                  <a:gd name="T49" fmla="*/ 69 h 228"/>
                  <a:gd name="T50" fmla="*/ 281 w 571"/>
                  <a:gd name="T51" fmla="*/ 114 h 228"/>
                  <a:gd name="T52" fmla="*/ 246 w 571"/>
                  <a:gd name="T53" fmla="*/ 170 h 228"/>
                  <a:gd name="T54" fmla="*/ 476 w 571"/>
                  <a:gd name="T55" fmla="*/ 106 h 228"/>
                  <a:gd name="T56" fmla="*/ 445 w 571"/>
                  <a:gd name="T57" fmla="*/ 147 h 228"/>
                  <a:gd name="T58" fmla="*/ 369 w 571"/>
                  <a:gd name="T59" fmla="*/ 145 h 228"/>
                  <a:gd name="T60" fmla="*/ 352 w 571"/>
                  <a:gd name="T61" fmla="*/ 129 h 228"/>
                  <a:gd name="T62" fmla="*/ 352 w 571"/>
                  <a:gd name="T63" fmla="*/ 131 h 228"/>
                  <a:gd name="T64" fmla="*/ 392 w 571"/>
                  <a:gd name="T65" fmla="*/ 63 h 228"/>
                  <a:gd name="T66" fmla="*/ 429 w 571"/>
                  <a:gd name="T67" fmla="*/ 67 h 228"/>
                  <a:gd name="T68" fmla="*/ 478 w 571"/>
                  <a:gd name="T69" fmla="*/ 66 h 228"/>
                  <a:gd name="T70" fmla="*/ 488 w 571"/>
                  <a:gd name="T71" fmla="*/ 57 h 228"/>
                  <a:gd name="T72" fmla="*/ 476 w 571"/>
                  <a:gd name="T73" fmla="*/ 10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1" h="228">
                    <a:moveTo>
                      <a:pt x="539" y="0"/>
                    </a:moveTo>
                    <a:cubicBezTo>
                      <a:pt x="533" y="27"/>
                      <a:pt x="506" y="38"/>
                      <a:pt x="480" y="34"/>
                    </a:cubicBezTo>
                    <a:cubicBezTo>
                      <a:pt x="444" y="30"/>
                      <a:pt x="410" y="17"/>
                      <a:pt x="374" y="31"/>
                    </a:cubicBezTo>
                    <a:cubicBezTo>
                      <a:pt x="350" y="40"/>
                      <a:pt x="328" y="61"/>
                      <a:pt x="317" y="85"/>
                    </a:cubicBezTo>
                    <a:cubicBezTo>
                      <a:pt x="315" y="95"/>
                      <a:pt x="315" y="95"/>
                      <a:pt x="315" y="95"/>
                    </a:cubicBezTo>
                    <a:cubicBezTo>
                      <a:pt x="301" y="34"/>
                      <a:pt x="226" y="16"/>
                      <a:pt x="169" y="27"/>
                    </a:cubicBezTo>
                    <a:cubicBezTo>
                      <a:pt x="137" y="34"/>
                      <a:pt x="109" y="48"/>
                      <a:pt x="76" y="48"/>
                    </a:cubicBezTo>
                    <a:cubicBezTo>
                      <a:pt x="48" y="48"/>
                      <a:pt x="30" y="41"/>
                      <a:pt x="7" y="29"/>
                    </a:cubicBezTo>
                    <a:cubicBezTo>
                      <a:pt x="5" y="29"/>
                      <a:pt x="5" y="29"/>
                      <a:pt x="5" y="29"/>
                    </a:cubicBezTo>
                    <a:cubicBezTo>
                      <a:pt x="0" y="65"/>
                      <a:pt x="7" y="95"/>
                      <a:pt x="14" y="115"/>
                    </a:cubicBezTo>
                    <a:cubicBezTo>
                      <a:pt x="18" y="127"/>
                      <a:pt x="23" y="140"/>
                      <a:pt x="28" y="152"/>
                    </a:cubicBezTo>
                    <a:cubicBezTo>
                      <a:pt x="45" y="188"/>
                      <a:pt x="75" y="210"/>
                      <a:pt x="114" y="222"/>
                    </a:cubicBezTo>
                    <a:cubicBezTo>
                      <a:pt x="135" y="228"/>
                      <a:pt x="170" y="228"/>
                      <a:pt x="191" y="223"/>
                    </a:cubicBezTo>
                    <a:cubicBezTo>
                      <a:pt x="224" y="216"/>
                      <a:pt x="248" y="206"/>
                      <a:pt x="276" y="187"/>
                    </a:cubicBezTo>
                    <a:cubicBezTo>
                      <a:pt x="288" y="179"/>
                      <a:pt x="298" y="169"/>
                      <a:pt x="305" y="158"/>
                    </a:cubicBezTo>
                    <a:cubicBezTo>
                      <a:pt x="312" y="154"/>
                      <a:pt x="321" y="151"/>
                      <a:pt x="328" y="152"/>
                    </a:cubicBezTo>
                    <a:cubicBezTo>
                      <a:pt x="332" y="153"/>
                      <a:pt x="336" y="155"/>
                      <a:pt x="341" y="156"/>
                    </a:cubicBezTo>
                    <a:cubicBezTo>
                      <a:pt x="350" y="165"/>
                      <a:pt x="362" y="171"/>
                      <a:pt x="373" y="177"/>
                    </a:cubicBezTo>
                    <a:cubicBezTo>
                      <a:pt x="401" y="192"/>
                      <a:pt x="437" y="196"/>
                      <a:pt x="468" y="188"/>
                    </a:cubicBezTo>
                    <a:cubicBezTo>
                      <a:pt x="537" y="170"/>
                      <a:pt x="571" y="61"/>
                      <a:pt x="539" y="0"/>
                    </a:cubicBezTo>
                    <a:moveTo>
                      <a:pt x="246" y="170"/>
                    </a:moveTo>
                    <a:cubicBezTo>
                      <a:pt x="182" y="215"/>
                      <a:pt x="103" y="169"/>
                      <a:pt x="99" y="77"/>
                    </a:cubicBezTo>
                    <a:cubicBezTo>
                      <a:pt x="113" y="88"/>
                      <a:pt x="125" y="90"/>
                      <a:pt x="144" y="91"/>
                    </a:cubicBezTo>
                    <a:cubicBezTo>
                      <a:pt x="170" y="92"/>
                      <a:pt x="193" y="72"/>
                      <a:pt x="218" y="69"/>
                    </a:cubicBezTo>
                    <a:cubicBezTo>
                      <a:pt x="221" y="69"/>
                      <a:pt x="223" y="69"/>
                      <a:pt x="226" y="69"/>
                    </a:cubicBezTo>
                    <a:cubicBezTo>
                      <a:pt x="249" y="71"/>
                      <a:pt x="276" y="83"/>
                      <a:pt x="281" y="114"/>
                    </a:cubicBezTo>
                    <a:cubicBezTo>
                      <a:pt x="285" y="142"/>
                      <a:pt x="263" y="159"/>
                      <a:pt x="246" y="170"/>
                    </a:cubicBezTo>
                    <a:moveTo>
                      <a:pt x="476" y="106"/>
                    </a:moveTo>
                    <a:cubicBezTo>
                      <a:pt x="469" y="122"/>
                      <a:pt x="460" y="140"/>
                      <a:pt x="445" y="147"/>
                    </a:cubicBezTo>
                    <a:cubicBezTo>
                      <a:pt x="421" y="159"/>
                      <a:pt x="393" y="157"/>
                      <a:pt x="369" y="145"/>
                    </a:cubicBezTo>
                    <a:cubicBezTo>
                      <a:pt x="361" y="142"/>
                      <a:pt x="356" y="138"/>
                      <a:pt x="352" y="129"/>
                    </a:cubicBezTo>
                    <a:cubicBezTo>
                      <a:pt x="352" y="131"/>
                      <a:pt x="352" y="131"/>
                      <a:pt x="352" y="131"/>
                    </a:cubicBezTo>
                    <a:cubicBezTo>
                      <a:pt x="346" y="102"/>
                      <a:pt x="368" y="68"/>
                      <a:pt x="392" y="63"/>
                    </a:cubicBezTo>
                    <a:cubicBezTo>
                      <a:pt x="404" y="60"/>
                      <a:pt x="417" y="63"/>
                      <a:pt x="429" y="67"/>
                    </a:cubicBezTo>
                    <a:cubicBezTo>
                      <a:pt x="446" y="71"/>
                      <a:pt x="463" y="75"/>
                      <a:pt x="478" y="66"/>
                    </a:cubicBezTo>
                    <a:cubicBezTo>
                      <a:pt x="481" y="63"/>
                      <a:pt x="485" y="60"/>
                      <a:pt x="488" y="57"/>
                    </a:cubicBezTo>
                    <a:cubicBezTo>
                      <a:pt x="490" y="71"/>
                      <a:pt x="481" y="93"/>
                      <a:pt x="476" y="106"/>
                    </a:cubicBezTo>
                  </a:path>
                </a:pathLst>
              </a:custGeom>
              <a:solidFill>
                <a:srgbClr val="0072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íṥlíďê">
                <a:extLst>
                  <a:ext uri="{FF2B5EF4-FFF2-40B4-BE49-F238E27FC236}">
                    <a16:creationId xmlns:a16="http://schemas.microsoft.com/office/drawing/2014/main" id="{A366C05D-CC62-4662-9836-98D9FD4025C6}"/>
                  </a:ext>
                </a:extLst>
              </p:cNvPr>
              <p:cNvSpPr/>
              <p:nvPr/>
            </p:nvSpPr>
            <p:spPr bwMode="auto">
              <a:xfrm>
                <a:off x="7172325" y="3524251"/>
                <a:ext cx="733425" cy="909638"/>
              </a:xfrm>
              <a:custGeom>
                <a:avLst/>
                <a:gdLst>
                  <a:gd name="T0" fmla="*/ 0 w 222"/>
                  <a:gd name="T1" fmla="*/ 9 h 276"/>
                  <a:gd name="T2" fmla="*/ 202 w 222"/>
                  <a:gd name="T3" fmla="*/ 266 h 276"/>
                  <a:gd name="T4" fmla="*/ 222 w 222"/>
                  <a:gd name="T5" fmla="*/ 259 h 276"/>
                  <a:gd name="T6" fmla="*/ 13 w 222"/>
                  <a:gd name="T7" fmla="*/ 0 h 276"/>
                  <a:gd name="T8" fmla="*/ 0 w 222"/>
                  <a:gd name="T9" fmla="*/ 9 h 276"/>
                </a:gdLst>
                <a:ahLst/>
                <a:cxnLst>
                  <a:cxn ang="0">
                    <a:pos x="T0" y="T1"/>
                  </a:cxn>
                  <a:cxn ang="0">
                    <a:pos x="T2" y="T3"/>
                  </a:cxn>
                  <a:cxn ang="0">
                    <a:pos x="T4" y="T5"/>
                  </a:cxn>
                  <a:cxn ang="0">
                    <a:pos x="T6" y="T7"/>
                  </a:cxn>
                  <a:cxn ang="0">
                    <a:pos x="T8" y="T9"/>
                  </a:cxn>
                </a:cxnLst>
                <a:rect l="0" t="0" r="r" b="b"/>
                <a:pathLst>
                  <a:path w="222" h="276">
                    <a:moveTo>
                      <a:pt x="0" y="9"/>
                    </a:moveTo>
                    <a:cubicBezTo>
                      <a:pt x="202" y="266"/>
                      <a:pt x="202" y="266"/>
                      <a:pt x="202" y="266"/>
                    </a:cubicBezTo>
                    <a:cubicBezTo>
                      <a:pt x="202" y="266"/>
                      <a:pt x="216" y="276"/>
                      <a:pt x="222" y="259"/>
                    </a:cubicBezTo>
                    <a:cubicBezTo>
                      <a:pt x="13" y="0"/>
                      <a:pt x="13" y="0"/>
                      <a:pt x="13" y="0"/>
                    </a:cubicBezTo>
                    <a:lnTo>
                      <a:pt x="0" y="9"/>
                    </a:lnTo>
                    <a:close/>
                  </a:path>
                </a:pathLst>
              </a:custGeom>
              <a:solidFill>
                <a:srgbClr val="B574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íSļíḑe">
                <a:extLst>
                  <a:ext uri="{FF2B5EF4-FFF2-40B4-BE49-F238E27FC236}">
                    <a16:creationId xmlns:a16="http://schemas.microsoft.com/office/drawing/2014/main" id="{562A6716-8326-461D-88BA-B8BA165AC6C9}"/>
                  </a:ext>
                </a:extLst>
              </p:cNvPr>
              <p:cNvSpPr/>
              <p:nvPr/>
            </p:nvSpPr>
            <p:spPr bwMode="auto">
              <a:xfrm>
                <a:off x="7062788" y="3395663"/>
                <a:ext cx="192088" cy="195263"/>
              </a:xfrm>
              <a:prstGeom prst="ellipse">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íśľïḋè">
                <a:extLst>
                  <a:ext uri="{FF2B5EF4-FFF2-40B4-BE49-F238E27FC236}">
                    <a16:creationId xmlns:a16="http://schemas.microsoft.com/office/drawing/2014/main" id="{015554F2-0585-4793-905E-E93062807E7F}"/>
                  </a:ext>
                </a:extLst>
              </p:cNvPr>
              <p:cNvSpPr/>
              <p:nvPr/>
            </p:nvSpPr>
            <p:spPr bwMode="auto">
              <a:xfrm>
                <a:off x="7642225" y="3919538"/>
                <a:ext cx="160338" cy="185738"/>
              </a:xfrm>
              <a:custGeom>
                <a:avLst/>
                <a:gdLst>
                  <a:gd name="T0" fmla="*/ 6 w 49"/>
                  <a:gd name="T1" fmla="*/ 34 h 56"/>
                  <a:gd name="T2" fmla="*/ 23 w 49"/>
                  <a:gd name="T3" fmla="*/ 53 h 56"/>
                  <a:gd name="T4" fmla="*/ 22 w 49"/>
                  <a:gd name="T5" fmla="*/ 12 h 56"/>
                  <a:gd name="T6" fmla="*/ 6 w 49"/>
                  <a:gd name="T7" fmla="*/ 34 h 56"/>
                </a:gdLst>
                <a:ahLst/>
                <a:cxnLst>
                  <a:cxn ang="0">
                    <a:pos x="T0" y="T1"/>
                  </a:cxn>
                  <a:cxn ang="0">
                    <a:pos x="T2" y="T3"/>
                  </a:cxn>
                  <a:cxn ang="0">
                    <a:pos x="T4" y="T5"/>
                  </a:cxn>
                  <a:cxn ang="0">
                    <a:pos x="T6" y="T7"/>
                  </a:cxn>
                </a:cxnLst>
                <a:rect l="0" t="0" r="r" b="b"/>
                <a:pathLst>
                  <a:path w="49" h="56">
                    <a:moveTo>
                      <a:pt x="6" y="34"/>
                    </a:moveTo>
                    <a:cubicBezTo>
                      <a:pt x="0" y="46"/>
                      <a:pt x="9" y="56"/>
                      <a:pt x="23" y="53"/>
                    </a:cubicBezTo>
                    <a:cubicBezTo>
                      <a:pt x="49" y="45"/>
                      <a:pt x="44" y="0"/>
                      <a:pt x="22" y="12"/>
                    </a:cubicBezTo>
                    <a:lnTo>
                      <a:pt x="6" y="34"/>
                    </a:lnTo>
                    <a:close/>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îŝ1ïdé">
                <a:extLst>
                  <a:ext uri="{FF2B5EF4-FFF2-40B4-BE49-F238E27FC236}">
                    <a16:creationId xmlns:a16="http://schemas.microsoft.com/office/drawing/2014/main" id="{3EDCE854-9D01-4464-9FC7-317C3898B828}"/>
                  </a:ext>
                </a:extLst>
              </p:cNvPr>
              <p:cNvSpPr/>
              <p:nvPr/>
            </p:nvSpPr>
            <p:spPr bwMode="auto">
              <a:xfrm>
                <a:off x="7654925" y="3946526"/>
                <a:ext cx="128588" cy="150813"/>
              </a:xfrm>
              <a:custGeom>
                <a:avLst/>
                <a:gdLst>
                  <a:gd name="T0" fmla="*/ 2 w 39"/>
                  <a:gd name="T1" fmla="*/ 26 h 46"/>
                  <a:gd name="T2" fmla="*/ 0 w 39"/>
                  <a:gd name="T3" fmla="*/ 32 h 46"/>
                  <a:gd name="T4" fmla="*/ 1 w 39"/>
                  <a:gd name="T5" fmla="*/ 37 h 46"/>
                  <a:gd name="T6" fmla="*/ 4 w 39"/>
                  <a:gd name="T7" fmla="*/ 42 h 46"/>
                  <a:gd name="T8" fmla="*/ 10 w 39"/>
                  <a:gd name="T9" fmla="*/ 44 h 46"/>
                  <a:gd name="T10" fmla="*/ 16 w 39"/>
                  <a:gd name="T11" fmla="*/ 44 h 46"/>
                  <a:gd name="T12" fmla="*/ 18 w 39"/>
                  <a:gd name="T13" fmla="*/ 44 h 46"/>
                  <a:gd name="T14" fmla="*/ 21 w 39"/>
                  <a:gd name="T15" fmla="*/ 43 h 46"/>
                  <a:gd name="T16" fmla="*/ 26 w 39"/>
                  <a:gd name="T17" fmla="*/ 40 h 46"/>
                  <a:gd name="T18" fmla="*/ 30 w 39"/>
                  <a:gd name="T19" fmla="*/ 35 h 46"/>
                  <a:gd name="T20" fmla="*/ 34 w 39"/>
                  <a:gd name="T21" fmla="*/ 13 h 46"/>
                  <a:gd name="T22" fmla="*/ 29 w 39"/>
                  <a:gd name="T23" fmla="*/ 4 h 46"/>
                  <a:gd name="T24" fmla="*/ 24 w 39"/>
                  <a:gd name="T25" fmla="*/ 3 h 46"/>
                  <a:gd name="T26" fmla="*/ 18 w 39"/>
                  <a:gd name="T27" fmla="*/ 4 h 46"/>
                  <a:gd name="T28" fmla="*/ 18 w 39"/>
                  <a:gd name="T29" fmla="*/ 4 h 46"/>
                  <a:gd name="T30" fmla="*/ 10 w 39"/>
                  <a:gd name="T31" fmla="*/ 15 h 46"/>
                  <a:gd name="T32" fmla="*/ 2 w 39"/>
                  <a:gd name="T33" fmla="*/ 26 h 46"/>
                  <a:gd name="T34" fmla="*/ 2 w 39"/>
                  <a:gd name="T35" fmla="*/ 26 h 46"/>
                  <a:gd name="T36" fmla="*/ 9 w 39"/>
                  <a:gd name="T37" fmla="*/ 15 h 46"/>
                  <a:gd name="T38" fmla="*/ 17 w 39"/>
                  <a:gd name="T39" fmla="*/ 3 h 46"/>
                  <a:gd name="T40" fmla="*/ 17 w 39"/>
                  <a:gd name="T41" fmla="*/ 3 h 46"/>
                  <a:gd name="T42" fmla="*/ 17 w 39"/>
                  <a:gd name="T43" fmla="*/ 3 h 46"/>
                  <a:gd name="T44" fmla="*/ 23 w 39"/>
                  <a:gd name="T45" fmla="*/ 1 h 46"/>
                  <a:gd name="T46" fmla="*/ 30 w 39"/>
                  <a:gd name="T47" fmla="*/ 2 h 46"/>
                  <a:gd name="T48" fmla="*/ 35 w 39"/>
                  <a:gd name="T49" fmla="*/ 6 h 46"/>
                  <a:gd name="T50" fmla="*/ 38 w 39"/>
                  <a:gd name="T51" fmla="*/ 13 h 46"/>
                  <a:gd name="T52" fmla="*/ 38 w 39"/>
                  <a:gd name="T53" fmla="*/ 26 h 46"/>
                  <a:gd name="T54" fmla="*/ 33 w 39"/>
                  <a:gd name="T55" fmla="*/ 37 h 46"/>
                  <a:gd name="T56" fmla="*/ 28 w 39"/>
                  <a:gd name="T57" fmla="*/ 42 h 46"/>
                  <a:gd name="T58" fmla="*/ 22 w 39"/>
                  <a:gd name="T59" fmla="*/ 45 h 46"/>
                  <a:gd name="T60" fmla="*/ 19 w 39"/>
                  <a:gd name="T61" fmla="*/ 46 h 46"/>
                  <a:gd name="T62" fmla="*/ 16 w 39"/>
                  <a:gd name="T63" fmla="*/ 46 h 46"/>
                  <a:gd name="T64" fmla="*/ 9 w 39"/>
                  <a:gd name="T65" fmla="*/ 46 h 46"/>
                  <a:gd name="T66" fmla="*/ 4 w 39"/>
                  <a:gd name="T67" fmla="*/ 43 h 46"/>
                  <a:gd name="T68" fmla="*/ 0 w 39"/>
                  <a:gd name="T69" fmla="*/ 38 h 46"/>
                  <a:gd name="T70" fmla="*/ 0 w 39"/>
                  <a:gd name="T71" fmla="*/ 32 h 46"/>
                  <a:gd name="T72" fmla="*/ 2 w 39"/>
                  <a:gd name="T73"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46">
                    <a:moveTo>
                      <a:pt x="2" y="26"/>
                    </a:moveTo>
                    <a:cubicBezTo>
                      <a:pt x="1" y="28"/>
                      <a:pt x="0" y="29"/>
                      <a:pt x="0" y="32"/>
                    </a:cubicBezTo>
                    <a:cubicBezTo>
                      <a:pt x="0" y="34"/>
                      <a:pt x="0" y="36"/>
                      <a:pt x="1" y="37"/>
                    </a:cubicBezTo>
                    <a:cubicBezTo>
                      <a:pt x="1" y="39"/>
                      <a:pt x="3" y="41"/>
                      <a:pt x="4" y="42"/>
                    </a:cubicBezTo>
                    <a:cubicBezTo>
                      <a:pt x="6" y="43"/>
                      <a:pt x="8" y="44"/>
                      <a:pt x="10" y="44"/>
                    </a:cubicBezTo>
                    <a:cubicBezTo>
                      <a:pt x="12" y="45"/>
                      <a:pt x="14" y="45"/>
                      <a:pt x="16" y="44"/>
                    </a:cubicBezTo>
                    <a:cubicBezTo>
                      <a:pt x="17" y="44"/>
                      <a:pt x="18" y="44"/>
                      <a:pt x="18" y="44"/>
                    </a:cubicBezTo>
                    <a:cubicBezTo>
                      <a:pt x="19" y="44"/>
                      <a:pt x="20" y="43"/>
                      <a:pt x="21" y="43"/>
                    </a:cubicBezTo>
                    <a:cubicBezTo>
                      <a:pt x="23" y="42"/>
                      <a:pt x="25" y="41"/>
                      <a:pt x="26" y="40"/>
                    </a:cubicBezTo>
                    <a:cubicBezTo>
                      <a:pt x="27" y="38"/>
                      <a:pt x="29" y="37"/>
                      <a:pt x="30" y="35"/>
                    </a:cubicBezTo>
                    <a:cubicBezTo>
                      <a:pt x="34" y="29"/>
                      <a:pt x="36" y="21"/>
                      <a:pt x="34" y="13"/>
                    </a:cubicBezTo>
                    <a:cubicBezTo>
                      <a:pt x="33" y="10"/>
                      <a:pt x="32" y="6"/>
                      <a:pt x="29" y="4"/>
                    </a:cubicBezTo>
                    <a:cubicBezTo>
                      <a:pt x="27" y="3"/>
                      <a:pt x="25" y="3"/>
                      <a:pt x="24" y="3"/>
                    </a:cubicBezTo>
                    <a:cubicBezTo>
                      <a:pt x="22" y="3"/>
                      <a:pt x="20" y="4"/>
                      <a:pt x="18" y="4"/>
                    </a:cubicBezTo>
                    <a:cubicBezTo>
                      <a:pt x="18" y="4"/>
                      <a:pt x="18" y="4"/>
                      <a:pt x="18" y="4"/>
                    </a:cubicBezTo>
                    <a:cubicBezTo>
                      <a:pt x="16" y="8"/>
                      <a:pt x="13" y="11"/>
                      <a:pt x="10" y="15"/>
                    </a:cubicBezTo>
                    <a:cubicBezTo>
                      <a:pt x="7" y="18"/>
                      <a:pt x="4" y="22"/>
                      <a:pt x="2" y="26"/>
                    </a:cubicBezTo>
                    <a:close/>
                    <a:moveTo>
                      <a:pt x="2" y="26"/>
                    </a:moveTo>
                    <a:cubicBezTo>
                      <a:pt x="4" y="22"/>
                      <a:pt x="7" y="18"/>
                      <a:pt x="9" y="15"/>
                    </a:cubicBezTo>
                    <a:cubicBezTo>
                      <a:pt x="12" y="11"/>
                      <a:pt x="15" y="7"/>
                      <a:pt x="17" y="3"/>
                    </a:cubicBezTo>
                    <a:cubicBezTo>
                      <a:pt x="17" y="3"/>
                      <a:pt x="17" y="3"/>
                      <a:pt x="17" y="3"/>
                    </a:cubicBezTo>
                    <a:cubicBezTo>
                      <a:pt x="17" y="3"/>
                      <a:pt x="17" y="3"/>
                      <a:pt x="17" y="3"/>
                    </a:cubicBezTo>
                    <a:cubicBezTo>
                      <a:pt x="19" y="2"/>
                      <a:pt x="21" y="1"/>
                      <a:pt x="23" y="1"/>
                    </a:cubicBezTo>
                    <a:cubicBezTo>
                      <a:pt x="26" y="0"/>
                      <a:pt x="28" y="1"/>
                      <a:pt x="30" y="2"/>
                    </a:cubicBezTo>
                    <a:cubicBezTo>
                      <a:pt x="32" y="3"/>
                      <a:pt x="34" y="4"/>
                      <a:pt x="35" y="6"/>
                    </a:cubicBezTo>
                    <a:cubicBezTo>
                      <a:pt x="36" y="8"/>
                      <a:pt x="37" y="10"/>
                      <a:pt x="38" y="13"/>
                    </a:cubicBezTo>
                    <a:cubicBezTo>
                      <a:pt x="39" y="17"/>
                      <a:pt x="39" y="21"/>
                      <a:pt x="38" y="26"/>
                    </a:cubicBezTo>
                    <a:cubicBezTo>
                      <a:pt x="37" y="30"/>
                      <a:pt x="35" y="34"/>
                      <a:pt x="33" y="37"/>
                    </a:cubicBezTo>
                    <a:cubicBezTo>
                      <a:pt x="31" y="39"/>
                      <a:pt x="30" y="41"/>
                      <a:pt x="28" y="42"/>
                    </a:cubicBezTo>
                    <a:cubicBezTo>
                      <a:pt x="26" y="43"/>
                      <a:pt x="24" y="44"/>
                      <a:pt x="22" y="45"/>
                    </a:cubicBezTo>
                    <a:cubicBezTo>
                      <a:pt x="21" y="45"/>
                      <a:pt x="20" y="46"/>
                      <a:pt x="19" y="46"/>
                    </a:cubicBezTo>
                    <a:cubicBezTo>
                      <a:pt x="18" y="46"/>
                      <a:pt x="17" y="46"/>
                      <a:pt x="16" y="46"/>
                    </a:cubicBezTo>
                    <a:cubicBezTo>
                      <a:pt x="14" y="46"/>
                      <a:pt x="11" y="46"/>
                      <a:pt x="9" y="46"/>
                    </a:cubicBezTo>
                    <a:cubicBezTo>
                      <a:pt x="7" y="45"/>
                      <a:pt x="5" y="44"/>
                      <a:pt x="4" y="43"/>
                    </a:cubicBezTo>
                    <a:cubicBezTo>
                      <a:pt x="2" y="41"/>
                      <a:pt x="1" y="40"/>
                      <a:pt x="0" y="38"/>
                    </a:cubicBezTo>
                    <a:cubicBezTo>
                      <a:pt x="0" y="36"/>
                      <a:pt x="0" y="34"/>
                      <a:pt x="0" y="32"/>
                    </a:cubicBezTo>
                    <a:cubicBezTo>
                      <a:pt x="0" y="29"/>
                      <a:pt x="1" y="28"/>
                      <a:pt x="2" y="26"/>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íṣľidè">
                <a:extLst>
                  <a:ext uri="{FF2B5EF4-FFF2-40B4-BE49-F238E27FC236}">
                    <a16:creationId xmlns:a16="http://schemas.microsoft.com/office/drawing/2014/main" id="{31857FB7-ACF6-4E45-977A-4B6A8D3C58D8}"/>
                  </a:ext>
                </a:extLst>
              </p:cNvPr>
              <p:cNvSpPr/>
              <p:nvPr/>
            </p:nvSpPr>
            <p:spPr bwMode="auto">
              <a:xfrm>
                <a:off x="7602538" y="3857626"/>
                <a:ext cx="184150" cy="184150"/>
              </a:xfrm>
              <a:custGeom>
                <a:avLst/>
                <a:gdLst>
                  <a:gd name="T0" fmla="*/ 1 w 56"/>
                  <a:gd name="T1" fmla="*/ 32 h 56"/>
                  <a:gd name="T2" fmla="*/ 21 w 56"/>
                  <a:gd name="T3" fmla="*/ 52 h 56"/>
                  <a:gd name="T4" fmla="*/ 23 w 56"/>
                  <a:gd name="T5" fmla="*/ 8 h 56"/>
                  <a:gd name="T6" fmla="*/ 1 w 56"/>
                  <a:gd name="T7" fmla="*/ 32 h 56"/>
                </a:gdLst>
                <a:ahLst/>
                <a:cxnLst>
                  <a:cxn ang="0">
                    <a:pos x="T0" y="T1"/>
                  </a:cxn>
                  <a:cxn ang="0">
                    <a:pos x="T2" y="T3"/>
                  </a:cxn>
                  <a:cxn ang="0">
                    <a:pos x="T4" y="T5"/>
                  </a:cxn>
                  <a:cxn ang="0">
                    <a:pos x="T6" y="T7"/>
                  </a:cxn>
                </a:cxnLst>
                <a:rect l="0" t="0" r="r" b="b"/>
                <a:pathLst>
                  <a:path w="56" h="56">
                    <a:moveTo>
                      <a:pt x="1" y="32"/>
                    </a:moveTo>
                    <a:cubicBezTo>
                      <a:pt x="0" y="45"/>
                      <a:pt x="7" y="56"/>
                      <a:pt x="21" y="52"/>
                    </a:cubicBezTo>
                    <a:cubicBezTo>
                      <a:pt x="45" y="45"/>
                      <a:pt x="56" y="0"/>
                      <a:pt x="23" y="8"/>
                    </a:cubicBezTo>
                    <a:lnTo>
                      <a:pt x="1" y="32"/>
                    </a:lnTo>
                    <a:close/>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íṣḷïďé">
                <a:extLst>
                  <a:ext uri="{FF2B5EF4-FFF2-40B4-BE49-F238E27FC236}">
                    <a16:creationId xmlns:a16="http://schemas.microsoft.com/office/drawing/2014/main" id="{0F92C5B6-D433-4707-8B91-DE10CA521966}"/>
                  </a:ext>
                </a:extLst>
              </p:cNvPr>
              <p:cNvSpPr/>
              <p:nvPr/>
            </p:nvSpPr>
            <p:spPr bwMode="auto">
              <a:xfrm>
                <a:off x="7605713" y="3873501"/>
                <a:ext cx="147638" cy="161925"/>
              </a:xfrm>
              <a:custGeom>
                <a:avLst/>
                <a:gdLst>
                  <a:gd name="T0" fmla="*/ 0 w 45"/>
                  <a:gd name="T1" fmla="*/ 27 h 49"/>
                  <a:gd name="T2" fmla="*/ 3 w 45"/>
                  <a:gd name="T3" fmla="*/ 39 h 49"/>
                  <a:gd name="T4" fmla="*/ 13 w 45"/>
                  <a:gd name="T5" fmla="*/ 46 h 49"/>
                  <a:gd name="T6" fmla="*/ 19 w 45"/>
                  <a:gd name="T7" fmla="*/ 46 h 49"/>
                  <a:gd name="T8" fmla="*/ 20 w 45"/>
                  <a:gd name="T9" fmla="*/ 45 h 49"/>
                  <a:gd name="T10" fmla="*/ 21 w 45"/>
                  <a:gd name="T11" fmla="*/ 45 h 49"/>
                  <a:gd name="T12" fmla="*/ 24 w 45"/>
                  <a:gd name="T13" fmla="*/ 43 h 49"/>
                  <a:gd name="T14" fmla="*/ 33 w 45"/>
                  <a:gd name="T15" fmla="*/ 35 h 49"/>
                  <a:gd name="T16" fmla="*/ 39 w 45"/>
                  <a:gd name="T17" fmla="*/ 25 h 49"/>
                  <a:gd name="T18" fmla="*/ 41 w 45"/>
                  <a:gd name="T19" fmla="*/ 19 h 49"/>
                  <a:gd name="T20" fmla="*/ 40 w 45"/>
                  <a:gd name="T21" fmla="*/ 13 h 49"/>
                  <a:gd name="T22" fmla="*/ 34 w 45"/>
                  <a:gd name="T23" fmla="*/ 5 h 49"/>
                  <a:gd name="T24" fmla="*/ 28 w 45"/>
                  <a:gd name="T25" fmla="*/ 4 h 49"/>
                  <a:gd name="T26" fmla="*/ 22 w 45"/>
                  <a:gd name="T27" fmla="*/ 4 h 49"/>
                  <a:gd name="T28" fmla="*/ 23 w 45"/>
                  <a:gd name="T29" fmla="*/ 4 h 49"/>
                  <a:gd name="T30" fmla="*/ 12 w 45"/>
                  <a:gd name="T31" fmla="*/ 16 h 49"/>
                  <a:gd name="T32" fmla="*/ 0 w 45"/>
                  <a:gd name="T33" fmla="*/ 27 h 49"/>
                  <a:gd name="T34" fmla="*/ 0 w 45"/>
                  <a:gd name="T35" fmla="*/ 27 h 49"/>
                  <a:gd name="T36" fmla="*/ 10 w 45"/>
                  <a:gd name="T37" fmla="*/ 14 h 49"/>
                  <a:gd name="T38" fmla="*/ 21 w 45"/>
                  <a:gd name="T39" fmla="*/ 2 h 49"/>
                  <a:gd name="T40" fmla="*/ 21 w 45"/>
                  <a:gd name="T41" fmla="*/ 2 h 49"/>
                  <a:gd name="T42" fmla="*/ 21 w 45"/>
                  <a:gd name="T43" fmla="*/ 1 h 49"/>
                  <a:gd name="T44" fmla="*/ 28 w 45"/>
                  <a:gd name="T45" fmla="*/ 0 h 49"/>
                  <a:gd name="T46" fmla="*/ 35 w 45"/>
                  <a:gd name="T47" fmla="*/ 1 h 49"/>
                  <a:gd name="T48" fmla="*/ 41 w 45"/>
                  <a:gd name="T49" fmla="*/ 5 h 49"/>
                  <a:gd name="T50" fmla="*/ 44 w 45"/>
                  <a:gd name="T51" fmla="*/ 12 h 49"/>
                  <a:gd name="T52" fmla="*/ 43 w 45"/>
                  <a:gd name="T53" fmla="*/ 26 h 49"/>
                  <a:gd name="T54" fmla="*/ 36 w 45"/>
                  <a:gd name="T55" fmla="*/ 38 h 49"/>
                  <a:gd name="T56" fmla="*/ 26 w 45"/>
                  <a:gd name="T57" fmla="*/ 46 h 49"/>
                  <a:gd name="T58" fmla="*/ 22 w 45"/>
                  <a:gd name="T59" fmla="*/ 48 h 49"/>
                  <a:gd name="T60" fmla="*/ 21 w 45"/>
                  <a:gd name="T61" fmla="*/ 48 h 49"/>
                  <a:gd name="T62" fmla="*/ 19 w 45"/>
                  <a:gd name="T63" fmla="*/ 49 h 49"/>
                  <a:gd name="T64" fmla="*/ 12 w 45"/>
                  <a:gd name="T65" fmla="*/ 49 h 49"/>
                  <a:gd name="T66" fmla="*/ 6 w 45"/>
                  <a:gd name="T67" fmla="*/ 46 h 49"/>
                  <a:gd name="T68" fmla="*/ 2 w 45"/>
                  <a:gd name="T69" fmla="*/ 40 h 49"/>
                  <a:gd name="T70" fmla="*/ 0 w 45"/>
                  <a:gd name="T71"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49">
                    <a:moveTo>
                      <a:pt x="0" y="27"/>
                    </a:moveTo>
                    <a:cubicBezTo>
                      <a:pt x="0" y="31"/>
                      <a:pt x="1" y="36"/>
                      <a:pt x="3" y="39"/>
                    </a:cubicBezTo>
                    <a:cubicBezTo>
                      <a:pt x="5" y="43"/>
                      <a:pt x="9" y="46"/>
                      <a:pt x="13" y="46"/>
                    </a:cubicBezTo>
                    <a:cubicBezTo>
                      <a:pt x="15" y="46"/>
                      <a:pt x="17" y="46"/>
                      <a:pt x="19" y="46"/>
                    </a:cubicBezTo>
                    <a:cubicBezTo>
                      <a:pt x="19" y="46"/>
                      <a:pt x="20" y="45"/>
                      <a:pt x="20" y="45"/>
                    </a:cubicBezTo>
                    <a:cubicBezTo>
                      <a:pt x="21" y="45"/>
                      <a:pt x="21" y="45"/>
                      <a:pt x="21" y="45"/>
                    </a:cubicBezTo>
                    <a:cubicBezTo>
                      <a:pt x="22" y="44"/>
                      <a:pt x="23" y="44"/>
                      <a:pt x="24" y="43"/>
                    </a:cubicBezTo>
                    <a:cubicBezTo>
                      <a:pt x="28" y="42"/>
                      <a:pt x="31" y="39"/>
                      <a:pt x="33" y="35"/>
                    </a:cubicBezTo>
                    <a:cubicBezTo>
                      <a:pt x="36" y="32"/>
                      <a:pt x="38" y="28"/>
                      <a:pt x="39" y="25"/>
                    </a:cubicBezTo>
                    <a:cubicBezTo>
                      <a:pt x="40" y="23"/>
                      <a:pt x="40" y="21"/>
                      <a:pt x="41" y="19"/>
                    </a:cubicBezTo>
                    <a:cubicBezTo>
                      <a:pt x="41" y="17"/>
                      <a:pt x="41" y="15"/>
                      <a:pt x="40" y="13"/>
                    </a:cubicBezTo>
                    <a:cubicBezTo>
                      <a:pt x="40" y="9"/>
                      <a:pt x="38" y="6"/>
                      <a:pt x="34" y="5"/>
                    </a:cubicBezTo>
                    <a:cubicBezTo>
                      <a:pt x="32" y="4"/>
                      <a:pt x="30" y="4"/>
                      <a:pt x="28" y="4"/>
                    </a:cubicBezTo>
                    <a:cubicBezTo>
                      <a:pt x="26" y="4"/>
                      <a:pt x="24" y="4"/>
                      <a:pt x="22" y="4"/>
                    </a:cubicBezTo>
                    <a:cubicBezTo>
                      <a:pt x="23" y="4"/>
                      <a:pt x="23" y="4"/>
                      <a:pt x="23" y="4"/>
                    </a:cubicBezTo>
                    <a:cubicBezTo>
                      <a:pt x="19" y="8"/>
                      <a:pt x="15" y="12"/>
                      <a:pt x="12" y="16"/>
                    </a:cubicBezTo>
                    <a:cubicBezTo>
                      <a:pt x="8" y="19"/>
                      <a:pt x="4" y="23"/>
                      <a:pt x="0" y="27"/>
                    </a:cubicBezTo>
                    <a:close/>
                    <a:moveTo>
                      <a:pt x="0" y="27"/>
                    </a:moveTo>
                    <a:cubicBezTo>
                      <a:pt x="4" y="23"/>
                      <a:pt x="7" y="19"/>
                      <a:pt x="10" y="14"/>
                    </a:cubicBezTo>
                    <a:cubicBezTo>
                      <a:pt x="14" y="10"/>
                      <a:pt x="17" y="6"/>
                      <a:pt x="21" y="2"/>
                    </a:cubicBezTo>
                    <a:cubicBezTo>
                      <a:pt x="21" y="2"/>
                      <a:pt x="21" y="2"/>
                      <a:pt x="21" y="2"/>
                    </a:cubicBezTo>
                    <a:cubicBezTo>
                      <a:pt x="21" y="1"/>
                      <a:pt x="21" y="1"/>
                      <a:pt x="21" y="1"/>
                    </a:cubicBezTo>
                    <a:cubicBezTo>
                      <a:pt x="24" y="1"/>
                      <a:pt x="26" y="0"/>
                      <a:pt x="28" y="0"/>
                    </a:cubicBezTo>
                    <a:cubicBezTo>
                      <a:pt x="30" y="0"/>
                      <a:pt x="33" y="0"/>
                      <a:pt x="35" y="1"/>
                    </a:cubicBezTo>
                    <a:cubicBezTo>
                      <a:pt x="37" y="2"/>
                      <a:pt x="40" y="3"/>
                      <a:pt x="41" y="5"/>
                    </a:cubicBezTo>
                    <a:cubicBezTo>
                      <a:pt x="43" y="7"/>
                      <a:pt x="44" y="10"/>
                      <a:pt x="44" y="12"/>
                    </a:cubicBezTo>
                    <a:cubicBezTo>
                      <a:pt x="45" y="17"/>
                      <a:pt x="44" y="22"/>
                      <a:pt x="43" y="26"/>
                    </a:cubicBezTo>
                    <a:cubicBezTo>
                      <a:pt x="41" y="30"/>
                      <a:pt x="39" y="34"/>
                      <a:pt x="36" y="38"/>
                    </a:cubicBezTo>
                    <a:cubicBezTo>
                      <a:pt x="33" y="41"/>
                      <a:pt x="30" y="44"/>
                      <a:pt x="26" y="46"/>
                    </a:cubicBezTo>
                    <a:cubicBezTo>
                      <a:pt x="25" y="47"/>
                      <a:pt x="24" y="47"/>
                      <a:pt x="22" y="48"/>
                    </a:cubicBezTo>
                    <a:cubicBezTo>
                      <a:pt x="21" y="48"/>
                      <a:pt x="21" y="48"/>
                      <a:pt x="21" y="48"/>
                    </a:cubicBezTo>
                    <a:cubicBezTo>
                      <a:pt x="20" y="48"/>
                      <a:pt x="20" y="49"/>
                      <a:pt x="19" y="49"/>
                    </a:cubicBezTo>
                    <a:cubicBezTo>
                      <a:pt x="17" y="49"/>
                      <a:pt x="14" y="49"/>
                      <a:pt x="12" y="49"/>
                    </a:cubicBezTo>
                    <a:cubicBezTo>
                      <a:pt x="10" y="48"/>
                      <a:pt x="8" y="47"/>
                      <a:pt x="6" y="46"/>
                    </a:cubicBezTo>
                    <a:cubicBezTo>
                      <a:pt x="4" y="44"/>
                      <a:pt x="3" y="42"/>
                      <a:pt x="2" y="40"/>
                    </a:cubicBezTo>
                    <a:cubicBezTo>
                      <a:pt x="0" y="36"/>
                      <a:pt x="0" y="31"/>
                      <a:pt x="0" y="27"/>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îṧḻídè">
                <a:extLst>
                  <a:ext uri="{FF2B5EF4-FFF2-40B4-BE49-F238E27FC236}">
                    <a16:creationId xmlns:a16="http://schemas.microsoft.com/office/drawing/2014/main" id="{776B7AA5-ED19-4544-A3D8-4D598CEB015E}"/>
                  </a:ext>
                </a:extLst>
              </p:cNvPr>
              <p:cNvSpPr/>
              <p:nvPr/>
            </p:nvSpPr>
            <p:spPr bwMode="auto">
              <a:xfrm>
                <a:off x="7554913" y="3778251"/>
                <a:ext cx="179388" cy="220663"/>
              </a:xfrm>
              <a:custGeom>
                <a:avLst/>
                <a:gdLst>
                  <a:gd name="T0" fmla="*/ 1 w 54"/>
                  <a:gd name="T1" fmla="*/ 42 h 67"/>
                  <a:gd name="T2" fmla="*/ 37 w 54"/>
                  <a:gd name="T3" fmla="*/ 42 h 67"/>
                  <a:gd name="T4" fmla="*/ 14 w 54"/>
                  <a:gd name="T5" fmla="*/ 14 h 67"/>
                  <a:gd name="T6" fmla="*/ 1 w 54"/>
                  <a:gd name="T7" fmla="*/ 42 h 67"/>
                </a:gdLst>
                <a:ahLst/>
                <a:cxnLst>
                  <a:cxn ang="0">
                    <a:pos x="T0" y="T1"/>
                  </a:cxn>
                  <a:cxn ang="0">
                    <a:pos x="T2" y="T3"/>
                  </a:cxn>
                  <a:cxn ang="0">
                    <a:pos x="T4" y="T5"/>
                  </a:cxn>
                  <a:cxn ang="0">
                    <a:pos x="T6" y="T7"/>
                  </a:cxn>
                </a:cxnLst>
                <a:rect l="0" t="0" r="r" b="b"/>
                <a:pathLst>
                  <a:path w="54" h="67">
                    <a:moveTo>
                      <a:pt x="1" y="42"/>
                    </a:moveTo>
                    <a:cubicBezTo>
                      <a:pt x="0" y="67"/>
                      <a:pt x="29" y="52"/>
                      <a:pt x="37" y="42"/>
                    </a:cubicBezTo>
                    <a:cubicBezTo>
                      <a:pt x="54" y="22"/>
                      <a:pt x="36" y="0"/>
                      <a:pt x="14" y="14"/>
                    </a:cubicBezTo>
                    <a:lnTo>
                      <a:pt x="1" y="42"/>
                    </a:lnTo>
                    <a:close/>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íśliḋé">
                <a:extLst>
                  <a:ext uri="{FF2B5EF4-FFF2-40B4-BE49-F238E27FC236}">
                    <a16:creationId xmlns:a16="http://schemas.microsoft.com/office/drawing/2014/main" id="{3802D875-B5D1-4E78-BBEA-B1536FEC7CD7}"/>
                  </a:ext>
                </a:extLst>
              </p:cNvPr>
              <p:cNvSpPr/>
              <p:nvPr/>
            </p:nvSpPr>
            <p:spPr bwMode="auto">
              <a:xfrm>
                <a:off x="7559675" y="3805238"/>
                <a:ext cx="144463" cy="160338"/>
              </a:xfrm>
              <a:custGeom>
                <a:avLst/>
                <a:gdLst>
                  <a:gd name="T0" fmla="*/ 0 w 44"/>
                  <a:gd name="T1" fmla="*/ 34 h 49"/>
                  <a:gd name="T2" fmla="*/ 1 w 44"/>
                  <a:gd name="T3" fmla="*/ 41 h 49"/>
                  <a:gd name="T4" fmla="*/ 5 w 44"/>
                  <a:gd name="T5" fmla="*/ 46 h 49"/>
                  <a:gd name="T6" fmla="*/ 17 w 44"/>
                  <a:gd name="T7" fmla="*/ 45 h 49"/>
                  <a:gd name="T8" fmla="*/ 28 w 44"/>
                  <a:gd name="T9" fmla="*/ 39 h 49"/>
                  <a:gd name="T10" fmla="*/ 33 w 44"/>
                  <a:gd name="T11" fmla="*/ 35 h 49"/>
                  <a:gd name="T12" fmla="*/ 34 w 44"/>
                  <a:gd name="T13" fmla="*/ 34 h 49"/>
                  <a:gd name="T14" fmla="*/ 34 w 44"/>
                  <a:gd name="T15" fmla="*/ 33 h 49"/>
                  <a:gd name="T16" fmla="*/ 35 w 44"/>
                  <a:gd name="T17" fmla="*/ 32 h 49"/>
                  <a:gd name="T18" fmla="*/ 37 w 44"/>
                  <a:gd name="T19" fmla="*/ 30 h 49"/>
                  <a:gd name="T20" fmla="*/ 39 w 44"/>
                  <a:gd name="T21" fmla="*/ 24 h 49"/>
                  <a:gd name="T22" fmla="*/ 40 w 44"/>
                  <a:gd name="T23" fmla="*/ 21 h 49"/>
                  <a:gd name="T24" fmla="*/ 40 w 44"/>
                  <a:gd name="T25" fmla="*/ 18 h 49"/>
                  <a:gd name="T26" fmla="*/ 39 w 44"/>
                  <a:gd name="T27" fmla="*/ 12 h 49"/>
                  <a:gd name="T28" fmla="*/ 38 w 44"/>
                  <a:gd name="T29" fmla="*/ 10 h 49"/>
                  <a:gd name="T30" fmla="*/ 37 w 44"/>
                  <a:gd name="T31" fmla="*/ 8 h 49"/>
                  <a:gd name="T32" fmla="*/ 36 w 44"/>
                  <a:gd name="T33" fmla="*/ 7 h 49"/>
                  <a:gd name="T34" fmla="*/ 31 w 44"/>
                  <a:gd name="T35" fmla="*/ 4 h 49"/>
                  <a:gd name="T36" fmla="*/ 26 w 44"/>
                  <a:gd name="T37" fmla="*/ 3 h 49"/>
                  <a:gd name="T38" fmla="*/ 20 w 44"/>
                  <a:gd name="T39" fmla="*/ 5 h 49"/>
                  <a:gd name="T40" fmla="*/ 14 w 44"/>
                  <a:gd name="T41" fmla="*/ 8 h 49"/>
                  <a:gd name="T42" fmla="*/ 14 w 44"/>
                  <a:gd name="T43" fmla="*/ 7 h 49"/>
                  <a:gd name="T44" fmla="*/ 7 w 44"/>
                  <a:gd name="T45" fmla="*/ 21 h 49"/>
                  <a:gd name="T46" fmla="*/ 0 w 44"/>
                  <a:gd name="T47" fmla="*/ 34 h 49"/>
                  <a:gd name="T48" fmla="*/ 0 w 44"/>
                  <a:gd name="T49" fmla="*/ 34 h 49"/>
                  <a:gd name="T50" fmla="*/ 6 w 44"/>
                  <a:gd name="T51" fmla="*/ 20 h 49"/>
                  <a:gd name="T52" fmla="*/ 12 w 44"/>
                  <a:gd name="T53" fmla="*/ 6 h 49"/>
                  <a:gd name="T54" fmla="*/ 12 w 44"/>
                  <a:gd name="T55" fmla="*/ 5 h 49"/>
                  <a:gd name="T56" fmla="*/ 12 w 44"/>
                  <a:gd name="T57" fmla="*/ 5 h 49"/>
                  <a:gd name="T58" fmla="*/ 18 w 44"/>
                  <a:gd name="T59" fmla="*/ 2 h 49"/>
                  <a:gd name="T60" fmla="*/ 25 w 44"/>
                  <a:gd name="T61" fmla="*/ 0 h 49"/>
                  <a:gd name="T62" fmla="*/ 33 w 44"/>
                  <a:gd name="T63" fmla="*/ 1 h 49"/>
                  <a:gd name="T64" fmla="*/ 39 w 44"/>
                  <a:gd name="T65" fmla="*/ 5 h 49"/>
                  <a:gd name="T66" fmla="*/ 40 w 44"/>
                  <a:gd name="T67" fmla="*/ 6 h 49"/>
                  <a:gd name="T68" fmla="*/ 41 w 44"/>
                  <a:gd name="T69" fmla="*/ 7 h 49"/>
                  <a:gd name="T70" fmla="*/ 43 w 44"/>
                  <a:gd name="T71" fmla="*/ 11 h 49"/>
                  <a:gd name="T72" fmla="*/ 44 w 44"/>
                  <a:gd name="T73" fmla="*/ 18 h 49"/>
                  <a:gd name="T74" fmla="*/ 44 w 44"/>
                  <a:gd name="T75" fmla="*/ 22 h 49"/>
                  <a:gd name="T76" fmla="*/ 43 w 44"/>
                  <a:gd name="T77" fmla="*/ 25 h 49"/>
                  <a:gd name="T78" fmla="*/ 40 w 44"/>
                  <a:gd name="T79" fmla="*/ 32 h 49"/>
                  <a:gd name="T80" fmla="*/ 38 w 44"/>
                  <a:gd name="T81" fmla="*/ 34 h 49"/>
                  <a:gd name="T82" fmla="*/ 37 w 44"/>
                  <a:gd name="T83" fmla="*/ 35 h 49"/>
                  <a:gd name="T84" fmla="*/ 37 w 44"/>
                  <a:gd name="T85" fmla="*/ 36 h 49"/>
                  <a:gd name="T86" fmla="*/ 35 w 44"/>
                  <a:gd name="T87" fmla="*/ 37 h 49"/>
                  <a:gd name="T88" fmla="*/ 30 w 44"/>
                  <a:gd name="T89" fmla="*/ 42 h 49"/>
                  <a:gd name="T90" fmla="*/ 18 w 44"/>
                  <a:gd name="T91" fmla="*/ 48 h 49"/>
                  <a:gd name="T92" fmla="*/ 11 w 44"/>
                  <a:gd name="T93" fmla="*/ 49 h 49"/>
                  <a:gd name="T94" fmla="*/ 4 w 44"/>
                  <a:gd name="T95" fmla="*/ 47 h 49"/>
                  <a:gd name="T96" fmla="*/ 0 w 44"/>
                  <a:gd name="T97" fmla="*/ 41 h 49"/>
                  <a:gd name="T98" fmla="*/ 0 w 44"/>
                  <a:gd name="T9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 h="49">
                    <a:moveTo>
                      <a:pt x="0" y="34"/>
                    </a:moveTo>
                    <a:cubicBezTo>
                      <a:pt x="0" y="36"/>
                      <a:pt x="0" y="39"/>
                      <a:pt x="1" y="41"/>
                    </a:cubicBezTo>
                    <a:cubicBezTo>
                      <a:pt x="2" y="43"/>
                      <a:pt x="3" y="45"/>
                      <a:pt x="5" y="46"/>
                    </a:cubicBezTo>
                    <a:cubicBezTo>
                      <a:pt x="8" y="48"/>
                      <a:pt x="13" y="47"/>
                      <a:pt x="17" y="45"/>
                    </a:cubicBezTo>
                    <a:cubicBezTo>
                      <a:pt x="21" y="44"/>
                      <a:pt x="25" y="42"/>
                      <a:pt x="28" y="39"/>
                    </a:cubicBezTo>
                    <a:cubicBezTo>
                      <a:pt x="30" y="38"/>
                      <a:pt x="31" y="36"/>
                      <a:pt x="33" y="35"/>
                    </a:cubicBezTo>
                    <a:cubicBezTo>
                      <a:pt x="33" y="34"/>
                      <a:pt x="34" y="34"/>
                      <a:pt x="34" y="34"/>
                    </a:cubicBezTo>
                    <a:cubicBezTo>
                      <a:pt x="34" y="33"/>
                      <a:pt x="34" y="33"/>
                      <a:pt x="34" y="33"/>
                    </a:cubicBezTo>
                    <a:cubicBezTo>
                      <a:pt x="35" y="32"/>
                      <a:pt x="35" y="32"/>
                      <a:pt x="35" y="32"/>
                    </a:cubicBezTo>
                    <a:cubicBezTo>
                      <a:pt x="37" y="30"/>
                      <a:pt x="37" y="30"/>
                      <a:pt x="37" y="30"/>
                    </a:cubicBezTo>
                    <a:cubicBezTo>
                      <a:pt x="38" y="28"/>
                      <a:pt x="39" y="26"/>
                      <a:pt x="39" y="24"/>
                    </a:cubicBezTo>
                    <a:cubicBezTo>
                      <a:pt x="40" y="23"/>
                      <a:pt x="40" y="22"/>
                      <a:pt x="40" y="21"/>
                    </a:cubicBezTo>
                    <a:cubicBezTo>
                      <a:pt x="40" y="20"/>
                      <a:pt x="40" y="19"/>
                      <a:pt x="40" y="18"/>
                    </a:cubicBezTo>
                    <a:cubicBezTo>
                      <a:pt x="40" y="16"/>
                      <a:pt x="40" y="14"/>
                      <a:pt x="39" y="12"/>
                    </a:cubicBezTo>
                    <a:cubicBezTo>
                      <a:pt x="39" y="11"/>
                      <a:pt x="39" y="10"/>
                      <a:pt x="38" y="10"/>
                    </a:cubicBezTo>
                    <a:cubicBezTo>
                      <a:pt x="37" y="8"/>
                      <a:pt x="37" y="8"/>
                      <a:pt x="37" y="8"/>
                    </a:cubicBezTo>
                    <a:cubicBezTo>
                      <a:pt x="36" y="7"/>
                      <a:pt x="36" y="7"/>
                      <a:pt x="36" y="7"/>
                    </a:cubicBezTo>
                    <a:cubicBezTo>
                      <a:pt x="35" y="6"/>
                      <a:pt x="33" y="5"/>
                      <a:pt x="31" y="4"/>
                    </a:cubicBezTo>
                    <a:cubicBezTo>
                      <a:pt x="30" y="4"/>
                      <a:pt x="28" y="3"/>
                      <a:pt x="26" y="3"/>
                    </a:cubicBezTo>
                    <a:cubicBezTo>
                      <a:pt x="24" y="4"/>
                      <a:pt x="21" y="4"/>
                      <a:pt x="20" y="5"/>
                    </a:cubicBezTo>
                    <a:cubicBezTo>
                      <a:pt x="17" y="5"/>
                      <a:pt x="16" y="7"/>
                      <a:pt x="14" y="8"/>
                    </a:cubicBezTo>
                    <a:cubicBezTo>
                      <a:pt x="14" y="7"/>
                      <a:pt x="14" y="7"/>
                      <a:pt x="14" y="7"/>
                    </a:cubicBezTo>
                    <a:cubicBezTo>
                      <a:pt x="12" y="12"/>
                      <a:pt x="10" y="16"/>
                      <a:pt x="7" y="21"/>
                    </a:cubicBezTo>
                    <a:cubicBezTo>
                      <a:pt x="5" y="25"/>
                      <a:pt x="2" y="30"/>
                      <a:pt x="0" y="34"/>
                    </a:cubicBezTo>
                    <a:close/>
                    <a:moveTo>
                      <a:pt x="0" y="34"/>
                    </a:moveTo>
                    <a:cubicBezTo>
                      <a:pt x="2" y="29"/>
                      <a:pt x="4" y="25"/>
                      <a:pt x="6" y="20"/>
                    </a:cubicBezTo>
                    <a:cubicBezTo>
                      <a:pt x="8" y="15"/>
                      <a:pt x="10" y="10"/>
                      <a:pt x="12" y="6"/>
                    </a:cubicBezTo>
                    <a:cubicBezTo>
                      <a:pt x="12" y="5"/>
                      <a:pt x="12" y="5"/>
                      <a:pt x="12" y="5"/>
                    </a:cubicBezTo>
                    <a:cubicBezTo>
                      <a:pt x="12" y="5"/>
                      <a:pt x="12" y="5"/>
                      <a:pt x="12" y="5"/>
                    </a:cubicBezTo>
                    <a:cubicBezTo>
                      <a:pt x="14" y="4"/>
                      <a:pt x="16" y="3"/>
                      <a:pt x="18" y="2"/>
                    </a:cubicBezTo>
                    <a:cubicBezTo>
                      <a:pt x="20" y="1"/>
                      <a:pt x="23" y="0"/>
                      <a:pt x="25" y="0"/>
                    </a:cubicBezTo>
                    <a:cubicBezTo>
                      <a:pt x="28" y="0"/>
                      <a:pt x="30" y="0"/>
                      <a:pt x="33" y="1"/>
                    </a:cubicBezTo>
                    <a:cubicBezTo>
                      <a:pt x="35" y="1"/>
                      <a:pt x="37" y="3"/>
                      <a:pt x="39" y="5"/>
                    </a:cubicBezTo>
                    <a:cubicBezTo>
                      <a:pt x="40" y="6"/>
                      <a:pt x="40" y="6"/>
                      <a:pt x="40" y="6"/>
                    </a:cubicBezTo>
                    <a:cubicBezTo>
                      <a:pt x="41" y="7"/>
                      <a:pt x="41" y="7"/>
                      <a:pt x="41" y="7"/>
                    </a:cubicBezTo>
                    <a:cubicBezTo>
                      <a:pt x="42" y="8"/>
                      <a:pt x="43" y="10"/>
                      <a:pt x="43" y="11"/>
                    </a:cubicBezTo>
                    <a:cubicBezTo>
                      <a:pt x="44" y="13"/>
                      <a:pt x="44" y="16"/>
                      <a:pt x="44" y="18"/>
                    </a:cubicBezTo>
                    <a:cubicBezTo>
                      <a:pt x="44" y="19"/>
                      <a:pt x="44" y="21"/>
                      <a:pt x="44" y="22"/>
                    </a:cubicBezTo>
                    <a:cubicBezTo>
                      <a:pt x="44" y="23"/>
                      <a:pt x="43" y="24"/>
                      <a:pt x="43" y="25"/>
                    </a:cubicBezTo>
                    <a:cubicBezTo>
                      <a:pt x="42" y="28"/>
                      <a:pt x="41" y="30"/>
                      <a:pt x="40" y="32"/>
                    </a:cubicBezTo>
                    <a:cubicBezTo>
                      <a:pt x="38" y="34"/>
                      <a:pt x="38" y="34"/>
                      <a:pt x="38" y="34"/>
                    </a:cubicBezTo>
                    <a:cubicBezTo>
                      <a:pt x="37" y="35"/>
                      <a:pt x="37" y="35"/>
                      <a:pt x="37" y="35"/>
                    </a:cubicBezTo>
                    <a:cubicBezTo>
                      <a:pt x="37" y="36"/>
                      <a:pt x="37" y="36"/>
                      <a:pt x="37" y="36"/>
                    </a:cubicBezTo>
                    <a:cubicBezTo>
                      <a:pt x="36" y="36"/>
                      <a:pt x="36" y="37"/>
                      <a:pt x="35" y="37"/>
                    </a:cubicBezTo>
                    <a:cubicBezTo>
                      <a:pt x="34" y="39"/>
                      <a:pt x="32" y="40"/>
                      <a:pt x="30" y="42"/>
                    </a:cubicBezTo>
                    <a:cubicBezTo>
                      <a:pt x="26" y="44"/>
                      <a:pt x="22" y="46"/>
                      <a:pt x="18" y="48"/>
                    </a:cubicBezTo>
                    <a:cubicBezTo>
                      <a:pt x="15" y="48"/>
                      <a:pt x="13" y="49"/>
                      <a:pt x="11" y="49"/>
                    </a:cubicBezTo>
                    <a:cubicBezTo>
                      <a:pt x="8" y="49"/>
                      <a:pt x="6" y="48"/>
                      <a:pt x="4" y="47"/>
                    </a:cubicBezTo>
                    <a:cubicBezTo>
                      <a:pt x="2" y="45"/>
                      <a:pt x="1" y="43"/>
                      <a:pt x="0" y="41"/>
                    </a:cubicBezTo>
                    <a:cubicBezTo>
                      <a:pt x="0" y="39"/>
                      <a:pt x="0" y="36"/>
                      <a:pt x="0" y="34"/>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ís1iḓe">
                <a:extLst>
                  <a:ext uri="{FF2B5EF4-FFF2-40B4-BE49-F238E27FC236}">
                    <a16:creationId xmlns:a16="http://schemas.microsoft.com/office/drawing/2014/main" id="{5FD52395-AF13-41A1-8051-8376B19A51FE}"/>
                  </a:ext>
                </a:extLst>
              </p:cNvPr>
              <p:cNvSpPr/>
              <p:nvPr/>
            </p:nvSpPr>
            <p:spPr bwMode="auto">
              <a:xfrm>
                <a:off x="7480300" y="3762376"/>
                <a:ext cx="193675" cy="180975"/>
              </a:xfrm>
              <a:custGeom>
                <a:avLst/>
                <a:gdLst>
                  <a:gd name="T0" fmla="*/ 6 w 59"/>
                  <a:gd name="T1" fmla="*/ 29 h 55"/>
                  <a:gd name="T2" fmla="*/ 36 w 59"/>
                  <a:gd name="T3" fmla="*/ 39 h 55"/>
                  <a:gd name="T4" fmla="*/ 38 w 59"/>
                  <a:gd name="T5" fmla="*/ 2 h 55"/>
                  <a:gd name="T6" fmla="*/ 8 w 59"/>
                  <a:gd name="T7" fmla="*/ 25 h 55"/>
                  <a:gd name="T8" fmla="*/ 6 w 59"/>
                  <a:gd name="T9" fmla="*/ 29 h 55"/>
                </a:gdLst>
                <a:ahLst/>
                <a:cxnLst>
                  <a:cxn ang="0">
                    <a:pos x="T0" y="T1"/>
                  </a:cxn>
                  <a:cxn ang="0">
                    <a:pos x="T2" y="T3"/>
                  </a:cxn>
                  <a:cxn ang="0">
                    <a:pos x="T4" y="T5"/>
                  </a:cxn>
                  <a:cxn ang="0">
                    <a:pos x="T6" y="T7"/>
                  </a:cxn>
                  <a:cxn ang="0">
                    <a:pos x="T8" y="T9"/>
                  </a:cxn>
                </a:cxnLst>
                <a:rect l="0" t="0" r="r" b="b"/>
                <a:pathLst>
                  <a:path w="59" h="55">
                    <a:moveTo>
                      <a:pt x="6" y="29"/>
                    </a:moveTo>
                    <a:cubicBezTo>
                      <a:pt x="0" y="50"/>
                      <a:pt x="23" y="55"/>
                      <a:pt x="36" y="39"/>
                    </a:cubicBezTo>
                    <a:cubicBezTo>
                      <a:pt x="44" y="30"/>
                      <a:pt x="59" y="5"/>
                      <a:pt x="38" y="2"/>
                    </a:cubicBezTo>
                    <a:cubicBezTo>
                      <a:pt x="23" y="0"/>
                      <a:pt x="14" y="15"/>
                      <a:pt x="8" y="25"/>
                    </a:cubicBezTo>
                    <a:lnTo>
                      <a:pt x="6" y="29"/>
                    </a:lnTo>
                    <a:close/>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iṩľîdè">
                <a:extLst>
                  <a:ext uri="{FF2B5EF4-FFF2-40B4-BE49-F238E27FC236}">
                    <a16:creationId xmlns:a16="http://schemas.microsoft.com/office/drawing/2014/main" id="{5AAADF61-FD6F-49BE-99C2-C8EF004F8967}"/>
                  </a:ext>
                </a:extLst>
              </p:cNvPr>
              <p:cNvSpPr/>
              <p:nvPr/>
            </p:nvSpPr>
            <p:spPr bwMode="auto">
              <a:xfrm>
                <a:off x="7496175" y="3762376"/>
                <a:ext cx="155575" cy="168275"/>
              </a:xfrm>
              <a:custGeom>
                <a:avLst/>
                <a:gdLst>
                  <a:gd name="T0" fmla="*/ 1 w 47"/>
                  <a:gd name="T1" fmla="*/ 29 h 51"/>
                  <a:gd name="T2" fmla="*/ 1 w 47"/>
                  <a:gd name="T3" fmla="*/ 30 h 51"/>
                  <a:gd name="T4" fmla="*/ 1 w 47"/>
                  <a:gd name="T5" fmla="*/ 35 h 51"/>
                  <a:gd name="T6" fmla="*/ 1 w 47"/>
                  <a:gd name="T7" fmla="*/ 38 h 51"/>
                  <a:gd name="T8" fmla="*/ 2 w 47"/>
                  <a:gd name="T9" fmla="*/ 41 h 51"/>
                  <a:gd name="T10" fmla="*/ 8 w 47"/>
                  <a:gd name="T11" fmla="*/ 46 h 51"/>
                  <a:gd name="T12" fmla="*/ 18 w 47"/>
                  <a:gd name="T13" fmla="*/ 46 h 51"/>
                  <a:gd name="T14" fmla="*/ 27 w 47"/>
                  <a:gd name="T15" fmla="*/ 41 h 51"/>
                  <a:gd name="T16" fmla="*/ 29 w 47"/>
                  <a:gd name="T17" fmla="*/ 38 h 51"/>
                  <a:gd name="T18" fmla="*/ 31 w 47"/>
                  <a:gd name="T19" fmla="*/ 36 h 51"/>
                  <a:gd name="T20" fmla="*/ 34 w 47"/>
                  <a:gd name="T21" fmla="*/ 31 h 51"/>
                  <a:gd name="T22" fmla="*/ 40 w 47"/>
                  <a:gd name="T23" fmla="*/ 20 h 51"/>
                  <a:gd name="T24" fmla="*/ 41 w 47"/>
                  <a:gd name="T25" fmla="*/ 9 h 51"/>
                  <a:gd name="T26" fmla="*/ 32 w 47"/>
                  <a:gd name="T27" fmla="*/ 4 h 51"/>
                  <a:gd name="T28" fmla="*/ 27 w 47"/>
                  <a:gd name="T29" fmla="*/ 4 h 51"/>
                  <a:gd name="T30" fmla="*/ 22 w 47"/>
                  <a:gd name="T31" fmla="*/ 6 h 51"/>
                  <a:gd name="T32" fmla="*/ 14 w 47"/>
                  <a:gd name="T33" fmla="*/ 12 h 51"/>
                  <a:gd name="T34" fmla="*/ 5 w 47"/>
                  <a:gd name="T35" fmla="*/ 24 h 51"/>
                  <a:gd name="T36" fmla="*/ 1 w 47"/>
                  <a:gd name="T37" fmla="*/ 29 h 51"/>
                  <a:gd name="T38" fmla="*/ 1 w 47"/>
                  <a:gd name="T39" fmla="*/ 29 h 51"/>
                  <a:gd name="T40" fmla="*/ 4 w 47"/>
                  <a:gd name="T41" fmla="*/ 24 h 51"/>
                  <a:gd name="T42" fmla="*/ 12 w 47"/>
                  <a:gd name="T43" fmla="*/ 10 h 51"/>
                  <a:gd name="T44" fmla="*/ 20 w 47"/>
                  <a:gd name="T45" fmla="*/ 3 h 51"/>
                  <a:gd name="T46" fmla="*/ 26 w 47"/>
                  <a:gd name="T47" fmla="*/ 1 h 51"/>
                  <a:gd name="T48" fmla="*/ 33 w 47"/>
                  <a:gd name="T49" fmla="*/ 1 h 51"/>
                  <a:gd name="T50" fmla="*/ 39 w 47"/>
                  <a:gd name="T51" fmla="*/ 3 h 51"/>
                  <a:gd name="T52" fmla="*/ 42 w 47"/>
                  <a:gd name="T53" fmla="*/ 5 h 51"/>
                  <a:gd name="T54" fmla="*/ 44 w 47"/>
                  <a:gd name="T55" fmla="*/ 8 h 51"/>
                  <a:gd name="T56" fmla="*/ 44 w 47"/>
                  <a:gd name="T57" fmla="*/ 22 h 51"/>
                  <a:gd name="T58" fmla="*/ 37 w 47"/>
                  <a:gd name="T59" fmla="*/ 33 h 51"/>
                  <a:gd name="T60" fmla="*/ 33 w 47"/>
                  <a:gd name="T61" fmla="*/ 39 h 51"/>
                  <a:gd name="T62" fmla="*/ 31 w 47"/>
                  <a:gd name="T63" fmla="*/ 41 h 51"/>
                  <a:gd name="T64" fmla="*/ 29 w 47"/>
                  <a:gd name="T65" fmla="*/ 43 h 51"/>
                  <a:gd name="T66" fmla="*/ 7 w 47"/>
                  <a:gd name="T67" fmla="*/ 48 h 51"/>
                  <a:gd name="T68" fmla="*/ 1 w 47"/>
                  <a:gd name="T69" fmla="*/ 42 h 51"/>
                  <a:gd name="T70" fmla="*/ 0 w 47"/>
                  <a:gd name="T71" fmla="*/ 38 h 51"/>
                  <a:gd name="T72" fmla="*/ 0 w 47"/>
                  <a:gd name="T73" fmla="*/ 35 h 51"/>
                  <a:gd name="T74" fmla="*/ 1 w 47"/>
                  <a:gd name="T75" fmla="*/ 30 h 51"/>
                  <a:gd name="T76" fmla="*/ 1 w 47"/>
                  <a:gd name="T77"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 h="51">
                    <a:moveTo>
                      <a:pt x="1" y="29"/>
                    </a:moveTo>
                    <a:cubicBezTo>
                      <a:pt x="1" y="29"/>
                      <a:pt x="1" y="29"/>
                      <a:pt x="1" y="30"/>
                    </a:cubicBezTo>
                    <a:cubicBezTo>
                      <a:pt x="1" y="31"/>
                      <a:pt x="1" y="33"/>
                      <a:pt x="1" y="35"/>
                    </a:cubicBezTo>
                    <a:cubicBezTo>
                      <a:pt x="1" y="36"/>
                      <a:pt x="1" y="37"/>
                      <a:pt x="1" y="38"/>
                    </a:cubicBezTo>
                    <a:cubicBezTo>
                      <a:pt x="1" y="39"/>
                      <a:pt x="2" y="40"/>
                      <a:pt x="2" y="41"/>
                    </a:cubicBezTo>
                    <a:cubicBezTo>
                      <a:pt x="3" y="43"/>
                      <a:pt x="5" y="45"/>
                      <a:pt x="8" y="46"/>
                    </a:cubicBezTo>
                    <a:cubicBezTo>
                      <a:pt x="11" y="47"/>
                      <a:pt x="14" y="47"/>
                      <a:pt x="18" y="46"/>
                    </a:cubicBezTo>
                    <a:cubicBezTo>
                      <a:pt x="21" y="45"/>
                      <a:pt x="24" y="43"/>
                      <a:pt x="27" y="41"/>
                    </a:cubicBezTo>
                    <a:cubicBezTo>
                      <a:pt x="29" y="38"/>
                      <a:pt x="29" y="38"/>
                      <a:pt x="29" y="38"/>
                    </a:cubicBezTo>
                    <a:cubicBezTo>
                      <a:pt x="31" y="36"/>
                      <a:pt x="31" y="36"/>
                      <a:pt x="31" y="36"/>
                    </a:cubicBezTo>
                    <a:cubicBezTo>
                      <a:pt x="32" y="35"/>
                      <a:pt x="33" y="33"/>
                      <a:pt x="34" y="31"/>
                    </a:cubicBezTo>
                    <a:cubicBezTo>
                      <a:pt x="37" y="28"/>
                      <a:pt x="39" y="24"/>
                      <a:pt x="40" y="20"/>
                    </a:cubicBezTo>
                    <a:cubicBezTo>
                      <a:pt x="42" y="17"/>
                      <a:pt x="42" y="12"/>
                      <a:pt x="41" y="9"/>
                    </a:cubicBezTo>
                    <a:cubicBezTo>
                      <a:pt x="40" y="6"/>
                      <a:pt x="36" y="5"/>
                      <a:pt x="32" y="4"/>
                    </a:cubicBezTo>
                    <a:cubicBezTo>
                      <a:pt x="30" y="4"/>
                      <a:pt x="29" y="4"/>
                      <a:pt x="27" y="4"/>
                    </a:cubicBezTo>
                    <a:cubicBezTo>
                      <a:pt x="25" y="4"/>
                      <a:pt x="23" y="5"/>
                      <a:pt x="22" y="6"/>
                    </a:cubicBezTo>
                    <a:cubicBezTo>
                      <a:pt x="19" y="7"/>
                      <a:pt x="16" y="9"/>
                      <a:pt x="14" y="12"/>
                    </a:cubicBezTo>
                    <a:cubicBezTo>
                      <a:pt x="10" y="16"/>
                      <a:pt x="7" y="21"/>
                      <a:pt x="5" y="24"/>
                    </a:cubicBezTo>
                    <a:cubicBezTo>
                      <a:pt x="2" y="27"/>
                      <a:pt x="1" y="29"/>
                      <a:pt x="1" y="29"/>
                    </a:cubicBezTo>
                    <a:close/>
                    <a:moveTo>
                      <a:pt x="1" y="29"/>
                    </a:moveTo>
                    <a:cubicBezTo>
                      <a:pt x="1" y="29"/>
                      <a:pt x="2" y="27"/>
                      <a:pt x="4" y="24"/>
                    </a:cubicBezTo>
                    <a:cubicBezTo>
                      <a:pt x="6" y="20"/>
                      <a:pt x="8" y="15"/>
                      <a:pt x="12" y="10"/>
                    </a:cubicBezTo>
                    <a:cubicBezTo>
                      <a:pt x="14" y="8"/>
                      <a:pt x="17" y="5"/>
                      <a:pt x="20" y="3"/>
                    </a:cubicBezTo>
                    <a:cubicBezTo>
                      <a:pt x="22" y="2"/>
                      <a:pt x="24" y="1"/>
                      <a:pt x="26" y="1"/>
                    </a:cubicBezTo>
                    <a:cubicBezTo>
                      <a:pt x="28" y="0"/>
                      <a:pt x="31" y="1"/>
                      <a:pt x="33" y="1"/>
                    </a:cubicBezTo>
                    <a:cubicBezTo>
                      <a:pt x="35" y="1"/>
                      <a:pt x="37" y="1"/>
                      <a:pt x="39" y="3"/>
                    </a:cubicBezTo>
                    <a:cubicBezTo>
                      <a:pt x="40" y="3"/>
                      <a:pt x="41" y="4"/>
                      <a:pt x="42" y="5"/>
                    </a:cubicBezTo>
                    <a:cubicBezTo>
                      <a:pt x="43" y="5"/>
                      <a:pt x="44" y="7"/>
                      <a:pt x="44" y="8"/>
                    </a:cubicBezTo>
                    <a:cubicBezTo>
                      <a:pt x="47" y="13"/>
                      <a:pt x="45" y="18"/>
                      <a:pt x="44" y="22"/>
                    </a:cubicBezTo>
                    <a:cubicBezTo>
                      <a:pt x="42" y="26"/>
                      <a:pt x="40" y="30"/>
                      <a:pt x="37" y="33"/>
                    </a:cubicBezTo>
                    <a:cubicBezTo>
                      <a:pt x="36" y="35"/>
                      <a:pt x="35" y="37"/>
                      <a:pt x="33" y="39"/>
                    </a:cubicBezTo>
                    <a:cubicBezTo>
                      <a:pt x="31" y="41"/>
                      <a:pt x="31" y="41"/>
                      <a:pt x="31" y="41"/>
                    </a:cubicBezTo>
                    <a:cubicBezTo>
                      <a:pt x="31" y="42"/>
                      <a:pt x="30" y="42"/>
                      <a:pt x="29" y="43"/>
                    </a:cubicBezTo>
                    <a:cubicBezTo>
                      <a:pt x="23" y="49"/>
                      <a:pt x="14" y="51"/>
                      <a:pt x="7" y="48"/>
                    </a:cubicBezTo>
                    <a:cubicBezTo>
                      <a:pt x="4" y="47"/>
                      <a:pt x="2" y="44"/>
                      <a:pt x="1" y="42"/>
                    </a:cubicBezTo>
                    <a:cubicBezTo>
                      <a:pt x="0" y="40"/>
                      <a:pt x="0" y="39"/>
                      <a:pt x="0" y="38"/>
                    </a:cubicBezTo>
                    <a:cubicBezTo>
                      <a:pt x="0" y="37"/>
                      <a:pt x="0" y="36"/>
                      <a:pt x="0" y="35"/>
                    </a:cubicBezTo>
                    <a:cubicBezTo>
                      <a:pt x="0" y="33"/>
                      <a:pt x="1" y="31"/>
                      <a:pt x="1" y="30"/>
                    </a:cubicBezTo>
                    <a:cubicBezTo>
                      <a:pt x="1" y="29"/>
                      <a:pt x="1" y="29"/>
                      <a:pt x="1" y="29"/>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îṡḻiďê">
                <a:extLst>
                  <a:ext uri="{FF2B5EF4-FFF2-40B4-BE49-F238E27FC236}">
                    <a16:creationId xmlns:a16="http://schemas.microsoft.com/office/drawing/2014/main" id="{9962A385-3301-45BB-86F1-4CED34875329}"/>
                  </a:ext>
                </a:extLst>
              </p:cNvPr>
              <p:cNvSpPr/>
              <p:nvPr/>
            </p:nvSpPr>
            <p:spPr bwMode="auto">
              <a:xfrm>
                <a:off x="7380288" y="3857626"/>
                <a:ext cx="244475" cy="269875"/>
              </a:xfrm>
              <a:custGeom>
                <a:avLst/>
                <a:gdLst>
                  <a:gd name="T0" fmla="*/ 36 w 74"/>
                  <a:gd name="T1" fmla="*/ 75 h 82"/>
                  <a:gd name="T2" fmla="*/ 35 w 74"/>
                  <a:gd name="T3" fmla="*/ 41 h 82"/>
                  <a:gd name="T4" fmla="*/ 68 w 74"/>
                  <a:gd name="T5" fmla="*/ 54 h 82"/>
                  <a:gd name="T6" fmla="*/ 40 w 74"/>
                  <a:gd name="T7" fmla="*/ 14 h 82"/>
                  <a:gd name="T8" fmla="*/ 4 w 74"/>
                  <a:gd name="T9" fmla="*/ 82 h 82"/>
                </a:gdLst>
                <a:ahLst/>
                <a:cxnLst>
                  <a:cxn ang="0">
                    <a:pos x="T0" y="T1"/>
                  </a:cxn>
                  <a:cxn ang="0">
                    <a:pos x="T2" y="T3"/>
                  </a:cxn>
                  <a:cxn ang="0">
                    <a:pos x="T4" y="T5"/>
                  </a:cxn>
                  <a:cxn ang="0">
                    <a:pos x="T6" y="T7"/>
                  </a:cxn>
                  <a:cxn ang="0">
                    <a:pos x="T8" y="T9"/>
                  </a:cxn>
                </a:cxnLst>
                <a:rect l="0" t="0" r="r" b="b"/>
                <a:pathLst>
                  <a:path w="74" h="82">
                    <a:moveTo>
                      <a:pt x="36" y="75"/>
                    </a:moveTo>
                    <a:cubicBezTo>
                      <a:pt x="41" y="63"/>
                      <a:pt x="41" y="54"/>
                      <a:pt x="35" y="41"/>
                    </a:cubicBezTo>
                    <a:cubicBezTo>
                      <a:pt x="41" y="50"/>
                      <a:pt x="60" y="72"/>
                      <a:pt x="68" y="54"/>
                    </a:cubicBezTo>
                    <a:cubicBezTo>
                      <a:pt x="74" y="39"/>
                      <a:pt x="52" y="18"/>
                      <a:pt x="40" y="14"/>
                    </a:cubicBezTo>
                    <a:cubicBezTo>
                      <a:pt x="0" y="0"/>
                      <a:pt x="14" y="63"/>
                      <a:pt x="4" y="82"/>
                    </a:cubicBezTo>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íṩlïḋé">
                <a:extLst>
                  <a:ext uri="{FF2B5EF4-FFF2-40B4-BE49-F238E27FC236}">
                    <a16:creationId xmlns:a16="http://schemas.microsoft.com/office/drawing/2014/main" id="{FAE86518-4141-4FDF-88F0-41921AB6217E}"/>
                  </a:ext>
                </a:extLst>
              </p:cNvPr>
              <p:cNvSpPr/>
              <p:nvPr/>
            </p:nvSpPr>
            <p:spPr bwMode="auto">
              <a:xfrm>
                <a:off x="7394575" y="3890963"/>
                <a:ext cx="220663" cy="236538"/>
              </a:xfrm>
              <a:custGeom>
                <a:avLst/>
                <a:gdLst>
                  <a:gd name="T0" fmla="*/ 32 w 67"/>
                  <a:gd name="T1" fmla="*/ 65 h 72"/>
                  <a:gd name="T2" fmla="*/ 35 w 67"/>
                  <a:gd name="T3" fmla="*/ 48 h 72"/>
                  <a:gd name="T4" fmla="*/ 30 w 67"/>
                  <a:gd name="T5" fmla="*/ 31 h 72"/>
                  <a:gd name="T6" fmla="*/ 31 w 67"/>
                  <a:gd name="T7" fmla="*/ 30 h 72"/>
                  <a:gd name="T8" fmla="*/ 32 w 67"/>
                  <a:gd name="T9" fmla="*/ 30 h 72"/>
                  <a:gd name="T10" fmla="*/ 32 w 67"/>
                  <a:gd name="T11" fmla="*/ 30 h 72"/>
                  <a:gd name="T12" fmla="*/ 39 w 67"/>
                  <a:gd name="T13" fmla="*/ 39 h 72"/>
                  <a:gd name="T14" fmla="*/ 48 w 67"/>
                  <a:gd name="T15" fmla="*/ 47 h 72"/>
                  <a:gd name="T16" fmla="*/ 58 w 67"/>
                  <a:gd name="T17" fmla="*/ 49 h 72"/>
                  <a:gd name="T18" fmla="*/ 61 w 67"/>
                  <a:gd name="T19" fmla="*/ 46 h 72"/>
                  <a:gd name="T20" fmla="*/ 62 w 67"/>
                  <a:gd name="T21" fmla="*/ 44 h 72"/>
                  <a:gd name="T22" fmla="*/ 62 w 67"/>
                  <a:gd name="T23" fmla="*/ 42 h 72"/>
                  <a:gd name="T24" fmla="*/ 63 w 67"/>
                  <a:gd name="T25" fmla="*/ 41 h 72"/>
                  <a:gd name="T26" fmla="*/ 61 w 67"/>
                  <a:gd name="T27" fmla="*/ 31 h 72"/>
                  <a:gd name="T28" fmla="*/ 55 w 67"/>
                  <a:gd name="T29" fmla="*/ 21 h 72"/>
                  <a:gd name="T30" fmla="*/ 47 w 67"/>
                  <a:gd name="T31" fmla="*/ 13 h 72"/>
                  <a:gd name="T32" fmla="*/ 38 w 67"/>
                  <a:gd name="T33" fmla="*/ 7 h 72"/>
                  <a:gd name="T34" fmla="*/ 35 w 67"/>
                  <a:gd name="T35" fmla="*/ 6 h 72"/>
                  <a:gd name="T36" fmla="*/ 33 w 67"/>
                  <a:gd name="T37" fmla="*/ 5 h 72"/>
                  <a:gd name="T38" fmla="*/ 27 w 67"/>
                  <a:gd name="T39" fmla="*/ 4 h 72"/>
                  <a:gd name="T40" fmla="*/ 17 w 67"/>
                  <a:gd name="T41" fmla="*/ 6 h 72"/>
                  <a:gd name="T42" fmla="*/ 11 w 67"/>
                  <a:gd name="T43" fmla="*/ 15 h 72"/>
                  <a:gd name="T44" fmla="*/ 8 w 67"/>
                  <a:gd name="T45" fmla="*/ 26 h 72"/>
                  <a:gd name="T46" fmla="*/ 5 w 67"/>
                  <a:gd name="T47" fmla="*/ 49 h 72"/>
                  <a:gd name="T48" fmla="*/ 4 w 67"/>
                  <a:gd name="T49" fmla="*/ 61 h 72"/>
                  <a:gd name="T50" fmla="*/ 0 w 67"/>
                  <a:gd name="T51" fmla="*/ 72 h 72"/>
                  <a:gd name="T52" fmla="*/ 3 w 67"/>
                  <a:gd name="T53" fmla="*/ 61 h 72"/>
                  <a:gd name="T54" fmla="*/ 4 w 67"/>
                  <a:gd name="T55" fmla="*/ 49 h 72"/>
                  <a:gd name="T56" fmla="*/ 5 w 67"/>
                  <a:gd name="T57" fmla="*/ 25 h 72"/>
                  <a:gd name="T58" fmla="*/ 8 w 67"/>
                  <a:gd name="T59" fmla="*/ 14 h 72"/>
                  <a:gd name="T60" fmla="*/ 15 w 67"/>
                  <a:gd name="T61" fmla="*/ 3 h 72"/>
                  <a:gd name="T62" fmla="*/ 27 w 67"/>
                  <a:gd name="T63" fmla="*/ 0 h 72"/>
                  <a:gd name="T64" fmla="*/ 34 w 67"/>
                  <a:gd name="T65" fmla="*/ 1 h 72"/>
                  <a:gd name="T66" fmla="*/ 36 w 67"/>
                  <a:gd name="T67" fmla="*/ 2 h 72"/>
                  <a:gd name="T68" fmla="*/ 39 w 67"/>
                  <a:gd name="T69" fmla="*/ 3 h 72"/>
                  <a:gd name="T70" fmla="*/ 50 w 67"/>
                  <a:gd name="T71" fmla="*/ 10 h 72"/>
                  <a:gd name="T72" fmla="*/ 58 w 67"/>
                  <a:gd name="T73" fmla="*/ 19 h 72"/>
                  <a:gd name="T74" fmla="*/ 64 w 67"/>
                  <a:gd name="T75" fmla="*/ 29 h 72"/>
                  <a:gd name="T76" fmla="*/ 66 w 67"/>
                  <a:gd name="T77" fmla="*/ 42 h 72"/>
                  <a:gd name="T78" fmla="*/ 66 w 67"/>
                  <a:gd name="T79" fmla="*/ 43 h 72"/>
                  <a:gd name="T80" fmla="*/ 65 w 67"/>
                  <a:gd name="T81" fmla="*/ 45 h 72"/>
                  <a:gd name="T82" fmla="*/ 64 w 67"/>
                  <a:gd name="T83" fmla="*/ 48 h 72"/>
                  <a:gd name="T84" fmla="*/ 59 w 67"/>
                  <a:gd name="T85" fmla="*/ 52 h 72"/>
                  <a:gd name="T86" fmla="*/ 52 w 67"/>
                  <a:gd name="T87" fmla="*/ 52 h 72"/>
                  <a:gd name="T88" fmla="*/ 46 w 67"/>
                  <a:gd name="T89" fmla="*/ 50 h 72"/>
                  <a:gd name="T90" fmla="*/ 37 w 67"/>
                  <a:gd name="T91" fmla="*/ 41 h 72"/>
                  <a:gd name="T92" fmla="*/ 30 w 67"/>
                  <a:gd name="T93" fmla="*/ 31 h 72"/>
                  <a:gd name="T94" fmla="*/ 33 w 67"/>
                  <a:gd name="T95" fmla="*/ 31 h 72"/>
                  <a:gd name="T96" fmla="*/ 36 w 67"/>
                  <a:gd name="T97" fmla="*/ 48 h 72"/>
                  <a:gd name="T98" fmla="*/ 32 w 67"/>
                  <a:gd name="T99"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 h="72">
                    <a:moveTo>
                      <a:pt x="32" y="65"/>
                    </a:moveTo>
                    <a:cubicBezTo>
                      <a:pt x="34" y="60"/>
                      <a:pt x="35" y="54"/>
                      <a:pt x="35" y="48"/>
                    </a:cubicBezTo>
                    <a:cubicBezTo>
                      <a:pt x="34" y="42"/>
                      <a:pt x="33" y="37"/>
                      <a:pt x="30" y="31"/>
                    </a:cubicBezTo>
                    <a:cubicBezTo>
                      <a:pt x="30" y="31"/>
                      <a:pt x="30" y="30"/>
                      <a:pt x="31" y="30"/>
                    </a:cubicBezTo>
                    <a:cubicBezTo>
                      <a:pt x="32" y="30"/>
                      <a:pt x="32" y="30"/>
                      <a:pt x="32" y="30"/>
                    </a:cubicBezTo>
                    <a:cubicBezTo>
                      <a:pt x="32" y="30"/>
                      <a:pt x="32" y="30"/>
                      <a:pt x="32" y="30"/>
                    </a:cubicBezTo>
                    <a:cubicBezTo>
                      <a:pt x="34" y="34"/>
                      <a:pt x="37" y="37"/>
                      <a:pt x="39" y="39"/>
                    </a:cubicBezTo>
                    <a:cubicBezTo>
                      <a:pt x="42" y="42"/>
                      <a:pt x="45" y="45"/>
                      <a:pt x="48" y="47"/>
                    </a:cubicBezTo>
                    <a:cubicBezTo>
                      <a:pt x="51" y="49"/>
                      <a:pt x="55" y="50"/>
                      <a:pt x="58" y="49"/>
                    </a:cubicBezTo>
                    <a:cubicBezTo>
                      <a:pt x="59" y="48"/>
                      <a:pt x="60" y="47"/>
                      <a:pt x="61" y="46"/>
                    </a:cubicBezTo>
                    <a:cubicBezTo>
                      <a:pt x="61" y="45"/>
                      <a:pt x="62" y="44"/>
                      <a:pt x="62" y="44"/>
                    </a:cubicBezTo>
                    <a:cubicBezTo>
                      <a:pt x="62" y="42"/>
                      <a:pt x="62" y="42"/>
                      <a:pt x="62" y="42"/>
                    </a:cubicBezTo>
                    <a:cubicBezTo>
                      <a:pt x="63" y="41"/>
                      <a:pt x="63" y="41"/>
                      <a:pt x="63" y="41"/>
                    </a:cubicBezTo>
                    <a:cubicBezTo>
                      <a:pt x="63" y="38"/>
                      <a:pt x="62" y="34"/>
                      <a:pt x="61" y="31"/>
                    </a:cubicBezTo>
                    <a:cubicBezTo>
                      <a:pt x="59" y="27"/>
                      <a:pt x="57" y="24"/>
                      <a:pt x="55" y="21"/>
                    </a:cubicBezTo>
                    <a:cubicBezTo>
                      <a:pt x="53" y="18"/>
                      <a:pt x="50" y="15"/>
                      <a:pt x="47" y="13"/>
                    </a:cubicBezTo>
                    <a:cubicBezTo>
                      <a:pt x="44" y="11"/>
                      <a:pt x="41" y="8"/>
                      <a:pt x="38" y="7"/>
                    </a:cubicBezTo>
                    <a:cubicBezTo>
                      <a:pt x="37" y="6"/>
                      <a:pt x="36" y="6"/>
                      <a:pt x="35" y="6"/>
                    </a:cubicBezTo>
                    <a:cubicBezTo>
                      <a:pt x="34" y="5"/>
                      <a:pt x="33" y="5"/>
                      <a:pt x="33" y="5"/>
                    </a:cubicBezTo>
                    <a:cubicBezTo>
                      <a:pt x="31" y="4"/>
                      <a:pt x="29" y="4"/>
                      <a:pt x="27" y="4"/>
                    </a:cubicBezTo>
                    <a:cubicBezTo>
                      <a:pt x="24" y="3"/>
                      <a:pt x="20" y="4"/>
                      <a:pt x="17" y="6"/>
                    </a:cubicBezTo>
                    <a:cubicBezTo>
                      <a:pt x="14" y="8"/>
                      <a:pt x="12" y="11"/>
                      <a:pt x="11" y="15"/>
                    </a:cubicBezTo>
                    <a:cubicBezTo>
                      <a:pt x="10" y="18"/>
                      <a:pt x="9" y="22"/>
                      <a:pt x="8" y="26"/>
                    </a:cubicBezTo>
                    <a:cubicBezTo>
                      <a:pt x="7" y="33"/>
                      <a:pt x="6" y="41"/>
                      <a:pt x="5" y="49"/>
                    </a:cubicBezTo>
                    <a:cubicBezTo>
                      <a:pt x="5" y="53"/>
                      <a:pt x="4" y="57"/>
                      <a:pt x="4" y="61"/>
                    </a:cubicBezTo>
                    <a:cubicBezTo>
                      <a:pt x="3" y="65"/>
                      <a:pt x="2" y="68"/>
                      <a:pt x="0" y="72"/>
                    </a:cubicBezTo>
                    <a:cubicBezTo>
                      <a:pt x="2" y="68"/>
                      <a:pt x="2" y="64"/>
                      <a:pt x="3" y="61"/>
                    </a:cubicBezTo>
                    <a:cubicBezTo>
                      <a:pt x="3" y="57"/>
                      <a:pt x="3" y="53"/>
                      <a:pt x="4" y="49"/>
                    </a:cubicBezTo>
                    <a:cubicBezTo>
                      <a:pt x="4" y="41"/>
                      <a:pt x="4" y="33"/>
                      <a:pt x="5" y="25"/>
                    </a:cubicBezTo>
                    <a:cubicBezTo>
                      <a:pt x="6" y="21"/>
                      <a:pt x="7" y="17"/>
                      <a:pt x="8" y="14"/>
                    </a:cubicBezTo>
                    <a:cubicBezTo>
                      <a:pt x="9" y="10"/>
                      <a:pt x="12" y="6"/>
                      <a:pt x="15" y="3"/>
                    </a:cubicBezTo>
                    <a:cubicBezTo>
                      <a:pt x="19" y="1"/>
                      <a:pt x="23" y="0"/>
                      <a:pt x="27" y="0"/>
                    </a:cubicBezTo>
                    <a:cubicBezTo>
                      <a:pt x="29" y="0"/>
                      <a:pt x="32" y="1"/>
                      <a:pt x="34" y="1"/>
                    </a:cubicBezTo>
                    <a:cubicBezTo>
                      <a:pt x="35" y="1"/>
                      <a:pt x="35" y="2"/>
                      <a:pt x="36" y="2"/>
                    </a:cubicBezTo>
                    <a:cubicBezTo>
                      <a:pt x="38" y="2"/>
                      <a:pt x="38" y="3"/>
                      <a:pt x="39" y="3"/>
                    </a:cubicBezTo>
                    <a:cubicBezTo>
                      <a:pt x="43" y="5"/>
                      <a:pt x="46" y="7"/>
                      <a:pt x="50" y="10"/>
                    </a:cubicBezTo>
                    <a:cubicBezTo>
                      <a:pt x="53" y="13"/>
                      <a:pt x="55" y="15"/>
                      <a:pt x="58" y="19"/>
                    </a:cubicBezTo>
                    <a:cubicBezTo>
                      <a:pt x="61" y="22"/>
                      <a:pt x="63" y="25"/>
                      <a:pt x="64" y="29"/>
                    </a:cubicBezTo>
                    <a:cubicBezTo>
                      <a:pt x="66" y="33"/>
                      <a:pt x="67" y="37"/>
                      <a:pt x="66" y="42"/>
                    </a:cubicBezTo>
                    <a:cubicBezTo>
                      <a:pt x="66" y="43"/>
                      <a:pt x="66" y="43"/>
                      <a:pt x="66" y="43"/>
                    </a:cubicBezTo>
                    <a:cubicBezTo>
                      <a:pt x="65" y="45"/>
                      <a:pt x="65" y="45"/>
                      <a:pt x="65" y="45"/>
                    </a:cubicBezTo>
                    <a:cubicBezTo>
                      <a:pt x="65" y="46"/>
                      <a:pt x="65" y="47"/>
                      <a:pt x="64" y="48"/>
                    </a:cubicBezTo>
                    <a:cubicBezTo>
                      <a:pt x="63" y="49"/>
                      <a:pt x="61" y="51"/>
                      <a:pt x="59" y="52"/>
                    </a:cubicBezTo>
                    <a:cubicBezTo>
                      <a:pt x="57" y="53"/>
                      <a:pt x="54" y="53"/>
                      <a:pt x="52" y="52"/>
                    </a:cubicBezTo>
                    <a:cubicBezTo>
                      <a:pt x="50" y="52"/>
                      <a:pt x="48" y="51"/>
                      <a:pt x="46" y="50"/>
                    </a:cubicBezTo>
                    <a:cubicBezTo>
                      <a:pt x="43" y="47"/>
                      <a:pt x="40" y="44"/>
                      <a:pt x="37" y="41"/>
                    </a:cubicBezTo>
                    <a:cubicBezTo>
                      <a:pt x="35" y="38"/>
                      <a:pt x="32" y="35"/>
                      <a:pt x="30" y="31"/>
                    </a:cubicBezTo>
                    <a:cubicBezTo>
                      <a:pt x="33" y="31"/>
                      <a:pt x="33" y="31"/>
                      <a:pt x="33" y="31"/>
                    </a:cubicBezTo>
                    <a:cubicBezTo>
                      <a:pt x="35" y="36"/>
                      <a:pt x="36" y="42"/>
                      <a:pt x="36" y="48"/>
                    </a:cubicBezTo>
                    <a:cubicBezTo>
                      <a:pt x="36" y="54"/>
                      <a:pt x="34" y="60"/>
                      <a:pt x="32" y="65"/>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íṩļîḍê">
                <a:extLst>
                  <a:ext uri="{FF2B5EF4-FFF2-40B4-BE49-F238E27FC236}">
                    <a16:creationId xmlns:a16="http://schemas.microsoft.com/office/drawing/2014/main" id="{AF81F6C7-D2FA-4CAB-BA9E-E30AB641BD39}"/>
                  </a:ext>
                </a:extLst>
              </p:cNvPr>
              <p:cNvSpPr/>
              <p:nvPr/>
            </p:nvSpPr>
            <p:spPr bwMode="auto">
              <a:xfrm>
                <a:off x="5349875" y="4843463"/>
                <a:ext cx="739775" cy="579438"/>
              </a:xfrm>
              <a:custGeom>
                <a:avLst/>
                <a:gdLst>
                  <a:gd name="T0" fmla="*/ 42 w 224"/>
                  <a:gd name="T1" fmla="*/ 5 h 176"/>
                  <a:gd name="T2" fmla="*/ 31 w 224"/>
                  <a:gd name="T3" fmla="*/ 49 h 176"/>
                  <a:gd name="T4" fmla="*/ 121 w 224"/>
                  <a:gd name="T5" fmla="*/ 122 h 176"/>
                  <a:gd name="T6" fmla="*/ 220 w 224"/>
                  <a:gd name="T7" fmla="*/ 129 h 176"/>
                  <a:gd name="T8" fmla="*/ 224 w 224"/>
                  <a:gd name="T9" fmla="*/ 170 h 176"/>
                  <a:gd name="T10" fmla="*/ 172 w 224"/>
                  <a:gd name="T11" fmla="*/ 171 h 176"/>
                  <a:gd name="T12" fmla="*/ 123 w 224"/>
                  <a:gd name="T13" fmla="*/ 162 h 176"/>
                  <a:gd name="T14" fmla="*/ 31 w 224"/>
                  <a:gd name="T15" fmla="*/ 118 h 176"/>
                  <a:gd name="T16" fmla="*/ 6 w 224"/>
                  <a:gd name="T17" fmla="*/ 87 h 176"/>
                  <a:gd name="T18" fmla="*/ 5 w 224"/>
                  <a:gd name="T19" fmla="*/ 52 h 176"/>
                  <a:gd name="T20" fmla="*/ 44 w 224"/>
                  <a:gd name="T21" fmla="*/ 0 h 176"/>
                  <a:gd name="T22" fmla="*/ 42 w 224"/>
                  <a:gd name="T23" fmla="*/ 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176">
                    <a:moveTo>
                      <a:pt x="42" y="5"/>
                    </a:moveTo>
                    <a:cubicBezTo>
                      <a:pt x="13" y="14"/>
                      <a:pt x="26" y="40"/>
                      <a:pt x="31" y="49"/>
                    </a:cubicBezTo>
                    <a:cubicBezTo>
                      <a:pt x="50" y="84"/>
                      <a:pt x="82" y="111"/>
                      <a:pt x="121" y="122"/>
                    </a:cubicBezTo>
                    <a:cubicBezTo>
                      <a:pt x="155" y="131"/>
                      <a:pt x="187" y="127"/>
                      <a:pt x="220" y="129"/>
                    </a:cubicBezTo>
                    <a:cubicBezTo>
                      <a:pt x="221" y="143"/>
                      <a:pt x="222" y="156"/>
                      <a:pt x="224" y="170"/>
                    </a:cubicBezTo>
                    <a:cubicBezTo>
                      <a:pt x="212" y="176"/>
                      <a:pt x="186" y="172"/>
                      <a:pt x="172" y="171"/>
                    </a:cubicBezTo>
                    <a:cubicBezTo>
                      <a:pt x="156" y="169"/>
                      <a:pt x="140" y="166"/>
                      <a:pt x="123" y="162"/>
                    </a:cubicBezTo>
                    <a:cubicBezTo>
                      <a:pt x="90" y="153"/>
                      <a:pt x="55" y="145"/>
                      <a:pt x="31" y="118"/>
                    </a:cubicBezTo>
                    <a:cubicBezTo>
                      <a:pt x="22" y="109"/>
                      <a:pt x="13" y="98"/>
                      <a:pt x="6" y="87"/>
                    </a:cubicBezTo>
                    <a:cubicBezTo>
                      <a:pt x="0" y="74"/>
                      <a:pt x="2" y="66"/>
                      <a:pt x="5" y="52"/>
                    </a:cubicBezTo>
                    <a:cubicBezTo>
                      <a:pt x="9" y="37"/>
                      <a:pt x="12" y="7"/>
                      <a:pt x="44" y="0"/>
                    </a:cubicBezTo>
                    <a:lnTo>
                      <a:pt x="42" y="5"/>
                    </a:lnTo>
                    <a:close/>
                  </a:path>
                </a:pathLst>
              </a:custGeom>
              <a:solidFill>
                <a:srgbClr val="91501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íśľïḑe">
                <a:extLst>
                  <a:ext uri="{FF2B5EF4-FFF2-40B4-BE49-F238E27FC236}">
                    <a16:creationId xmlns:a16="http://schemas.microsoft.com/office/drawing/2014/main" id="{3FC78A8D-30D2-463B-9872-484F70B61337}"/>
                  </a:ext>
                </a:extLst>
              </p:cNvPr>
              <p:cNvSpPr/>
              <p:nvPr/>
            </p:nvSpPr>
            <p:spPr bwMode="auto">
              <a:xfrm>
                <a:off x="6010275" y="4957763"/>
                <a:ext cx="1393825" cy="795338"/>
              </a:xfrm>
              <a:custGeom>
                <a:avLst/>
                <a:gdLst>
                  <a:gd name="T0" fmla="*/ 0 w 422"/>
                  <a:gd name="T1" fmla="*/ 10 h 241"/>
                  <a:gd name="T2" fmla="*/ 14 w 422"/>
                  <a:gd name="T3" fmla="*/ 159 h 241"/>
                  <a:gd name="T4" fmla="*/ 422 w 422"/>
                  <a:gd name="T5" fmla="*/ 136 h 241"/>
                  <a:gd name="T6" fmla="*/ 417 w 422"/>
                  <a:gd name="T7" fmla="*/ 0 h 241"/>
                  <a:gd name="T8" fmla="*/ 0 w 422"/>
                  <a:gd name="T9" fmla="*/ 10 h 241"/>
                </a:gdLst>
                <a:ahLst/>
                <a:cxnLst>
                  <a:cxn ang="0">
                    <a:pos x="T0" y="T1"/>
                  </a:cxn>
                  <a:cxn ang="0">
                    <a:pos x="T2" y="T3"/>
                  </a:cxn>
                  <a:cxn ang="0">
                    <a:pos x="T4" y="T5"/>
                  </a:cxn>
                  <a:cxn ang="0">
                    <a:pos x="T6" y="T7"/>
                  </a:cxn>
                  <a:cxn ang="0">
                    <a:pos x="T8" y="T9"/>
                  </a:cxn>
                </a:cxnLst>
                <a:rect l="0" t="0" r="r" b="b"/>
                <a:pathLst>
                  <a:path w="422" h="241">
                    <a:moveTo>
                      <a:pt x="0" y="10"/>
                    </a:moveTo>
                    <a:cubicBezTo>
                      <a:pt x="14" y="159"/>
                      <a:pt x="14" y="159"/>
                      <a:pt x="14" y="159"/>
                    </a:cubicBezTo>
                    <a:cubicBezTo>
                      <a:pt x="14" y="159"/>
                      <a:pt x="252" y="241"/>
                      <a:pt x="422" y="136"/>
                    </a:cubicBezTo>
                    <a:cubicBezTo>
                      <a:pt x="417" y="0"/>
                      <a:pt x="417" y="0"/>
                      <a:pt x="417" y="0"/>
                    </a:cubicBezTo>
                    <a:cubicBezTo>
                      <a:pt x="417" y="0"/>
                      <a:pt x="228" y="82"/>
                      <a:pt x="0" y="10"/>
                    </a:cubicBezTo>
                    <a:close/>
                  </a:path>
                </a:pathLst>
              </a:custGeom>
              <a:solidFill>
                <a:srgbClr val="FB5E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iśḻîḓé">
                <a:extLst>
                  <a:ext uri="{FF2B5EF4-FFF2-40B4-BE49-F238E27FC236}">
                    <a16:creationId xmlns:a16="http://schemas.microsoft.com/office/drawing/2014/main" id="{5C703EF6-9E5E-40F9-BEE6-B03635E6195B}"/>
                  </a:ext>
                </a:extLst>
              </p:cNvPr>
              <p:cNvSpPr/>
              <p:nvPr/>
            </p:nvSpPr>
            <p:spPr bwMode="auto">
              <a:xfrm>
                <a:off x="6010275" y="5033963"/>
                <a:ext cx="1390650" cy="569913"/>
              </a:xfrm>
              <a:custGeom>
                <a:avLst/>
                <a:gdLst>
                  <a:gd name="T0" fmla="*/ 453 w 876"/>
                  <a:gd name="T1" fmla="*/ 359 h 359"/>
                  <a:gd name="T2" fmla="*/ 297 w 876"/>
                  <a:gd name="T3" fmla="*/ 56 h 359"/>
                  <a:gd name="T4" fmla="*/ 177 w 876"/>
                  <a:gd name="T5" fmla="*/ 341 h 359"/>
                  <a:gd name="T6" fmla="*/ 64 w 876"/>
                  <a:gd name="T7" fmla="*/ 27 h 359"/>
                  <a:gd name="T8" fmla="*/ 8 w 876"/>
                  <a:gd name="T9" fmla="*/ 233 h 359"/>
                  <a:gd name="T10" fmla="*/ 0 w 876"/>
                  <a:gd name="T11" fmla="*/ 231 h 359"/>
                  <a:gd name="T12" fmla="*/ 64 w 876"/>
                  <a:gd name="T13" fmla="*/ 0 h 359"/>
                  <a:gd name="T14" fmla="*/ 177 w 876"/>
                  <a:gd name="T15" fmla="*/ 318 h 359"/>
                  <a:gd name="T16" fmla="*/ 297 w 876"/>
                  <a:gd name="T17" fmla="*/ 37 h 359"/>
                  <a:gd name="T18" fmla="*/ 451 w 876"/>
                  <a:gd name="T19" fmla="*/ 336 h 359"/>
                  <a:gd name="T20" fmla="*/ 545 w 876"/>
                  <a:gd name="T21" fmla="*/ 33 h 359"/>
                  <a:gd name="T22" fmla="*/ 684 w 876"/>
                  <a:gd name="T23" fmla="*/ 316 h 359"/>
                  <a:gd name="T24" fmla="*/ 759 w 876"/>
                  <a:gd name="T25" fmla="*/ 0 h 359"/>
                  <a:gd name="T26" fmla="*/ 876 w 876"/>
                  <a:gd name="T27" fmla="*/ 270 h 359"/>
                  <a:gd name="T28" fmla="*/ 867 w 876"/>
                  <a:gd name="T29" fmla="*/ 272 h 359"/>
                  <a:gd name="T30" fmla="*/ 761 w 876"/>
                  <a:gd name="T31" fmla="*/ 27 h 359"/>
                  <a:gd name="T32" fmla="*/ 686 w 876"/>
                  <a:gd name="T33" fmla="*/ 341 h 359"/>
                  <a:gd name="T34" fmla="*/ 547 w 876"/>
                  <a:gd name="T35" fmla="*/ 56 h 359"/>
                  <a:gd name="T36" fmla="*/ 453 w 876"/>
                  <a:gd name="T3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6" h="359">
                    <a:moveTo>
                      <a:pt x="453" y="359"/>
                    </a:moveTo>
                    <a:lnTo>
                      <a:pt x="297" y="56"/>
                    </a:lnTo>
                    <a:lnTo>
                      <a:pt x="177" y="341"/>
                    </a:lnTo>
                    <a:lnTo>
                      <a:pt x="64" y="27"/>
                    </a:lnTo>
                    <a:lnTo>
                      <a:pt x="8" y="233"/>
                    </a:lnTo>
                    <a:lnTo>
                      <a:pt x="0" y="231"/>
                    </a:lnTo>
                    <a:lnTo>
                      <a:pt x="64" y="0"/>
                    </a:lnTo>
                    <a:lnTo>
                      <a:pt x="177" y="318"/>
                    </a:lnTo>
                    <a:lnTo>
                      <a:pt x="297" y="37"/>
                    </a:lnTo>
                    <a:lnTo>
                      <a:pt x="451" y="336"/>
                    </a:lnTo>
                    <a:lnTo>
                      <a:pt x="545" y="33"/>
                    </a:lnTo>
                    <a:lnTo>
                      <a:pt x="684" y="316"/>
                    </a:lnTo>
                    <a:lnTo>
                      <a:pt x="759" y="0"/>
                    </a:lnTo>
                    <a:lnTo>
                      <a:pt x="876" y="270"/>
                    </a:lnTo>
                    <a:lnTo>
                      <a:pt x="867" y="272"/>
                    </a:lnTo>
                    <a:lnTo>
                      <a:pt x="761" y="27"/>
                    </a:lnTo>
                    <a:lnTo>
                      <a:pt x="686" y="341"/>
                    </a:lnTo>
                    <a:lnTo>
                      <a:pt x="547" y="56"/>
                    </a:lnTo>
                    <a:lnTo>
                      <a:pt x="453" y="3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iSḷîḓé">
                <a:extLst>
                  <a:ext uri="{FF2B5EF4-FFF2-40B4-BE49-F238E27FC236}">
                    <a16:creationId xmlns:a16="http://schemas.microsoft.com/office/drawing/2014/main" id="{942AC375-8B8B-4ABC-915C-E6AD5154E15D}"/>
                  </a:ext>
                </a:extLst>
              </p:cNvPr>
              <p:cNvSpPr/>
              <p:nvPr/>
            </p:nvSpPr>
            <p:spPr bwMode="auto">
              <a:xfrm>
                <a:off x="5973763" y="4846638"/>
                <a:ext cx="1455738" cy="312738"/>
              </a:xfrm>
              <a:custGeom>
                <a:avLst/>
                <a:gdLst>
                  <a:gd name="T0" fmla="*/ 0 w 441"/>
                  <a:gd name="T1" fmla="*/ 14 h 95"/>
                  <a:gd name="T2" fmla="*/ 3 w 441"/>
                  <a:gd name="T3" fmla="*/ 56 h 95"/>
                  <a:gd name="T4" fmla="*/ 221 w 441"/>
                  <a:gd name="T5" fmla="*/ 91 h 95"/>
                  <a:gd name="T6" fmla="*/ 440 w 441"/>
                  <a:gd name="T7" fmla="*/ 42 h 95"/>
                  <a:gd name="T8" fmla="*/ 441 w 441"/>
                  <a:gd name="T9" fmla="*/ 0 h 95"/>
                  <a:gd name="T10" fmla="*/ 0 w 441"/>
                  <a:gd name="T11" fmla="*/ 14 h 95"/>
                </a:gdLst>
                <a:ahLst/>
                <a:cxnLst>
                  <a:cxn ang="0">
                    <a:pos x="T0" y="T1"/>
                  </a:cxn>
                  <a:cxn ang="0">
                    <a:pos x="T2" y="T3"/>
                  </a:cxn>
                  <a:cxn ang="0">
                    <a:pos x="T4" y="T5"/>
                  </a:cxn>
                  <a:cxn ang="0">
                    <a:pos x="T6" y="T7"/>
                  </a:cxn>
                  <a:cxn ang="0">
                    <a:pos x="T8" y="T9"/>
                  </a:cxn>
                  <a:cxn ang="0">
                    <a:pos x="T10" y="T11"/>
                  </a:cxn>
                </a:cxnLst>
                <a:rect l="0" t="0" r="r" b="b"/>
                <a:pathLst>
                  <a:path w="441" h="95">
                    <a:moveTo>
                      <a:pt x="0" y="14"/>
                    </a:moveTo>
                    <a:cubicBezTo>
                      <a:pt x="3" y="56"/>
                      <a:pt x="3" y="56"/>
                      <a:pt x="3" y="56"/>
                    </a:cubicBezTo>
                    <a:cubicBezTo>
                      <a:pt x="4" y="79"/>
                      <a:pt x="99" y="95"/>
                      <a:pt x="221" y="91"/>
                    </a:cubicBezTo>
                    <a:cubicBezTo>
                      <a:pt x="342" y="88"/>
                      <a:pt x="441" y="66"/>
                      <a:pt x="440" y="42"/>
                    </a:cubicBezTo>
                    <a:cubicBezTo>
                      <a:pt x="441" y="0"/>
                      <a:pt x="441" y="0"/>
                      <a:pt x="441" y="0"/>
                    </a:cubicBezTo>
                    <a:lnTo>
                      <a:pt x="0" y="14"/>
                    </a:lnTo>
                    <a:close/>
                  </a:path>
                </a:pathLst>
              </a:custGeom>
              <a:solidFill>
                <a:srgbClr val="FFC1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îsľíḓé">
                <a:extLst>
                  <a:ext uri="{FF2B5EF4-FFF2-40B4-BE49-F238E27FC236}">
                    <a16:creationId xmlns:a16="http://schemas.microsoft.com/office/drawing/2014/main" id="{55AF7FF2-3F86-420D-87CB-8B5E80A55E99}"/>
                  </a:ext>
                </a:extLst>
              </p:cNvPr>
              <p:cNvSpPr/>
              <p:nvPr/>
            </p:nvSpPr>
            <p:spPr bwMode="auto">
              <a:xfrm>
                <a:off x="5973763" y="4718051"/>
                <a:ext cx="1455738" cy="236538"/>
              </a:xfrm>
              <a:custGeom>
                <a:avLst/>
                <a:gdLst>
                  <a:gd name="T0" fmla="*/ 412 w 441"/>
                  <a:gd name="T1" fmla="*/ 61 h 72"/>
                  <a:gd name="T2" fmla="*/ 441 w 441"/>
                  <a:gd name="T3" fmla="*/ 39 h 72"/>
                  <a:gd name="T4" fmla="*/ 219 w 441"/>
                  <a:gd name="T5" fmla="*/ 4 h 72"/>
                  <a:gd name="T6" fmla="*/ 0 w 441"/>
                  <a:gd name="T7" fmla="*/ 53 h 72"/>
                  <a:gd name="T8" fmla="*/ 28 w 441"/>
                  <a:gd name="T9" fmla="*/ 72 h 72"/>
                  <a:gd name="T10" fmla="*/ 218 w 441"/>
                  <a:gd name="T11" fmla="*/ 45 h 72"/>
                  <a:gd name="T12" fmla="*/ 412 w 441"/>
                  <a:gd name="T13" fmla="*/ 61 h 72"/>
                </a:gdLst>
                <a:ahLst/>
                <a:cxnLst>
                  <a:cxn ang="0">
                    <a:pos x="T0" y="T1"/>
                  </a:cxn>
                  <a:cxn ang="0">
                    <a:pos x="T2" y="T3"/>
                  </a:cxn>
                  <a:cxn ang="0">
                    <a:pos x="T4" y="T5"/>
                  </a:cxn>
                  <a:cxn ang="0">
                    <a:pos x="T6" y="T7"/>
                  </a:cxn>
                  <a:cxn ang="0">
                    <a:pos x="T8" y="T9"/>
                  </a:cxn>
                  <a:cxn ang="0">
                    <a:pos x="T10" y="T11"/>
                  </a:cxn>
                  <a:cxn ang="0">
                    <a:pos x="T12" y="T13"/>
                  </a:cxn>
                </a:cxnLst>
                <a:rect l="0" t="0" r="r" b="b"/>
                <a:pathLst>
                  <a:path w="441" h="72">
                    <a:moveTo>
                      <a:pt x="412" y="61"/>
                    </a:moveTo>
                    <a:cubicBezTo>
                      <a:pt x="431" y="55"/>
                      <a:pt x="441" y="47"/>
                      <a:pt x="441" y="39"/>
                    </a:cubicBezTo>
                    <a:cubicBezTo>
                      <a:pt x="440" y="16"/>
                      <a:pt x="341" y="0"/>
                      <a:pt x="219" y="4"/>
                    </a:cubicBezTo>
                    <a:cubicBezTo>
                      <a:pt x="98" y="7"/>
                      <a:pt x="0" y="29"/>
                      <a:pt x="0" y="53"/>
                    </a:cubicBezTo>
                    <a:cubicBezTo>
                      <a:pt x="1" y="60"/>
                      <a:pt x="11" y="67"/>
                      <a:pt x="28" y="72"/>
                    </a:cubicBezTo>
                    <a:cubicBezTo>
                      <a:pt x="66" y="59"/>
                      <a:pt x="137" y="48"/>
                      <a:pt x="218" y="45"/>
                    </a:cubicBezTo>
                    <a:cubicBezTo>
                      <a:pt x="301" y="43"/>
                      <a:pt x="374" y="50"/>
                      <a:pt x="412" y="61"/>
                    </a:cubicBezTo>
                    <a:close/>
                  </a:path>
                </a:pathLst>
              </a:custGeom>
              <a:solidFill>
                <a:srgbClr val="E8BD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íṥḷîḓe">
                <a:extLst>
                  <a:ext uri="{FF2B5EF4-FFF2-40B4-BE49-F238E27FC236}">
                    <a16:creationId xmlns:a16="http://schemas.microsoft.com/office/drawing/2014/main" id="{3E4F96F1-4539-47C2-B5C8-22468EEDCBDB}"/>
                  </a:ext>
                </a:extLst>
              </p:cNvPr>
              <p:cNvSpPr/>
              <p:nvPr/>
            </p:nvSpPr>
            <p:spPr bwMode="auto">
              <a:xfrm>
                <a:off x="6065838" y="4859338"/>
                <a:ext cx="1268413" cy="158750"/>
              </a:xfrm>
              <a:custGeom>
                <a:avLst/>
                <a:gdLst>
                  <a:gd name="T0" fmla="*/ 194 w 384"/>
                  <a:gd name="T1" fmla="*/ 45 h 48"/>
                  <a:gd name="T2" fmla="*/ 384 w 384"/>
                  <a:gd name="T3" fmla="*/ 18 h 48"/>
                  <a:gd name="T4" fmla="*/ 190 w 384"/>
                  <a:gd name="T5" fmla="*/ 2 h 48"/>
                  <a:gd name="T6" fmla="*/ 0 w 384"/>
                  <a:gd name="T7" fmla="*/ 29 h 48"/>
                  <a:gd name="T8" fmla="*/ 194 w 384"/>
                  <a:gd name="T9" fmla="*/ 45 h 48"/>
                </a:gdLst>
                <a:ahLst/>
                <a:cxnLst>
                  <a:cxn ang="0">
                    <a:pos x="T0" y="T1"/>
                  </a:cxn>
                  <a:cxn ang="0">
                    <a:pos x="T2" y="T3"/>
                  </a:cxn>
                  <a:cxn ang="0">
                    <a:pos x="T4" y="T5"/>
                  </a:cxn>
                  <a:cxn ang="0">
                    <a:pos x="T6" y="T7"/>
                  </a:cxn>
                  <a:cxn ang="0">
                    <a:pos x="T8" y="T9"/>
                  </a:cxn>
                </a:cxnLst>
                <a:rect l="0" t="0" r="r" b="b"/>
                <a:pathLst>
                  <a:path w="384" h="48">
                    <a:moveTo>
                      <a:pt x="194" y="45"/>
                    </a:moveTo>
                    <a:cubicBezTo>
                      <a:pt x="275" y="43"/>
                      <a:pt x="346" y="32"/>
                      <a:pt x="384" y="18"/>
                    </a:cubicBezTo>
                    <a:cubicBezTo>
                      <a:pt x="346" y="7"/>
                      <a:pt x="273" y="0"/>
                      <a:pt x="190" y="2"/>
                    </a:cubicBezTo>
                    <a:cubicBezTo>
                      <a:pt x="109" y="5"/>
                      <a:pt x="38" y="16"/>
                      <a:pt x="0" y="29"/>
                    </a:cubicBezTo>
                    <a:cubicBezTo>
                      <a:pt x="38" y="41"/>
                      <a:pt x="111" y="48"/>
                      <a:pt x="194" y="45"/>
                    </a:cubicBezTo>
                    <a:close/>
                  </a:path>
                </a:pathLst>
              </a:custGeom>
              <a:solidFill>
                <a:srgbClr val="FFEE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îṥḻîḋé">
                <a:extLst>
                  <a:ext uri="{FF2B5EF4-FFF2-40B4-BE49-F238E27FC236}">
                    <a16:creationId xmlns:a16="http://schemas.microsoft.com/office/drawing/2014/main" id="{B85F59A9-A1B2-46F2-8EF5-A396252CA734}"/>
                  </a:ext>
                </a:extLst>
              </p:cNvPr>
              <p:cNvSpPr/>
              <p:nvPr/>
            </p:nvSpPr>
            <p:spPr bwMode="auto">
              <a:xfrm>
                <a:off x="6053138" y="5370513"/>
                <a:ext cx="1354138" cy="325438"/>
              </a:xfrm>
              <a:custGeom>
                <a:avLst/>
                <a:gdLst>
                  <a:gd name="T0" fmla="*/ 382 w 410"/>
                  <a:gd name="T1" fmla="*/ 25 h 99"/>
                  <a:gd name="T2" fmla="*/ 206 w 410"/>
                  <a:gd name="T3" fmla="*/ 53 h 99"/>
                  <a:gd name="T4" fmla="*/ 25 w 410"/>
                  <a:gd name="T5" fmla="*/ 37 h 99"/>
                  <a:gd name="T6" fmla="*/ 0 w 410"/>
                  <a:gd name="T7" fmla="*/ 19 h 99"/>
                  <a:gd name="T8" fmla="*/ 2 w 410"/>
                  <a:gd name="T9" fmla="*/ 59 h 99"/>
                  <a:gd name="T10" fmla="*/ 205 w 410"/>
                  <a:gd name="T11" fmla="*/ 95 h 99"/>
                  <a:gd name="T12" fmla="*/ 409 w 410"/>
                  <a:gd name="T13" fmla="*/ 46 h 99"/>
                  <a:gd name="T14" fmla="*/ 409 w 410"/>
                  <a:gd name="T15" fmla="*/ 0 h 99"/>
                  <a:gd name="T16" fmla="*/ 382 w 410"/>
                  <a:gd name="T17" fmla="*/ 2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99">
                    <a:moveTo>
                      <a:pt x="382" y="25"/>
                    </a:moveTo>
                    <a:cubicBezTo>
                      <a:pt x="347" y="39"/>
                      <a:pt x="282" y="51"/>
                      <a:pt x="206" y="53"/>
                    </a:cubicBezTo>
                    <a:cubicBezTo>
                      <a:pt x="128" y="56"/>
                      <a:pt x="60" y="49"/>
                      <a:pt x="25" y="37"/>
                    </a:cubicBezTo>
                    <a:cubicBezTo>
                      <a:pt x="9" y="32"/>
                      <a:pt x="0" y="26"/>
                      <a:pt x="0" y="19"/>
                    </a:cubicBezTo>
                    <a:cubicBezTo>
                      <a:pt x="2" y="59"/>
                      <a:pt x="2" y="59"/>
                      <a:pt x="2" y="59"/>
                    </a:cubicBezTo>
                    <a:cubicBezTo>
                      <a:pt x="2" y="83"/>
                      <a:pt x="91" y="99"/>
                      <a:pt x="205" y="95"/>
                    </a:cubicBezTo>
                    <a:cubicBezTo>
                      <a:pt x="318" y="91"/>
                      <a:pt x="410" y="69"/>
                      <a:pt x="409" y="46"/>
                    </a:cubicBezTo>
                    <a:cubicBezTo>
                      <a:pt x="409" y="0"/>
                      <a:pt x="409" y="0"/>
                      <a:pt x="409" y="0"/>
                    </a:cubicBezTo>
                    <a:cubicBezTo>
                      <a:pt x="409" y="8"/>
                      <a:pt x="400" y="18"/>
                      <a:pt x="382" y="25"/>
                    </a:cubicBezTo>
                    <a:close/>
                  </a:path>
                </a:pathLst>
              </a:custGeom>
              <a:solidFill>
                <a:srgbClr val="FFC1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ïŝḷïdé">
                <a:extLst>
                  <a:ext uri="{FF2B5EF4-FFF2-40B4-BE49-F238E27FC236}">
                    <a16:creationId xmlns:a16="http://schemas.microsoft.com/office/drawing/2014/main" id="{080A9F74-22B5-4AF0-930A-3924812A74C7}"/>
                  </a:ext>
                </a:extLst>
              </p:cNvPr>
              <p:cNvSpPr/>
              <p:nvPr/>
            </p:nvSpPr>
            <p:spPr bwMode="auto">
              <a:xfrm>
                <a:off x="6276975" y="4440238"/>
                <a:ext cx="301625" cy="1108075"/>
              </a:xfrm>
              <a:custGeom>
                <a:avLst/>
                <a:gdLst>
                  <a:gd name="T0" fmla="*/ 0 w 91"/>
                  <a:gd name="T1" fmla="*/ 2 h 336"/>
                  <a:gd name="T2" fmla="*/ 70 w 91"/>
                  <a:gd name="T3" fmla="*/ 322 h 336"/>
                  <a:gd name="T4" fmla="*/ 91 w 91"/>
                  <a:gd name="T5" fmla="*/ 324 h 336"/>
                  <a:gd name="T6" fmla="*/ 15 w 91"/>
                  <a:gd name="T7" fmla="*/ 0 h 336"/>
                  <a:gd name="T8" fmla="*/ 0 w 91"/>
                  <a:gd name="T9" fmla="*/ 2 h 336"/>
                </a:gdLst>
                <a:ahLst/>
                <a:cxnLst>
                  <a:cxn ang="0">
                    <a:pos x="T0" y="T1"/>
                  </a:cxn>
                  <a:cxn ang="0">
                    <a:pos x="T2" y="T3"/>
                  </a:cxn>
                  <a:cxn ang="0">
                    <a:pos x="T4" y="T5"/>
                  </a:cxn>
                  <a:cxn ang="0">
                    <a:pos x="T6" y="T7"/>
                  </a:cxn>
                  <a:cxn ang="0">
                    <a:pos x="T8" y="T9"/>
                  </a:cxn>
                </a:cxnLst>
                <a:rect l="0" t="0" r="r" b="b"/>
                <a:pathLst>
                  <a:path w="91" h="336">
                    <a:moveTo>
                      <a:pt x="0" y="2"/>
                    </a:moveTo>
                    <a:cubicBezTo>
                      <a:pt x="70" y="322"/>
                      <a:pt x="70" y="322"/>
                      <a:pt x="70" y="322"/>
                    </a:cubicBezTo>
                    <a:cubicBezTo>
                      <a:pt x="70" y="322"/>
                      <a:pt x="78" y="336"/>
                      <a:pt x="91" y="324"/>
                    </a:cubicBezTo>
                    <a:cubicBezTo>
                      <a:pt x="15" y="0"/>
                      <a:pt x="15" y="0"/>
                      <a:pt x="15" y="0"/>
                    </a:cubicBezTo>
                    <a:lnTo>
                      <a:pt x="0" y="2"/>
                    </a:lnTo>
                    <a:close/>
                  </a:path>
                </a:pathLst>
              </a:custGeom>
              <a:solidFill>
                <a:srgbClr val="B574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ïŝḷïḓè">
                <a:extLst>
                  <a:ext uri="{FF2B5EF4-FFF2-40B4-BE49-F238E27FC236}">
                    <a16:creationId xmlns:a16="http://schemas.microsoft.com/office/drawing/2014/main" id="{2446AF3A-BB5C-4C96-8FEE-1B1F8A16197F}"/>
                  </a:ext>
                </a:extLst>
              </p:cNvPr>
              <p:cNvSpPr/>
              <p:nvPr/>
            </p:nvSpPr>
            <p:spPr bwMode="auto">
              <a:xfrm>
                <a:off x="6181725" y="4276726"/>
                <a:ext cx="220663" cy="220663"/>
              </a:xfrm>
              <a:custGeom>
                <a:avLst/>
                <a:gdLst>
                  <a:gd name="T0" fmla="*/ 7 w 67"/>
                  <a:gd name="T1" fmla="*/ 21 h 67"/>
                  <a:gd name="T2" fmla="*/ 46 w 67"/>
                  <a:gd name="T3" fmla="*/ 7 h 67"/>
                  <a:gd name="T4" fmla="*/ 60 w 67"/>
                  <a:gd name="T5" fmla="*/ 46 h 67"/>
                  <a:gd name="T6" fmla="*/ 20 w 67"/>
                  <a:gd name="T7" fmla="*/ 60 h 67"/>
                  <a:gd name="T8" fmla="*/ 7 w 67"/>
                  <a:gd name="T9" fmla="*/ 21 h 67"/>
                </a:gdLst>
                <a:ahLst/>
                <a:cxnLst>
                  <a:cxn ang="0">
                    <a:pos x="T0" y="T1"/>
                  </a:cxn>
                  <a:cxn ang="0">
                    <a:pos x="T2" y="T3"/>
                  </a:cxn>
                  <a:cxn ang="0">
                    <a:pos x="T4" y="T5"/>
                  </a:cxn>
                  <a:cxn ang="0">
                    <a:pos x="T6" y="T7"/>
                  </a:cxn>
                  <a:cxn ang="0">
                    <a:pos x="T8" y="T9"/>
                  </a:cxn>
                </a:cxnLst>
                <a:rect l="0" t="0" r="r" b="b"/>
                <a:pathLst>
                  <a:path w="67" h="67">
                    <a:moveTo>
                      <a:pt x="7" y="21"/>
                    </a:moveTo>
                    <a:cubicBezTo>
                      <a:pt x="14" y="6"/>
                      <a:pt x="31" y="0"/>
                      <a:pt x="46" y="7"/>
                    </a:cubicBezTo>
                    <a:cubicBezTo>
                      <a:pt x="61" y="14"/>
                      <a:pt x="67" y="32"/>
                      <a:pt x="60" y="46"/>
                    </a:cubicBezTo>
                    <a:cubicBezTo>
                      <a:pt x="53" y="61"/>
                      <a:pt x="35" y="67"/>
                      <a:pt x="20" y="60"/>
                    </a:cubicBezTo>
                    <a:cubicBezTo>
                      <a:pt x="6" y="53"/>
                      <a:pt x="0" y="35"/>
                      <a:pt x="7" y="21"/>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ïŝḷïdè">
                <a:extLst>
                  <a:ext uri="{FF2B5EF4-FFF2-40B4-BE49-F238E27FC236}">
                    <a16:creationId xmlns:a16="http://schemas.microsoft.com/office/drawing/2014/main" id="{75891C63-AED3-4DC0-B5E1-56E9DBC29BDF}"/>
                  </a:ext>
                </a:extLst>
              </p:cNvPr>
              <p:cNvSpPr/>
              <p:nvPr/>
            </p:nvSpPr>
            <p:spPr bwMode="auto">
              <a:xfrm>
                <a:off x="6108700" y="4700588"/>
                <a:ext cx="498475" cy="501650"/>
              </a:xfrm>
              <a:custGeom>
                <a:avLst/>
                <a:gdLst>
                  <a:gd name="T0" fmla="*/ 11 w 151"/>
                  <a:gd name="T1" fmla="*/ 87 h 152"/>
                  <a:gd name="T2" fmla="*/ 48 w 151"/>
                  <a:gd name="T3" fmla="*/ 71 h 152"/>
                  <a:gd name="T4" fmla="*/ 61 w 151"/>
                  <a:gd name="T5" fmla="*/ 11 h 152"/>
                  <a:gd name="T6" fmla="*/ 101 w 151"/>
                  <a:gd name="T7" fmla="*/ 0 h 152"/>
                  <a:gd name="T8" fmla="*/ 118 w 151"/>
                  <a:gd name="T9" fmla="*/ 4 h 152"/>
                  <a:gd name="T10" fmla="*/ 123 w 151"/>
                  <a:gd name="T11" fmla="*/ 24 h 152"/>
                  <a:gd name="T12" fmla="*/ 142 w 151"/>
                  <a:gd name="T13" fmla="*/ 39 h 152"/>
                  <a:gd name="T14" fmla="*/ 133 w 151"/>
                  <a:gd name="T15" fmla="*/ 56 h 152"/>
                  <a:gd name="T16" fmla="*/ 137 w 151"/>
                  <a:gd name="T17" fmla="*/ 79 h 152"/>
                  <a:gd name="T18" fmla="*/ 110 w 151"/>
                  <a:gd name="T19" fmla="*/ 104 h 152"/>
                  <a:gd name="T20" fmla="*/ 71 w 151"/>
                  <a:gd name="T21" fmla="*/ 124 h 152"/>
                  <a:gd name="T22" fmla="*/ 44 w 151"/>
                  <a:gd name="T23" fmla="*/ 143 h 152"/>
                  <a:gd name="T24" fmla="*/ 17 w 151"/>
                  <a:gd name="T25" fmla="*/ 141 h 152"/>
                  <a:gd name="T26" fmla="*/ 11 w 151"/>
                  <a:gd name="T27" fmla="*/ 88 h 152"/>
                  <a:gd name="T28" fmla="*/ 11 w 151"/>
                  <a:gd name="T29"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152">
                    <a:moveTo>
                      <a:pt x="11" y="87"/>
                    </a:moveTo>
                    <a:cubicBezTo>
                      <a:pt x="23" y="85"/>
                      <a:pt x="37" y="77"/>
                      <a:pt x="48" y="71"/>
                    </a:cubicBezTo>
                    <a:cubicBezTo>
                      <a:pt x="48" y="52"/>
                      <a:pt x="44" y="22"/>
                      <a:pt x="61" y="11"/>
                    </a:cubicBezTo>
                    <a:cubicBezTo>
                      <a:pt x="72" y="4"/>
                      <a:pt x="89" y="0"/>
                      <a:pt x="101" y="0"/>
                    </a:cubicBezTo>
                    <a:cubicBezTo>
                      <a:pt x="107" y="0"/>
                      <a:pt x="114" y="0"/>
                      <a:pt x="118" y="4"/>
                    </a:cubicBezTo>
                    <a:cubicBezTo>
                      <a:pt x="126" y="10"/>
                      <a:pt x="123" y="23"/>
                      <a:pt x="123" y="24"/>
                    </a:cubicBezTo>
                    <a:cubicBezTo>
                      <a:pt x="129" y="26"/>
                      <a:pt x="139" y="33"/>
                      <a:pt x="142" y="39"/>
                    </a:cubicBezTo>
                    <a:cubicBezTo>
                      <a:pt x="145" y="48"/>
                      <a:pt x="140" y="51"/>
                      <a:pt x="133" y="56"/>
                    </a:cubicBezTo>
                    <a:cubicBezTo>
                      <a:pt x="151" y="55"/>
                      <a:pt x="144" y="72"/>
                      <a:pt x="137" y="79"/>
                    </a:cubicBezTo>
                    <a:cubicBezTo>
                      <a:pt x="148" y="100"/>
                      <a:pt x="112" y="131"/>
                      <a:pt x="110" y="104"/>
                    </a:cubicBezTo>
                    <a:cubicBezTo>
                      <a:pt x="104" y="117"/>
                      <a:pt x="85" y="131"/>
                      <a:pt x="71" y="124"/>
                    </a:cubicBezTo>
                    <a:cubicBezTo>
                      <a:pt x="65" y="132"/>
                      <a:pt x="52" y="138"/>
                      <a:pt x="44" y="143"/>
                    </a:cubicBezTo>
                    <a:cubicBezTo>
                      <a:pt x="32" y="149"/>
                      <a:pt x="26" y="152"/>
                      <a:pt x="17" y="141"/>
                    </a:cubicBezTo>
                    <a:cubicBezTo>
                      <a:pt x="6" y="129"/>
                      <a:pt x="0" y="99"/>
                      <a:pt x="11" y="88"/>
                    </a:cubicBezTo>
                    <a:lnTo>
                      <a:pt x="11" y="87"/>
                    </a:lnTo>
                    <a:close/>
                  </a:path>
                </a:pathLst>
              </a:custGeom>
              <a:solidFill>
                <a:srgbClr val="FFD7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îSļîḑe">
                <a:extLst>
                  <a:ext uri="{FF2B5EF4-FFF2-40B4-BE49-F238E27FC236}">
                    <a16:creationId xmlns:a16="http://schemas.microsoft.com/office/drawing/2014/main" id="{BF3536F6-9360-4F0D-B002-091C0CE8E1B6}"/>
                  </a:ext>
                </a:extLst>
              </p:cNvPr>
              <p:cNvSpPr/>
              <p:nvPr/>
            </p:nvSpPr>
            <p:spPr bwMode="auto">
              <a:xfrm>
                <a:off x="5630863" y="4529138"/>
                <a:ext cx="590550" cy="742950"/>
              </a:xfrm>
              <a:custGeom>
                <a:avLst/>
                <a:gdLst>
                  <a:gd name="T0" fmla="*/ 179 w 179"/>
                  <a:gd name="T1" fmla="*/ 204 h 225"/>
                  <a:gd name="T2" fmla="*/ 163 w 179"/>
                  <a:gd name="T3" fmla="*/ 135 h 225"/>
                  <a:gd name="T4" fmla="*/ 96 w 179"/>
                  <a:gd name="T5" fmla="*/ 113 h 225"/>
                  <a:gd name="T6" fmla="*/ 48 w 179"/>
                  <a:gd name="T7" fmla="*/ 21 h 225"/>
                  <a:gd name="T8" fmla="*/ 15 w 179"/>
                  <a:gd name="T9" fmla="*/ 9 h 225"/>
                  <a:gd name="T10" fmla="*/ 1 w 179"/>
                  <a:gd name="T11" fmla="*/ 53 h 225"/>
                  <a:gd name="T12" fmla="*/ 8 w 179"/>
                  <a:gd name="T13" fmla="*/ 100 h 225"/>
                  <a:gd name="T14" fmla="*/ 29 w 179"/>
                  <a:gd name="T15" fmla="*/ 151 h 225"/>
                  <a:gd name="T16" fmla="*/ 179 w 179"/>
                  <a:gd name="T17"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225">
                    <a:moveTo>
                      <a:pt x="179" y="204"/>
                    </a:moveTo>
                    <a:cubicBezTo>
                      <a:pt x="165" y="185"/>
                      <a:pt x="165" y="153"/>
                      <a:pt x="163" y="135"/>
                    </a:cubicBezTo>
                    <a:cubicBezTo>
                      <a:pt x="139" y="134"/>
                      <a:pt x="114" y="129"/>
                      <a:pt x="96" y="113"/>
                    </a:cubicBezTo>
                    <a:cubicBezTo>
                      <a:pt x="68" y="89"/>
                      <a:pt x="67" y="51"/>
                      <a:pt x="48" y="21"/>
                    </a:cubicBezTo>
                    <a:cubicBezTo>
                      <a:pt x="41" y="10"/>
                      <a:pt x="28" y="0"/>
                      <a:pt x="15" y="9"/>
                    </a:cubicBezTo>
                    <a:cubicBezTo>
                      <a:pt x="3" y="19"/>
                      <a:pt x="1" y="40"/>
                      <a:pt x="1" y="53"/>
                    </a:cubicBezTo>
                    <a:cubicBezTo>
                      <a:pt x="0" y="69"/>
                      <a:pt x="2" y="85"/>
                      <a:pt x="8" y="100"/>
                    </a:cubicBezTo>
                    <a:cubicBezTo>
                      <a:pt x="14" y="117"/>
                      <a:pt x="20" y="135"/>
                      <a:pt x="29" y="151"/>
                    </a:cubicBezTo>
                    <a:cubicBezTo>
                      <a:pt x="67" y="225"/>
                      <a:pt x="179" y="204"/>
                      <a:pt x="179" y="204"/>
                    </a:cubicBezTo>
                    <a:close/>
                  </a:path>
                </a:pathLst>
              </a:custGeom>
              <a:solidFill>
                <a:srgbClr val="C1EE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iṣļïďe">
                <a:extLst>
                  <a:ext uri="{FF2B5EF4-FFF2-40B4-BE49-F238E27FC236}">
                    <a16:creationId xmlns:a16="http://schemas.microsoft.com/office/drawing/2014/main" id="{C61EC6DD-4549-4B1F-989E-081BAA7CAE0F}"/>
                  </a:ext>
                </a:extLst>
              </p:cNvPr>
              <p:cNvSpPr/>
              <p:nvPr/>
            </p:nvSpPr>
            <p:spPr bwMode="auto">
              <a:xfrm>
                <a:off x="5543550" y="3267076"/>
                <a:ext cx="650875" cy="228600"/>
              </a:xfrm>
              <a:custGeom>
                <a:avLst/>
                <a:gdLst>
                  <a:gd name="T0" fmla="*/ 14 w 197"/>
                  <a:gd name="T1" fmla="*/ 1 h 69"/>
                  <a:gd name="T2" fmla="*/ 1 w 197"/>
                  <a:gd name="T3" fmla="*/ 12 h 69"/>
                  <a:gd name="T4" fmla="*/ 8 w 197"/>
                  <a:gd name="T5" fmla="*/ 23 h 69"/>
                  <a:gd name="T6" fmla="*/ 23 w 197"/>
                  <a:gd name="T7" fmla="*/ 25 h 69"/>
                  <a:gd name="T8" fmla="*/ 54 w 197"/>
                  <a:gd name="T9" fmla="*/ 21 h 69"/>
                  <a:gd name="T10" fmla="*/ 68 w 197"/>
                  <a:gd name="T11" fmla="*/ 17 h 69"/>
                  <a:gd name="T12" fmla="*/ 107 w 197"/>
                  <a:gd name="T13" fmla="*/ 6 h 69"/>
                  <a:gd name="T14" fmla="*/ 134 w 197"/>
                  <a:gd name="T15" fmla="*/ 6 h 69"/>
                  <a:gd name="T16" fmla="*/ 165 w 197"/>
                  <a:gd name="T17" fmla="*/ 22 h 69"/>
                  <a:gd name="T18" fmla="*/ 173 w 197"/>
                  <a:gd name="T19" fmla="*/ 30 h 69"/>
                  <a:gd name="T20" fmla="*/ 191 w 197"/>
                  <a:gd name="T21" fmla="*/ 58 h 69"/>
                  <a:gd name="T22" fmla="*/ 195 w 197"/>
                  <a:gd name="T23" fmla="*/ 66 h 69"/>
                  <a:gd name="T24" fmla="*/ 185 w 197"/>
                  <a:gd name="T25" fmla="*/ 45 h 69"/>
                  <a:gd name="T26" fmla="*/ 171 w 197"/>
                  <a:gd name="T27" fmla="*/ 24 h 69"/>
                  <a:gd name="T28" fmla="*/ 158 w 197"/>
                  <a:gd name="T29" fmla="*/ 13 h 69"/>
                  <a:gd name="T30" fmla="*/ 120 w 197"/>
                  <a:gd name="T31" fmla="*/ 1 h 69"/>
                  <a:gd name="T32" fmla="*/ 80 w 197"/>
                  <a:gd name="T33" fmla="*/ 9 h 69"/>
                  <a:gd name="T34" fmla="*/ 60 w 197"/>
                  <a:gd name="T35" fmla="*/ 16 h 69"/>
                  <a:gd name="T36" fmla="*/ 27 w 197"/>
                  <a:gd name="T37" fmla="*/ 21 h 69"/>
                  <a:gd name="T38" fmla="*/ 14 w 197"/>
                  <a:gd name="T39" fmla="*/ 21 h 69"/>
                  <a:gd name="T40" fmla="*/ 6 w 197"/>
                  <a:gd name="T41" fmla="*/ 8 h 69"/>
                  <a:gd name="T42" fmla="*/ 21 w 197"/>
                  <a:gd name="T43" fmla="*/ 2 h 69"/>
                  <a:gd name="T44" fmla="*/ 31 w 197"/>
                  <a:gd name="T45" fmla="*/ 7 h 69"/>
                  <a:gd name="T46" fmla="*/ 31 w 197"/>
                  <a:gd name="T47" fmla="*/ 11 h 69"/>
                  <a:gd name="T48" fmla="*/ 24 w 197"/>
                  <a:gd name="T49" fmla="*/ 17 h 69"/>
                  <a:gd name="T50" fmla="*/ 17 w 197"/>
                  <a:gd name="T51" fmla="*/ 13 h 69"/>
                  <a:gd name="T52" fmla="*/ 16 w 197"/>
                  <a:gd name="T53" fmla="*/ 11 h 69"/>
                  <a:gd name="T54" fmla="*/ 16 w 197"/>
                  <a:gd name="T55" fmla="*/ 11 h 69"/>
                  <a:gd name="T56" fmla="*/ 16 w 197"/>
                  <a:gd name="T57" fmla="*/ 13 h 69"/>
                  <a:gd name="T58" fmla="*/ 24 w 197"/>
                  <a:gd name="T59" fmla="*/ 18 h 69"/>
                  <a:gd name="T60" fmla="*/ 32 w 197"/>
                  <a:gd name="T61" fmla="*/ 11 h 69"/>
                  <a:gd name="T62" fmla="*/ 32 w 197"/>
                  <a:gd name="T63" fmla="*/ 6 h 69"/>
                  <a:gd name="T64" fmla="*/ 20 w 197"/>
                  <a:gd name="T6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69">
                    <a:moveTo>
                      <a:pt x="20" y="0"/>
                    </a:moveTo>
                    <a:cubicBezTo>
                      <a:pt x="18" y="0"/>
                      <a:pt x="16" y="0"/>
                      <a:pt x="14" y="1"/>
                    </a:cubicBezTo>
                    <a:cubicBezTo>
                      <a:pt x="11" y="2"/>
                      <a:pt x="7" y="3"/>
                      <a:pt x="4" y="6"/>
                    </a:cubicBezTo>
                    <a:cubicBezTo>
                      <a:pt x="3" y="8"/>
                      <a:pt x="2" y="10"/>
                      <a:pt x="1" y="12"/>
                    </a:cubicBezTo>
                    <a:cubicBezTo>
                      <a:pt x="0" y="14"/>
                      <a:pt x="1" y="17"/>
                      <a:pt x="2" y="19"/>
                    </a:cubicBezTo>
                    <a:cubicBezTo>
                      <a:pt x="3" y="21"/>
                      <a:pt x="6" y="22"/>
                      <a:pt x="8" y="23"/>
                    </a:cubicBezTo>
                    <a:cubicBezTo>
                      <a:pt x="10" y="23"/>
                      <a:pt x="12" y="24"/>
                      <a:pt x="14" y="24"/>
                    </a:cubicBezTo>
                    <a:cubicBezTo>
                      <a:pt x="17" y="25"/>
                      <a:pt x="20" y="25"/>
                      <a:pt x="23" y="25"/>
                    </a:cubicBezTo>
                    <a:cubicBezTo>
                      <a:pt x="24" y="25"/>
                      <a:pt x="26" y="25"/>
                      <a:pt x="27" y="25"/>
                    </a:cubicBezTo>
                    <a:cubicBezTo>
                      <a:pt x="36" y="24"/>
                      <a:pt x="45" y="23"/>
                      <a:pt x="54" y="21"/>
                    </a:cubicBezTo>
                    <a:cubicBezTo>
                      <a:pt x="56" y="21"/>
                      <a:pt x="59" y="20"/>
                      <a:pt x="61" y="20"/>
                    </a:cubicBezTo>
                    <a:cubicBezTo>
                      <a:pt x="68" y="17"/>
                      <a:pt x="68" y="17"/>
                      <a:pt x="68" y="17"/>
                    </a:cubicBezTo>
                    <a:cubicBezTo>
                      <a:pt x="72" y="16"/>
                      <a:pt x="76" y="14"/>
                      <a:pt x="81" y="13"/>
                    </a:cubicBezTo>
                    <a:cubicBezTo>
                      <a:pt x="90" y="10"/>
                      <a:pt x="99" y="7"/>
                      <a:pt x="107" y="6"/>
                    </a:cubicBezTo>
                    <a:cubicBezTo>
                      <a:pt x="112" y="5"/>
                      <a:pt x="116" y="5"/>
                      <a:pt x="121" y="5"/>
                    </a:cubicBezTo>
                    <a:cubicBezTo>
                      <a:pt x="125" y="5"/>
                      <a:pt x="129" y="5"/>
                      <a:pt x="134" y="6"/>
                    </a:cubicBezTo>
                    <a:cubicBezTo>
                      <a:pt x="142" y="8"/>
                      <a:pt x="150" y="11"/>
                      <a:pt x="156" y="15"/>
                    </a:cubicBezTo>
                    <a:cubicBezTo>
                      <a:pt x="159" y="17"/>
                      <a:pt x="163" y="19"/>
                      <a:pt x="165" y="22"/>
                    </a:cubicBezTo>
                    <a:cubicBezTo>
                      <a:pt x="166" y="23"/>
                      <a:pt x="168" y="25"/>
                      <a:pt x="169" y="26"/>
                    </a:cubicBezTo>
                    <a:cubicBezTo>
                      <a:pt x="170" y="27"/>
                      <a:pt x="171" y="29"/>
                      <a:pt x="173" y="30"/>
                    </a:cubicBezTo>
                    <a:cubicBezTo>
                      <a:pt x="177" y="35"/>
                      <a:pt x="180" y="41"/>
                      <a:pt x="183" y="45"/>
                    </a:cubicBezTo>
                    <a:cubicBezTo>
                      <a:pt x="186" y="50"/>
                      <a:pt x="189" y="55"/>
                      <a:pt x="191" y="58"/>
                    </a:cubicBezTo>
                    <a:cubicBezTo>
                      <a:pt x="194" y="65"/>
                      <a:pt x="197" y="69"/>
                      <a:pt x="197" y="69"/>
                    </a:cubicBezTo>
                    <a:cubicBezTo>
                      <a:pt x="197" y="69"/>
                      <a:pt x="196" y="68"/>
                      <a:pt x="195" y="66"/>
                    </a:cubicBezTo>
                    <a:cubicBezTo>
                      <a:pt x="194" y="64"/>
                      <a:pt x="193" y="61"/>
                      <a:pt x="191" y="58"/>
                    </a:cubicBezTo>
                    <a:cubicBezTo>
                      <a:pt x="190" y="54"/>
                      <a:pt x="187" y="50"/>
                      <a:pt x="185" y="45"/>
                    </a:cubicBezTo>
                    <a:cubicBezTo>
                      <a:pt x="182" y="40"/>
                      <a:pt x="179" y="34"/>
                      <a:pt x="174" y="29"/>
                    </a:cubicBezTo>
                    <a:cubicBezTo>
                      <a:pt x="173" y="27"/>
                      <a:pt x="172" y="26"/>
                      <a:pt x="171" y="24"/>
                    </a:cubicBezTo>
                    <a:cubicBezTo>
                      <a:pt x="170" y="23"/>
                      <a:pt x="168" y="22"/>
                      <a:pt x="167" y="20"/>
                    </a:cubicBezTo>
                    <a:cubicBezTo>
                      <a:pt x="164" y="17"/>
                      <a:pt x="161" y="15"/>
                      <a:pt x="158" y="13"/>
                    </a:cubicBezTo>
                    <a:cubicBezTo>
                      <a:pt x="151" y="8"/>
                      <a:pt x="143" y="4"/>
                      <a:pt x="134" y="2"/>
                    </a:cubicBezTo>
                    <a:cubicBezTo>
                      <a:pt x="130" y="1"/>
                      <a:pt x="125" y="1"/>
                      <a:pt x="120" y="1"/>
                    </a:cubicBezTo>
                    <a:cubicBezTo>
                      <a:pt x="116" y="1"/>
                      <a:pt x="111" y="1"/>
                      <a:pt x="107" y="2"/>
                    </a:cubicBezTo>
                    <a:cubicBezTo>
                      <a:pt x="98" y="4"/>
                      <a:pt x="89" y="6"/>
                      <a:pt x="80" y="9"/>
                    </a:cubicBezTo>
                    <a:cubicBezTo>
                      <a:pt x="75" y="11"/>
                      <a:pt x="71" y="12"/>
                      <a:pt x="66" y="14"/>
                    </a:cubicBezTo>
                    <a:cubicBezTo>
                      <a:pt x="60" y="16"/>
                      <a:pt x="60" y="16"/>
                      <a:pt x="60" y="16"/>
                    </a:cubicBezTo>
                    <a:cubicBezTo>
                      <a:pt x="58" y="17"/>
                      <a:pt x="56" y="17"/>
                      <a:pt x="53" y="18"/>
                    </a:cubicBezTo>
                    <a:cubicBezTo>
                      <a:pt x="45" y="20"/>
                      <a:pt x="36" y="21"/>
                      <a:pt x="27" y="21"/>
                    </a:cubicBezTo>
                    <a:cubicBezTo>
                      <a:pt x="25" y="21"/>
                      <a:pt x="24" y="21"/>
                      <a:pt x="22" y="21"/>
                    </a:cubicBezTo>
                    <a:cubicBezTo>
                      <a:pt x="20" y="21"/>
                      <a:pt x="17" y="21"/>
                      <a:pt x="14" y="21"/>
                    </a:cubicBezTo>
                    <a:cubicBezTo>
                      <a:pt x="11" y="20"/>
                      <a:pt x="6" y="19"/>
                      <a:pt x="4" y="17"/>
                    </a:cubicBezTo>
                    <a:cubicBezTo>
                      <a:pt x="2" y="14"/>
                      <a:pt x="4" y="10"/>
                      <a:pt x="6" y="8"/>
                    </a:cubicBezTo>
                    <a:cubicBezTo>
                      <a:pt x="8" y="5"/>
                      <a:pt x="11" y="4"/>
                      <a:pt x="15" y="3"/>
                    </a:cubicBezTo>
                    <a:cubicBezTo>
                      <a:pt x="17" y="2"/>
                      <a:pt x="19" y="2"/>
                      <a:pt x="21" y="2"/>
                    </a:cubicBezTo>
                    <a:cubicBezTo>
                      <a:pt x="22" y="2"/>
                      <a:pt x="23" y="2"/>
                      <a:pt x="24" y="2"/>
                    </a:cubicBezTo>
                    <a:cubicBezTo>
                      <a:pt x="27" y="3"/>
                      <a:pt x="30" y="4"/>
                      <a:pt x="31" y="7"/>
                    </a:cubicBezTo>
                    <a:cubicBezTo>
                      <a:pt x="31" y="7"/>
                      <a:pt x="31" y="8"/>
                      <a:pt x="31" y="9"/>
                    </a:cubicBezTo>
                    <a:cubicBezTo>
                      <a:pt x="31" y="9"/>
                      <a:pt x="31" y="10"/>
                      <a:pt x="31" y="11"/>
                    </a:cubicBezTo>
                    <a:cubicBezTo>
                      <a:pt x="31" y="12"/>
                      <a:pt x="30" y="13"/>
                      <a:pt x="30" y="14"/>
                    </a:cubicBezTo>
                    <a:cubicBezTo>
                      <a:pt x="28" y="16"/>
                      <a:pt x="26" y="17"/>
                      <a:pt x="24" y="17"/>
                    </a:cubicBezTo>
                    <a:cubicBezTo>
                      <a:pt x="24" y="17"/>
                      <a:pt x="23" y="17"/>
                      <a:pt x="23" y="17"/>
                    </a:cubicBezTo>
                    <a:cubicBezTo>
                      <a:pt x="20" y="17"/>
                      <a:pt x="17" y="15"/>
                      <a:pt x="17" y="13"/>
                    </a:cubicBezTo>
                    <a:cubicBezTo>
                      <a:pt x="17" y="13"/>
                      <a:pt x="16" y="12"/>
                      <a:pt x="16" y="12"/>
                    </a:cubicBezTo>
                    <a:cubicBezTo>
                      <a:pt x="16" y="12"/>
                      <a:pt x="16" y="11"/>
                      <a:pt x="16" y="11"/>
                    </a:cubicBezTo>
                    <a:cubicBezTo>
                      <a:pt x="16" y="10"/>
                      <a:pt x="16" y="10"/>
                      <a:pt x="16" y="10"/>
                    </a:cubicBezTo>
                    <a:cubicBezTo>
                      <a:pt x="16" y="10"/>
                      <a:pt x="16" y="10"/>
                      <a:pt x="16" y="11"/>
                    </a:cubicBezTo>
                    <a:cubicBezTo>
                      <a:pt x="16" y="11"/>
                      <a:pt x="16" y="12"/>
                      <a:pt x="16" y="12"/>
                    </a:cubicBezTo>
                    <a:cubicBezTo>
                      <a:pt x="16" y="12"/>
                      <a:pt x="16" y="13"/>
                      <a:pt x="16" y="13"/>
                    </a:cubicBezTo>
                    <a:cubicBezTo>
                      <a:pt x="17" y="15"/>
                      <a:pt x="19" y="18"/>
                      <a:pt x="23" y="18"/>
                    </a:cubicBezTo>
                    <a:cubicBezTo>
                      <a:pt x="23" y="18"/>
                      <a:pt x="24" y="18"/>
                      <a:pt x="24" y="18"/>
                    </a:cubicBezTo>
                    <a:cubicBezTo>
                      <a:pt x="26" y="17"/>
                      <a:pt x="29" y="16"/>
                      <a:pt x="30" y="14"/>
                    </a:cubicBezTo>
                    <a:cubicBezTo>
                      <a:pt x="31" y="13"/>
                      <a:pt x="32" y="12"/>
                      <a:pt x="32" y="11"/>
                    </a:cubicBezTo>
                    <a:cubicBezTo>
                      <a:pt x="32" y="10"/>
                      <a:pt x="32" y="9"/>
                      <a:pt x="32" y="9"/>
                    </a:cubicBezTo>
                    <a:cubicBezTo>
                      <a:pt x="32" y="8"/>
                      <a:pt x="32" y="7"/>
                      <a:pt x="32" y="6"/>
                    </a:cubicBezTo>
                    <a:cubicBezTo>
                      <a:pt x="31" y="3"/>
                      <a:pt x="28" y="1"/>
                      <a:pt x="24" y="1"/>
                    </a:cubicBezTo>
                    <a:cubicBezTo>
                      <a:pt x="23" y="0"/>
                      <a:pt x="22" y="0"/>
                      <a:pt x="20" y="0"/>
                    </a:cubicBezTo>
                  </a:path>
                </a:pathLst>
              </a:custGeom>
              <a:solidFill>
                <a:srgbClr val="00B4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îṥḻiḓê">
                <a:extLst>
                  <a:ext uri="{FF2B5EF4-FFF2-40B4-BE49-F238E27FC236}">
                    <a16:creationId xmlns:a16="http://schemas.microsoft.com/office/drawing/2014/main" id="{7FEFB095-F0EA-42AE-BE85-A0D7DB8EE186}"/>
                  </a:ext>
                </a:extLst>
              </p:cNvPr>
              <p:cNvSpPr/>
              <p:nvPr/>
            </p:nvSpPr>
            <p:spPr bwMode="auto">
              <a:xfrm>
                <a:off x="6280150" y="3241676"/>
                <a:ext cx="488950" cy="273050"/>
              </a:xfrm>
              <a:custGeom>
                <a:avLst/>
                <a:gdLst>
                  <a:gd name="T0" fmla="*/ 128 w 148"/>
                  <a:gd name="T1" fmla="*/ 0 h 83"/>
                  <a:gd name="T2" fmla="*/ 118 w 148"/>
                  <a:gd name="T3" fmla="*/ 6 h 83"/>
                  <a:gd name="T4" fmla="*/ 126 w 148"/>
                  <a:gd name="T5" fmla="*/ 13 h 83"/>
                  <a:gd name="T6" fmla="*/ 134 w 148"/>
                  <a:gd name="T7" fmla="*/ 9 h 83"/>
                  <a:gd name="T8" fmla="*/ 134 w 148"/>
                  <a:gd name="T9" fmla="*/ 9 h 83"/>
                  <a:gd name="T10" fmla="*/ 130 w 148"/>
                  <a:gd name="T11" fmla="*/ 7 h 83"/>
                  <a:gd name="T12" fmla="*/ 124 w 148"/>
                  <a:gd name="T13" fmla="*/ 6 h 83"/>
                  <a:gd name="T14" fmla="*/ 129 w 148"/>
                  <a:gd name="T15" fmla="*/ 7 h 83"/>
                  <a:gd name="T16" fmla="*/ 134 w 148"/>
                  <a:gd name="T17" fmla="*/ 9 h 83"/>
                  <a:gd name="T18" fmla="*/ 127 w 148"/>
                  <a:gd name="T19" fmla="*/ 12 h 83"/>
                  <a:gd name="T20" fmla="*/ 120 w 148"/>
                  <a:gd name="T21" fmla="*/ 6 h 83"/>
                  <a:gd name="T22" fmla="*/ 128 w 148"/>
                  <a:gd name="T23" fmla="*/ 2 h 83"/>
                  <a:gd name="T24" fmla="*/ 136 w 148"/>
                  <a:gd name="T25" fmla="*/ 2 h 83"/>
                  <a:gd name="T26" fmla="*/ 145 w 148"/>
                  <a:gd name="T27" fmla="*/ 10 h 83"/>
                  <a:gd name="T28" fmla="*/ 134 w 148"/>
                  <a:gd name="T29" fmla="*/ 18 h 83"/>
                  <a:gd name="T30" fmla="*/ 130 w 148"/>
                  <a:gd name="T31" fmla="*/ 19 h 83"/>
                  <a:gd name="T32" fmla="*/ 127 w 148"/>
                  <a:gd name="T33" fmla="*/ 18 h 83"/>
                  <a:gd name="T34" fmla="*/ 98 w 148"/>
                  <a:gd name="T35" fmla="*/ 8 h 83"/>
                  <a:gd name="T36" fmla="*/ 90 w 148"/>
                  <a:gd name="T37" fmla="*/ 5 h 83"/>
                  <a:gd name="T38" fmla="*/ 73 w 148"/>
                  <a:gd name="T39" fmla="*/ 4 h 83"/>
                  <a:gd name="T40" fmla="*/ 50 w 148"/>
                  <a:gd name="T41" fmla="*/ 7 h 83"/>
                  <a:gd name="T42" fmla="*/ 43 w 148"/>
                  <a:gd name="T43" fmla="*/ 10 h 83"/>
                  <a:gd name="T44" fmla="*/ 24 w 148"/>
                  <a:gd name="T45" fmla="*/ 25 h 83"/>
                  <a:gd name="T46" fmla="*/ 8 w 148"/>
                  <a:gd name="T47" fmla="*/ 52 h 83"/>
                  <a:gd name="T48" fmla="*/ 0 w 148"/>
                  <a:gd name="T49" fmla="*/ 83 h 83"/>
                  <a:gd name="T50" fmla="*/ 9 w 148"/>
                  <a:gd name="T51" fmla="*/ 53 h 83"/>
                  <a:gd name="T52" fmla="*/ 27 w 148"/>
                  <a:gd name="T53" fmla="*/ 27 h 83"/>
                  <a:gd name="T54" fmla="*/ 45 w 148"/>
                  <a:gd name="T55" fmla="*/ 13 h 83"/>
                  <a:gd name="T56" fmla="*/ 52 w 148"/>
                  <a:gd name="T57" fmla="*/ 10 h 83"/>
                  <a:gd name="T58" fmla="*/ 72 w 148"/>
                  <a:gd name="T59" fmla="*/ 7 h 83"/>
                  <a:gd name="T60" fmla="*/ 89 w 148"/>
                  <a:gd name="T61" fmla="*/ 9 h 83"/>
                  <a:gd name="T62" fmla="*/ 97 w 148"/>
                  <a:gd name="T63" fmla="*/ 11 h 83"/>
                  <a:gd name="T64" fmla="*/ 127 w 148"/>
                  <a:gd name="T65" fmla="*/ 22 h 83"/>
                  <a:gd name="T66" fmla="*/ 130 w 148"/>
                  <a:gd name="T67" fmla="*/ 22 h 83"/>
                  <a:gd name="T68" fmla="*/ 135 w 148"/>
                  <a:gd name="T69" fmla="*/ 21 h 83"/>
                  <a:gd name="T70" fmla="*/ 148 w 148"/>
                  <a:gd name="T71" fmla="*/ 11 h 83"/>
                  <a:gd name="T72" fmla="*/ 136 w 148"/>
                  <a:gd name="T7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83">
                    <a:moveTo>
                      <a:pt x="131" y="0"/>
                    </a:moveTo>
                    <a:cubicBezTo>
                      <a:pt x="130" y="0"/>
                      <a:pt x="129" y="0"/>
                      <a:pt x="128" y="0"/>
                    </a:cubicBezTo>
                    <a:cubicBezTo>
                      <a:pt x="125" y="0"/>
                      <a:pt x="122" y="0"/>
                      <a:pt x="120" y="2"/>
                    </a:cubicBezTo>
                    <a:cubicBezTo>
                      <a:pt x="119" y="3"/>
                      <a:pt x="118" y="5"/>
                      <a:pt x="118" y="6"/>
                    </a:cubicBezTo>
                    <a:cubicBezTo>
                      <a:pt x="118" y="8"/>
                      <a:pt x="119" y="9"/>
                      <a:pt x="120" y="10"/>
                    </a:cubicBezTo>
                    <a:cubicBezTo>
                      <a:pt x="121" y="12"/>
                      <a:pt x="124" y="13"/>
                      <a:pt x="126" y="13"/>
                    </a:cubicBezTo>
                    <a:cubicBezTo>
                      <a:pt x="127" y="13"/>
                      <a:pt x="127" y="13"/>
                      <a:pt x="127" y="13"/>
                    </a:cubicBezTo>
                    <a:cubicBezTo>
                      <a:pt x="130" y="13"/>
                      <a:pt x="133" y="11"/>
                      <a:pt x="134" y="9"/>
                    </a:cubicBezTo>
                    <a:cubicBezTo>
                      <a:pt x="135" y="9"/>
                      <a:pt x="135" y="9"/>
                      <a:pt x="135" y="9"/>
                    </a:cubicBezTo>
                    <a:cubicBezTo>
                      <a:pt x="134" y="9"/>
                      <a:pt x="134" y="9"/>
                      <a:pt x="134" y="9"/>
                    </a:cubicBezTo>
                    <a:cubicBezTo>
                      <a:pt x="134" y="8"/>
                      <a:pt x="133" y="8"/>
                      <a:pt x="132" y="8"/>
                    </a:cubicBezTo>
                    <a:cubicBezTo>
                      <a:pt x="131" y="7"/>
                      <a:pt x="130" y="7"/>
                      <a:pt x="130" y="7"/>
                    </a:cubicBezTo>
                    <a:cubicBezTo>
                      <a:pt x="127" y="6"/>
                      <a:pt x="127" y="6"/>
                      <a:pt x="127" y="6"/>
                    </a:cubicBezTo>
                    <a:cubicBezTo>
                      <a:pt x="126" y="6"/>
                      <a:pt x="125" y="6"/>
                      <a:pt x="124" y="6"/>
                    </a:cubicBezTo>
                    <a:cubicBezTo>
                      <a:pt x="125" y="6"/>
                      <a:pt x="126" y="6"/>
                      <a:pt x="127" y="7"/>
                    </a:cubicBezTo>
                    <a:cubicBezTo>
                      <a:pt x="129" y="7"/>
                      <a:pt x="129" y="7"/>
                      <a:pt x="129" y="7"/>
                    </a:cubicBezTo>
                    <a:cubicBezTo>
                      <a:pt x="130" y="8"/>
                      <a:pt x="131" y="8"/>
                      <a:pt x="132" y="8"/>
                    </a:cubicBezTo>
                    <a:cubicBezTo>
                      <a:pt x="132" y="8"/>
                      <a:pt x="133" y="9"/>
                      <a:pt x="134" y="9"/>
                    </a:cubicBezTo>
                    <a:cubicBezTo>
                      <a:pt x="132" y="11"/>
                      <a:pt x="130" y="12"/>
                      <a:pt x="127" y="12"/>
                    </a:cubicBezTo>
                    <a:cubicBezTo>
                      <a:pt x="127" y="12"/>
                      <a:pt x="127" y="12"/>
                      <a:pt x="127" y="12"/>
                    </a:cubicBezTo>
                    <a:cubicBezTo>
                      <a:pt x="124" y="12"/>
                      <a:pt x="122" y="11"/>
                      <a:pt x="121" y="9"/>
                    </a:cubicBezTo>
                    <a:cubicBezTo>
                      <a:pt x="120" y="8"/>
                      <a:pt x="120" y="7"/>
                      <a:pt x="120" y="6"/>
                    </a:cubicBezTo>
                    <a:cubicBezTo>
                      <a:pt x="120" y="5"/>
                      <a:pt x="120" y="4"/>
                      <a:pt x="121" y="4"/>
                    </a:cubicBezTo>
                    <a:cubicBezTo>
                      <a:pt x="123" y="3"/>
                      <a:pt x="125" y="2"/>
                      <a:pt x="128" y="2"/>
                    </a:cubicBezTo>
                    <a:cubicBezTo>
                      <a:pt x="128" y="2"/>
                      <a:pt x="129" y="2"/>
                      <a:pt x="129" y="2"/>
                    </a:cubicBezTo>
                    <a:cubicBezTo>
                      <a:pt x="131" y="2"/>
                      <a:pt x="134" y="2"/>
                      <a:pt x="136" y="2"/>
                    </a:cubicBezTo>
                    <a:cubicBezTo>
                      <a:pt x="138" y="3"/>
                      <a:pt x="140" y="4"/>
                      <a:pt x="142" y="5"/>
                    </a:cubicBezTo>
                    <a:cubicBezTo>
                      <a:pt x="144" y="6"/>
                      <a:pt x="145" y="8"/>
                      <a:pt x="145" y="10"/>
                    </a:cubicBezTo>
                    <a:cubicBezTo>
                      <a:pt x="144" y="12"/>
                      <a:pt x="143" y="14"/>
                      <a:pt x="141" y="15"/>
                    </a:cubicBezTo>
                    <a:cubicBezTo>
                      <a:pt x="139" y="17"/>
                      <a:pt x="137" y="18"/>
                      <a:pt x="134" y="18"/>
                    </a:cubicBezTo>
                    <a:cubicBezTo>
                      <a:pt x="133" y="18"/>
                      <a:pt x="132" y="18"/>
                      <a:pt x="131" y="18"/>
                    </a:cubicBezTo>
                    <a:cubicBezTo>
                      <a:pt x="130" y="19"/>
                      <a:pt x="130" y="19"/>
                      <a:pt x="130" y="19"/>
                    </a:cubicBezTo>
                    <a:cubicBezTo>
                      <a:pt x="129" y="18"/>
                      <a:pt x="129" y="18"/>
                      <a:pt x="129" y="18"/>
                    </a:cubicBezTo>
                    <a:cubicBezTo>
                      <a:pt x="127" y="18"/>
                      <a:pt x="127" y="18"/>
                      <a:pt x="127" y="18"/>
                    </a:cubicBezTo>
                    <a:cubicBezTo>
                      <a:pt x="122" y="18"/>
                      <a:pt x="117" y="16"/>
                      <a:pt x="113" y="14"/>
                    </a:cubicBezTo>
                    <a:cubicBezTo>
                      <a:pt x="108" y="12"/>
                      <a:pt x="103" y="9"/>
                      <a:pt x="98" y="8"/>
                    </a:cubicBezTo>
                    <a:cubicBezTo>
                      <a:pt x="97" y="7"/>
                      <a:pt x="95" y="7"/>
                      <a:pt x="94" y="6"/>
                    </a:cubicBezTo>
                    <a:cubicBezTo>
                      <a:pt x="90" y="5"/>
                      <a:pt x="90" y="5"/>
                      <a:pt x="90" y="5"/>
                    </a:cubicBezTo>
                    <a:cubicBezTo>
                      <a:pt x="88" y="5"/>
                      <a:pt x="85" y="4"/>
                      <a:pt x="82" y="4"/>
                    </a:cubicBezTo>
                    <a:cubicBezTo>
                      <a:pt x="79" y="4"/>
                      <a:pt x="76" y="4"/>
                      <a:pt x="73" y="4"/>
                    </a:cubicBezTo>
                    <a:cubicBezTo>
                      <a:pt x="71" y="4"/>
                      <a:pt x="69" y="4"/>
                      <a:pt x="66" y="4"/>
                    </a:cubicBezTo>
                    <a:cubicBezTo>
                      <a:pt x="61" y="4"/>
                      <a:pt x="56" y="5"/>
                      <a:pt x="50" y="7"/>
                    </a:cubicBezTo>
                    <a:cubicBezTo>
                      <a:pt x="47" y="8"/>
                      <a:pt x="47" y="8"/>
                      <a:pt x="47" y="8"/>
                    </a:cubicBezTo>
                    <a:cubicBezTo>
                      <a:pt x="43" y="10"/>
                      <a:pt x="43" y="10"/>
                      <a:pt x="43" y="10"/>
                    </a:cubicBezTo>
                    <a:cubicBezTo>
                      <a:pt x="41" y="11"/>
                      <a:pt x="38" y="13"/>
                      <a:pt x="36" y="14"/>
                    </a:cubicBezTo>
                    <a:cubicBezTo>
                      <a:pt x="32" y="17"/>
                      <a:pt x="28" y="21"/>
                      <a:pt x="24" y="25"/>
                    </a:cubicBezTo>
                    <a:cubicBezTo>
                      <a:pt x="21" y="29"/>
                      <a:pt x="18" y="34"/>
                      <a:pt x="15" y="38"/>
                    </a:cubicBezTo>
                    <a:cubicBezTo>
                      <a:pt x="12" y="43"/>
                      <a:pt x="10" y="47"/>
                      <a:pt x="8" y="52"/>
                    </a:cubicBezTo>
                    <a:cubicBezTo>
                      <a:pt x="5" y="57"/>
                      <a:pt x="4" y="62"/>
                      <a:pt x="3" y="67"/>
                    </a:cubicBezTo>
                    <a:cubicBezTo>
                      <a:pt x="1" y="72"/>
                      <a:pt x="1" y="77"/>
                      <a:pt x="0" y="83"/>
                    </a:cubicBezTo>
                    <a:cubicBezTo>
                      <a:pt x="1" y="77"/>
                      <a:pt x="2" y="72"/>
                      <a:pt x="4" y="67"/>
                    </a:cubicBezTo>
                    <a:cubicBezTo>
                      <a:pt x="5" y="62"/>
                      <a:pt x="7" y="58"/>
                      <a:pt x="9" y="53"/>
                    </a:cubicBezTo>
                    <a:cubicBezTo>
                      <a:pt x="12" y="48"/>
                      <a:pt x="14" y="44"/>
                      <a:pt x="17" y="39"/>
                    </a:cubicBezTo>
                    <a:cubicBezTo>
                      <a:pt x="20" y="35"/>
                      <a:pt x="23" y="31"/>
                      <a:pt x="27" y="27"/>
                    </a:cubicBezTo>
                    <a:cubicBezTo>
                      <a:pt x="30" y="24"/>
                      <a:pt x="34" y="20"/>
                      <a:pt x="38" y="17"/>
                    </a:cubicBezTo>
                    <a:cubicBezTo>
                      <a:pt x="40" y="16"/>
                      <a:pt x="42" y="14"/>
                      <a:pt x="45" y="13"/>
                    </a:cubicBezTo>
                    <a:cubicBezTo>
                      <a:pt x="48" y="12"/>
                      <a:pt x="48" y="12"/>
                      <a:pt x="48" y="12"/>
                    </a:cubicBezTo>
                    <a:cubicBezTo>
                      <a:pt x="52" y="10"/>
                      <a:pt x="52" y="10"/>
                      <a:pt x="52" y="10"/>
                    </a:cubicBezTo>
                    <a:cubicBezTo>
                      <a:pt x="56" y="9"/>
                      <a:pt x="61" y="8"/>
                      <a:pt x="67" y="8"/>
                    </a:cubicBezTo>
                    <a:cubicBezTo>
                      <a:pt x="68" y="7"/>
                      <a:pt x="70" y="7"/>
                      <a:pt x="72" y="7"/>
                    </a:cubicBezTo>
                    <a:cubicBezTo>
                      <a:pt x="76" y="7"/>
                      <a:pt x="79" y="8"/>
                      <a:pt x="82" y="8"/>
                    </a:cubicBezTo>
                    <a:cubicBezTo>
                      <a:pt x="84" y="8"/>
                      <a:pt x="87" y="9"/>
                      <a:pt x="89" y="9"/>
                    </a:cubicBezTo>
                    <a:cubicBezTo>
                      <a:pt x="93" y="10"/>
                      <a:pt x="93" y="10"/>
                      <a:pt x="93" y="10"/>
                    </a:cubicBezTo>
                    <a:cubicBezTo>
                      <a:pt x="94" y="10"/>
                      <a:pt x="96" y="11"/>
                      <a:pt x="97" y="11"/>
                    </a:cubicBezTo>
                    <a:cubicBezTo>
                      <a:pt x="101" y="13"/>
                      <a:pt x="106" y="15"/>
                      <a:pt x="111" y="17"/>
                    </a:cubicBezTo>
                    <a:cubicBezTo>
                      <a:pt x="116" y="19"/>
                      <a:pt x="121" y="21"/>
                      <a:pt x="127" y="22"/>
                    </a:cubicBezTo>
                    <a:cubicBezTo>
                      <a:pt x="129" y="22"/>
                      <a:pt x="129" y="22"/>
                      <a:pt x="129" y="22"/>
                    </a:cubicBezTo>
                    <a:cubicBezTo>
                      <a:pt x="130" y="22"/>
                      <a:pt x="130" y="22"/>
                      <a:pt x="130" y="22"/>
                    </a:cubicBezTo>
                    <a:cubicBezTo>
                      <a:pt x="131" y="22"/>
                      <a:pt x="131" y="22"/>
                      <a:pt x="131" y="22"/>
                    </a:cubicBezTo>
                    <a:cubicBezTo>
                      <a:pt x="132" y="22"/>
                      <a:pt x="133" y="22"/>
                      <a:pt x="135" y="21"/>
                    </a:cubicBezTo>
                    <a:cubicBezTo>
                      <a:pt x="138" y="21"/>
                      <a:pt x="140" y="20"/>
                      <a:pt x="143" y="18"/>
                    </a:cubicBezTo>
                    <a:cubicBezTo>
                      <a:pt x="145" y="16"/>
                      <a:pt x="147" y="14"/>
                      <a:pt x="148" y="11"/>
                    </a:cubicBezTo>
                    <a:cubicBezTo>
                      <a:pt x="148" y="8"/>
                      <a:pt x="146" y="4"/>
                      <a:pt x="144" y="3"/>
                    </a:cubicBezTo>
                    <a:cubicBezTo>
                      <a:pt x="141" y="1"/>
                      <a:pt x="139" y="0"/>
                      <a:pt x="136" y="0"/>
                    </a:cubicBezTo>
                    <a:cubicBezTo>
                      <a:pt x="134" y="0"/>
                      <a:pt x="132" y="0"/>
                      <a:pt x="131" y="0"/>
                    </a:cubicBezTo>
                  </a:path>
                </a:pathLst>
              </a:custGeom>
              <a:solidFill>
                <a:srgbClr val="00B4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ïṣ1îḍê">
                <a:extLst>
                  <a:ext uri="{FF2B5EF4-FFF2-40B4-BE49-F238E27FC236}">
                    <a16:creationId xmlns:a16="http://schemas.microsoft.com/office/drawing/2014/main" id="{676EFA28-46BE-4D3E-AA10-08824C9EF02A}"/>
                  </a:ext>
                </a:extLst>
              </p:cNvPr>
              <p:cNvSpPr/>
              <p:nvPr/>
            </p:nvSpPr>
            <p:spPr bwMode="auto">
              <a:xfrm>
                <a:off x="5237163" y="3327401"/>
                <a:ext cx="889000" cy="490538"/>
              </a:xfrm>
              <a:custGeom>
                <a:avLst/>
                <a:gdLst>
                  <a:gd name="T0" fmla="*/ 10 w 269"/>
                  <a:gd name="T1" fmla="*/ 0 h 149"/>
                  <a:gd name="T2" fmla="*/ 8 w 269"/>
                  <a:gd name="T3" fmla="*/ 1 h 149"/>
                  <a:gd name="T4" fmla="*/ 4 w 269"/>
                  <a:gd name="T5" fmla="*/ 3 h 149"/>
                  <a:gd name="T6" fmla="*/ 0 w 269"/>
                  <a:gd name="T7" fmla="*/ 13 h 149"/>
                  <a:gd name="T8" fmla="*/ 16 w 269"/>
                  <a:gd name="T9" fmla="*/ 34 h 149"/>
                  <a:gd name="T10" fmla="*/ 22 w 269"/>
                  <a:gd name="T11" fmla="*/ 33 h 149"/>
                  <a:gd name="T12" fmla="*/ 27 w 269"/>
                  <a:gd name="T13" fmla="*/ 25 h 149"/>
                  <a:gd name="T14" fmla="*/ 17 w 269"/>
                  <a:gd name="T15" fmla="*/ 17 h 149"/>
                  <a:gd name="T16" fmla="*/ 14 w 269"/>
                  <a:gd name="T17" fmla="*/ 18 h 149"/>
                  <a:gd name="T18" fmla="*/ 13 w 269"/>
                  <a:gd name="T19" fmla="*/ 24 h 149"/>
                  <a:gd name="T20" fmla="*/ 13 w 269"/>
                  <a:gd name="T21" fmla="*/ 24 h 149"/>
                  <a:gd name="T22" fmla="*/ 17 w 269"/>
                  <a:gd name="T23" fmla="*/ 17 h 149"/>
                  <a:gd name="T24" fmla="*/ 23 w 269"/>
                  <a:gd name="T25" fmla="*/ 21 h 149"/>
                  <a:gd name="T26" fmla="*/ 26 w 269"/>
                  <a:gd name="T27" fmla="*/ 29 h 149"/>
                  <a:gd name="T28" fmla="*/ 17 w 269"/>
                  <a:gd name="T29" fmla="*/ 33 h 149"/>
                  <a:gd name="T30" fmla="*/ 6 w 269"/>
                  <a:gd name="T31" fmla="*/ 26 h 149"/>
                  <a:gd name="T32" fmla="*/ 5 w 269"/>
                  <a:gd name="T33" fmla="*/ 6 h 149"/>
                  <a:gd name="T34" fmla="*/ 7 w 269"/>
                  <a:gd name="T35" fmla="*/ 4 h 149"/>
                  <a:gd name="T36" fmla="*/ 10 w 269"/>
                  <a:gd name="T37" fmla="*/ 3 h 149"/>
                  <a:gd name="T38" fmla="*/ 15 w 269"/>
                  <a:gd name="T39" fmla="*/ 2 h 149"/>
                  <a:gd name="T40" fmla="*/ 37 w 269"/>
                  <a:gd name="T41" fmla="*/ 20 h 149"/>
                  <a:gd name="T42" fmla="*/ 59 w 269"/>
                  <a:gd name="T43" fmla="*/ 73 h 149"/>
                  <a:gd name="T44" fmla="*/ 111 w 269"/>
                  <a:gd name="T45" fmla="*/ 136 h 149"/>
                  <a:gd name="T46" fmla="*/ 157 w 269"/>
                  <a:gd name="T47" fmla="*/ 149 h 149"/>
                  <a:gd name="T48" fmla="*/ 177 w 269"/>
                  <a:gd name="T49" fmla="*/ 147 h 149"/>
                  <a:gd name="T50" fmla="*/ 217 w 269"/>
                  <a:gd name="T51" fmla="*/ 132 h 149"/>
                  <a:gd name="T52" fmla="*/ 240 w 269"/>
                  <a:gd name="T53" fmla="*/ 117 h 149"/>
                  <a:gd name="T54" fmla="*/ 256 w 269"/>
                  <a:gd name="T55" fmla="*/ 103 h 149"/>
                  <a:gd name="T56" fmla="*/ 262 w 269"/>
                  <a:gd name="T57" fmla="*/ 97 h 149"/>
                  <a:gd name="T58" fmla="*/ 269 w 269"/>
                  <a:gd name="T59" fmla="*/ 89 h 149"/>
                  <a:gd name="T60" fmla="*/ 261 w 269"/>
                  <a:gd name="T61" fmla="*/ 96 h 149"/>
                  <a:gd name="T62" fmla="*/ 256 w 269"/>
                  <a:gd name="T63" fmla="*/ 102 h 149"/>
                  <a:gd name="T64" fmla="*/ 239 w 269"/>
                  <a:gd name="T65" fmla="*/ 116 h 149"/>
                  <a:gd name="T66" fmla="*/ 216 w 269"/>
                  <a:gd name="T67" fmla="*/ 130 h 149"/>
                  <a:gd name="T68" fmla="*/ 176 w 269"/>
                  <a:gd name="T69" fmla="*/ 144 h 149"/>
                  <a:gd name="T70" fmla="*/ 158 w 269"/>
                  <a:gd name="T71" fmla="*/ 146 h 149"/>
                  <a:gd name="T72" fmla="*/ 113 w 269"/>
                  <a:gd name="T73" fmla="*/ 132 h 149"/>
                  <a:gd name="T74" fmla="*/ 62 w 269"/>
                  <a:gd name="T75" fmla="*/ 72 h 149"/>
                  <a:gd name="T76" fmla="*/ 28 w 269"/>
                  <a:gd name="T77"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9" h="149">
                    <a:moveTo>
                      <a:pt x="15" y="0"/>
                    </a:moveTo>
                    <a:cubicBezTo>
                      <a:pt x="13" y="0"/>
                      <a:pt x="12" y="0"/>
                      <a:pt x="10" y="0"/>
                    </a:cubicBezTo>
                    <a:cubicBezTo>
                      <a:pt x="9" y="0"/>
                      <a:pt x="9" y="0"/>
                      <a:pt x="9" y="0"/>
                    </a:cubicBezTo>
                    <a:cubicBezTo>
                      <a:pt x="9" y="1"/>
                      <a:pt x="9" y="1"/>
                      <a:pt x="8" y="1"/>
                    </a:cubicBezTo>
                    <a:cubicBezTo>
                      <a:pt x="8" y="1"/>
                      <a:pt x="7" y="1"/>
                      <a:pt x="6" y="2"/>
                    </a:cubicBezTo>
                    <a:cubicBezTo>
                      <a:pt x="4" y="3"/>
                      <a:pt x="4" y="3"/>
                      <a:pt x="4" y="3"/>
                    </a:cubicBezTo>
                    <a:cubicBezTo>
                      <a:pt x="4" y="4"/>
                      <a:pt x="3" y="4"/>
                      <a:pt x="3" y="5"/>
                    </a:cubicBezTo>
                    <a:cubicBezTo>
                      <a:pt x="1" y="7"/>
                      <a:pt x="0" y="10"/>
                      <a:pt x="0" y="13"/>
                    </a:cubicBezTo>
                    <a:cubicBezTo>
                      <a:pt x="0" y="18"/>
                      <a:pt x="2" y="23"/>
                      <a:pt x="4" y="27"/>
                    </a:cubicBezTo>
                    <a:cubicBezTo>
                      <a:pt x="7" y="32"/>
                      <a:pt x="11" y="34"/>
                      <a:pt x="16" y="34"/>
                    </a:cubicBezTo>
                    <a:cubicBezTo>
                      <a:pt x="16" y="34"/>
                      <a:pt x="16" y="34"/>
                      <a:pt x="17" y="34"/>
                    </a:cubicBezTo>
                    <a:cubicBezTo>
                      <a:pt x="19" y="34"/>
                      <a:pt x="20" y="34"/>
                      <a:pt x="22" y="33"/>
                    </a:cubicBezTo>
                    <a:cubicBezTo>
                      <a:pt x="24" y="33"/>
                      <a:pt x="26" y="32"/>
                      <a:pt x="27" y="30"/>
                    </a:cubicBezTo>
                    <a:cubicBezTo>
                      <a:pt x="28" y="28"/>
                      <a:pt x="27" y="26"/>
                      <a:pt x="27" y="25"/>
                    </a:cubicBezTo>
                    <a:cubicBezTo>
                      <a:pt x="26" y="23"/>
                      <a:pt x="25" y="22"/>
                      <a:pt x="24" y="21"/>
                    </a:cubicBezTo>
                    <a:cubicBezTo>
                      <a:pt x="22" y="18"/>
                      <a:pt x="19" y="17"/>
                      <a:pt x="17" y="17"/>
                    </a:cubicBezTo>
                    <a:cubicBezTo>
                      <a:pt x="17" y="17"/>
                      <a:pt x="17" y="17"/>
                      <a:pt x="17" y="17"/>
                    </a:cubicBezTo>
                    <a:cubicBezTo>
                      <a:pt x="16" y="17"/>
                      <a:pt x="15" y="17"/>
                      <a:pt x="14" y="18"/>
                    </a:cubicBezTo>
                    <a:cubicBezTo>
                      <a:pt x="13" y="19"/>
                      <a:pt x="13" y="20"/>
                      <a:pt x="13" y="21"/>
                    </a:cubicBezTo>
                    <a:cubicBezTo>
                      <a:pt x="13" y="22"/>
                      <a:pt x="13" y="23"/>
                      <a:pt x="13" y="24"/>
                    </a:cubicBezTo>
                    <a:cubicBezTo>
                      <a:pt x="13" y="25"/>
                      <a:pt x="13" y="25"/>
                      <a:pt x="13" y="25"/>
                    </a:cubicBezTo>
                    <a:cubicBezTo>
                      <a:pt x="13" y="25"/>
                      <a:pt x="13" y="25"/>
                      <a:pt x="13" y="24"/>
                    </a:cubicBezTo>
                    <a:cubicBezTo>
                      <a:pt x="13" y="23"/>
                      <a:pt x="13" y="22"/>
                      <a:pt x="13" y="21"/>
                    </a:cubicBezTo>
                    <a:cubicBezTo>
                      <a:pt x="13" y="19"/>
                      <a:pt x="14" y="17"/>
                      <a:pt x="17" y="17"/>
                    </a:cubicBezTo>
                    <a:cubicBezTo>
                      <a:pt x="17" y="17"/>
                      <a:pt x="17" y="17"/>
                      <a:pt x="17" y="17"/>
                    </a:cubicBezTo>
                    <a:cubicBezTo>
                      <a:pt x="19" y="17"/>
                      <a:pt x="22" y="19"/>
                      <a:pt x="23" y="21"/>
                    </a:cubicBezTo>
                    <a:cubicBezTo>
                      <a:pt x="24" y="22"/>
                      <a:pt x="25" y="23"/>
                      <a:pt x="26" y="25"/>
                    </a:cubicBezTo>
                    <a:cubicBezTo>
                      <a:pt x="26" y="26"/>
                      <a:pt x="27" y="28"/>
                      <a:pt x="26" y="29"/>
                    </a:cubicBezTo>
                    <a:cubicBezTo>
                      <a:pt x="25" y="31"/>
                      <a:pt x="23" y="32"/>
                      <a:pt x="22" y="32"/>
                    </a:cubicBezTo>
                    <a:cubicBezTo>
                      <a:pt x="20" y="33"/>
                      <a:pt x="19" y="33"/>
                      <a:pt x="17" y="33"/>
                    </a:cubicBezTo>
                    <a:cubicBezTo>
                      <a:pt x="17" y="33"/>
                      <a:pt x="16" y="33"/>
                      <a:pt x="16" y="33"/>
                    </a:cubicBezTo>
                    <a:cubicBezTo>
                      <a:pt x="12" y="33"/>
                      <a:pt x="8" y="30"/>
                      <a:pt x="6" y="26"/>
                    </a:cubicBezTo>
                    <a:cubicBezTo>
                      <a:pt x="4" y="23"/>
                      <a:pt x="2" y="18"/>
                      <a:pt x="3" y="13"/>
                    </a:cubicBezTo>
                    <a:cubicBezTo>
                      <a:pt x="3" y="11"/>
                      <a:pt x="4" y="8"/>
                      <a:pt x="5" y="6"/>
                    </a:cubicBezTo>
                    <a:cubicBezTo>
                      <a:pt x="5" y="6"/>
                      <a:pt x="6" y="5"/>
                      <a:pt x="6" y="5"/>
                    </a:cubicBezTo>
                    <a:cubicBezTo>
                      <a:pt x="7" y="5"/>
                      <a:pt x="7" y="4"/>
                      <a:pt x="7" y="4"/>
                    </a:cubicBezTo>
                    <a:cubicBezTo>
                      <a:pt x="8" y="4"/>
                      <a:pt x="9" y="4"/>
                      <a:pt x="9" y="3"/>
                    </a:cubicBezTo>
                    <a:cubicBezTo>
                      <a:pt x="10" y="3"/>
                      <a:pt x="10" y="3"/>
                      <a:pt x="10" y="3"/>
                    </a:cubicBezTo>
                    <a:cubicBezTo>
                      <a:pt x="11" y="3"/>
                      <a:pt x="11" y="3"/>
                      <a:pt x="11" y="3"/>
                    </a:cubicBezTo>
                    <a:cubicBezTo>
                      <a:pt x="12" y="2"/>
                      <a:pt x="13" y="2"/>
                      <a:pt x="15" y="2"/>
                    </a:cubicBezTo>
                    <a:cubicBezTo>
                      <a:pt x="18" y="2"/>
                      <a:pt x="22" y="4"/>
                      <a:pt x="26" y="6"/>
                    </a:cubicBezTo>
                    <a:cubicBezTo>
                      <a:pt x="30" y="10"/>
                      <a:pt x="34" y="14"/>
                      <a:pt x="37" y="20"/>
                    </a:cubicBezTo>
                    <a:cubicBezTo>
                      <a:pt x="40" y="25"/>
                      <a:pt x="43" y="30"/>
                      <a:pt x="46" y="36"/>
                    </a:cubicBezTo>
                    <a:cubicBezTo>
                      <a:pt x="51" y="48"/>
                      <a:pt x="55" y="60"/>
                      <a:pt x="59" y="73"/>
                    </a:cubicBezTo>
                    <a:cubicBezTo>
                      <a:pt x="64" y="86"/>
                      <a:pt x="71" y="98"/>
                      <a:pt x="80" y="109"/>
                    </a:cubicBezTo>
                    <a:cubicBezTo>
                      <a:pt x="89" y="119"/>
                      <a:pt x="99" y="129"/>
                      <a:pt x="111" y="136"/>
                    </a:cubicBezTo>
                    <a:cubicBezTo>
                      <a:pt x="123" y="143"/>
                      <a:pt x="136" y="147"/>
                      <a:pt x="149" y="148"/>
                    </a:cubicBezTo>
                    <a:cubicBezTo>
                      <a:pt x="152" y="149"/>
                      <a:pt x="155" y="149"/>
                      <a:pt x="157" y="149"/>
                    </a:cubicBezTo>
                    <a:cubicBezTo>
                      <a:pt x="161" y="149"/>
                      <a:pt x="165" y="149"/>
                      <a:pt x="168" y="148"/>
                    </a:cubicBezTo>
                    <a:cubicBezTo>
                      <a:pt x="171" y="148"/>
                      <a:pt x="174" y="147"/>
                      <a:pt x="177" y="147"/>
                    </a:cubicBezTo>
                    <a:cubicBezTo>
                      <a:pt x="180" y="146"/>
                      <a:pt x="183" y="146"/>
                      <a:pt x="186" y="145"/>
                    </a:cubicBezTo>
                    <a:cubicBezTo>
                      <a:pt x="197" y="141"/>
                      <a:pt x="208" y="137"/>
                      <a:pt x="217" y="132"/>
                    </a:cubicBezTo>
                    <a:cubicBezTo>
                      <a:pt x="221" y="130"/>
                      <a:pt x="226" y="127"/>
                      <a:pt x="229" y="125"/>
                    </a:cubicBezTo>
                    <a:cubicBezTo>
                      <a:pt x="233" y="122"/>
                      <a:pt x="237" y="120"/>
                      <a:pt x="240" y="117"/>
                    </a:cubicBezTo>
                    <a:cubicBezTo>
                      <a:pt x="243" y="114"/>
                      <a:pt x="246" y="112"/>
                      <a:pt x="249" y="109"/>
                    </a:cubicBezTo>
                    <a:cubicBezTo>
                      <a:pt x="252" y="107"/>
                      <a:pt x="254" y="105"/>
                      <a:pt x="256" y="103"/>
                    </a:cubicBezTo>
                    <a:cubicBezTo>
                      <a:pt x="257" y="102"/>
                      <a:pt x="258" y="101"/>
                      <a:pt x="259" y="100"/>
                    </a:cubicBezTo>
                    <a:cubicBezTo>
                      <a:pt x="260" y="99"/>
                      <a:pt x="261" y="98"/>
                      <a:pt x="262" y="97"/>
                    </a:cubicBezTo>
                    <a:cubicBezTo>
                      <a:pt x="263" y="95"/>
                      <a:pt x="265" y="94"/>
                      <a:pt x="266" y="92"/>
                    </a:cubicBezTo>
                    <a:cubicBezTo>
                      <a:pt x="268" y="90"/>
                      <a:pt x="269" y="89"/>
                      <a:pt x="269" y="89"/>
                    </a:cubicBezTo>
                    <a:cubicBezTo>
                      <a:pt x="269" y="89"/>
                      <a:pt x="268" y="90"/>
                      <a:pt x="266" y="92"/>
                    </a:cubicBezTo>
                    <a:cubicBezTo>
                      <a:pt x="264" y="93"/>
                      <a:pt x="263" y="95"/>
                      <a:pt x="261" y="96"/>
                    </a:cubicBezTo>
                    <a:cubicBezTo>
                      <a:pt x="261" y="97"/>
                      <a:pt x="260" y="98"/>
                      <a:pt x="259" y="99"/>
                    </a:cubicBezTo>
                    <a:cubicBezTo>
                      <a:pt x="258" y="100"/>
                      <a:pt x="257" y="101"/>
                      <a:pt x="256" y="102"/>
                    </a:cubicBezTo>
                    <a:cubicBezTo>
                      <a:pt x="254" y="104"/>
                      <a:pt x="251" y="106"/>
                      <a:pt x="248" y="109"/>
                    </a:cubicBezTo>
                    <a:cubicBezTo>
                      <a:pt x="246" y="111"/>
                      <a:pt x="243" y="113"/>
                      <a:pt x="239" y="116"/>
                    </a:cubicBezTo>
                    <a:cubicBezTo>
                      <a:pt x="236" y="118"/>
                      <a:pt x="232" y="120"/>
                      <a:pt x="228" y="123"/>
                    </a:cubicBezTo>
                    <a:cubicBezTo>
                      <a:pt x="224" y="126"/>
                      <a:pt x="220" y="128"/>
                      <a:pt x="216" y="130"/>
                    </a:cubicBezTo>
                    <a:cubicBezTo>
                      <a:pt x="207" y="135"/>
                      <a:pt x="196" y="139"/>
                      <a:pt x="185" y="142"/>
                    </a:cubicBezTo>
                    <a:cubicBezTo>
                      <a:pt x="182" y="143"/>
                      <a:pt x="179" y="143"/>
                      <a:pt x="176" y="144"/>
                    </a:cubicBezTo>
                    <a:cubicBezTo>
                      <a:pt x="174" y="144"/>
                      <a:pt x="171" y="145"/>
                      <a:pt x="168" y="145"/>
                    </a:cubicBezTo>
                    <a:cubicBezTo>
                      <a:pt x="164" y="145"/>
                      <a:pt x="161" y="146"/>
                      <a:pt x="158" y="146"/>
                    </a:cubicBezTo>
                    <a:cubicBezTo>
                      <a:pt x="155" y="146"/>
                      <a:pt x="152" y="145"/>
                      <a:pt x="149" y="145"/>
                    </a:cubicBezTo>
                    <a:cubicBezTo>
                      <a:pt x="137" y="144"/>
                      <a:pt x="124" y="139"/>
                      <a:pt x="113" y="132"/>
                    </a:cubicBezTo>
                    <a:cubicBezTo>
                      <a:pt x="101" y="126"/>
                      <a:pt x="91" y="117"/>
                      <a:pt x="83" y="106"/>
                    </a:cubicBezTo>
                    <a:cubicBezTo>
                      <a:pt x="74" y="96"/>
                      <a:pt x="67" y="84"/>
                      <a:pt x="62" y="72"/>
                    </a:cubicBezTo>
                    <a:cubicBezTo>
                      <a:pt x="58" y="59"/>
                      <a:pt x="54" y="47"/>
                      <a:pt x="49" y="35"/>
                    </a:cubicBezTo>
                    <a:cubicBezTo>
                      <a:pt x="44" y="23"/>
                      <a:pt x="38" y="12"/>
                      <a:pt x="28" y="4"/>
                    </a:cubicBezTo>
                    <a:cubicBezTo>
                      <a:pt x="24" y="1"/>
                      <a:pt x="19" y="0"/>
                      <a:pt x="15" y="0"/>
                    </a:cubicBezTo>
                  </a:path>
                </a:pathLst>
              </a:custGeom>
              <a:solidFill>
                <a:srgbClr val="00B4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ïṩḷíḓe">
                <a:extLst>
                  <a:ext uri="{FF2B5EF4-FFF2-40B4-BE49-F238E27FC236}">
                    <a16:creationId xmlns:a16="http://schemas.microsoft.com/office/drawing/2014/main" id="{5FF8A617-9E4E-46E4-9F53-F8AE01AB5C3F}"/>
                  </a:ext>
                </a:extLst>
              </p:cNvPr>
              <p:cNvSpPr/>
              <p:nvPr/>
            </p:nvSpPr>
            <p:spPr bwMode="auto">
              <a:xfrm>
                <a:off x="5438775" y="3379788"/>
                <a:ext cx="596900" cy="388938"/>
              </a:xfrm>
              <a:custGeom>
                <a:avLst/>
                <a:gdLst>
                  <a:gd name="T0" fmla="*/ 0 w 181"/>
                  <a:gd name="T1" fmla="*/ 0 h 118"/>
                  <a:gd name="T2" fmla="*/ 1 w 181"/>
                  <a:gd name="T3" fmla="*/ 11 h 118"/>
                  <a:gd name="T4" fmla="*/ 3 w 181"/>
                  <a:gd name="T5" fmla="*/ 23 h 118"/>
                  <a:gd name="T6" fmla="*/ 7 w 181"/>
                  <a:gd name="T7" fmla="*/ 39 h 118"/>
                  <a:gd name="T8" fmla="*/ 14 w 181"/>
                  <a:gd name="T9" fmla="*/ 57 h 118"/>
                  <a:gd name="T10" fmla="*/ 16 w 181"/>
                  <a:gd name="T11" fmla="*/ 62 h 118"/>
                  <a:gd name="T12" fmla="*/ 19 w 181"/>
                  <a:gd name="T13" fmla="*/ 67 h 118"/>
                  <a:gd name="T14" fmla="*/ 25 w 181"/>
                  <a:gd name="T15" fmla="*/ 76 h 118"/>
                  <a:gd name="T16" fmla="*/ 32 w 181"/>
                  <a:gd name="T17" fmla="*/ 85 h 118"/>
                  <a:gd name="T18" fmla="*/ 40 w 181"/>
                  <a:gd name="T19" fmla="*/ 94 h 118"/>
                  <a:gd name="T20" fmla="*/ 44 w 181"/>
                  <a:gd name="T21" fmla="*/ 98 h 118"/>
                  <a:gd name="T22" fmla="*/ 49 w 181"/>
                  <a:gd name="T23" fmla="*/ 102 h 118"/>
                  <a:gd name="T24" fmla="*/ 59 w 181"/>
                  <a:gd name="T25" fmla="*/ 108 h 118"/>
                  <a:gd name="T26" fmla="*/ 82 w 181"/>
                  <a:gd name="T27" fmla="*/ 116 h 118"/>
                  <a:gd name="T28" fmla="*/ 102 w 181"/>
                  <a:gd name="T29" fmla="*/ 118 h 118"/>
                  <a:gd name="T30" fmla="*/ 106 w 181"/>
                  <a:gd name="T31" fmla="*/ 118 h 118"/>
                  <a:gd name="T32" fmla="*/ 111 w 181"/>
                  <a:gd name="T33" fmla="*/ 118 h 118"/>
                  <a:gd name="T34" fmla="*/ 117 w 181"/>
                  <a:gd name="T35" fmla="*/ 117 h 118"/>
                  <a:gd name="T36" fmla="*/ 127 w 181"/>
                  <a:gd name="T37" fmla="*/ 115 h 118"/>
                  <a:gd name="T38" fmla="*/ 146 w 181"/>
                  <a:gd name="T39" fmla="*/ 110 h 118"/>
                  <a:gd name="T40" fmla="*/ 161 w 181"/>
                  <a:gd name="T41" fmla="*/ 103 h 118"/>
                  <a:gd name="T42" fmla="*/ 172 w 181"/>
                  <a:gd name="T43" fmla="*/ 97 h 118"/>
                  <a:gd name="T44" fmla="*/ 179 w 181"/>
                  <a:gd name="T45" fmla="*/ 93 h 118"/>
                  <a:gd name="T46" fmla="*/ 181 w 181"/>
                  <a:gd name="T47" fmla="*/ 91 h 118"/>
                  <a:gd name="T48" fmla="*/ 179 w 181"/>
                  <a:gd name="T49" fmla="*/ 93 h 118"/>
                  <a:gd name="T50" fmla="*/ 172 w 181"/>
                  <a:gd name="T51" fmla="*/ 97 h 118"/>
                  <a:gd name="T52" fmla="*/ 160 w 181"/>
                  <a:gd name="T53" fmla="*/ 102 h 118"/>
                  <a:gd name="T54" fmla="*/ 145 w 181"/>
                  <a:gd name="T55" fmla="*/ 108 h 118"/>
                  <a:gd name="T56" fmla="*/ 127 w 181"/>
                  <a:gd name="T57" fmla="*/ 113 h 118"/>
                  <a:gd name="T58" fmla="*/ 116 w 181"/>
                  <a:gd name="T59" fmla="*/ 114 h 118"/>
                  <a:gd name="T60" fmla="*/ 111 w 181"/>
                  <a:gd name="T61" fmla="*/ 114 h 118"/>
                  <a:gd name="T62" fmla="*/ 106 w 181"/>
                  <a:gd name="T63" fmla="*/ 115 h 118"/>
                  <a:gd name="T64" fmla="*/ 103 w 181"/>
                  <a:gd name="T65" fmla="*/ 115 h 118"/>
                  <a:gd name="T66" fmla="*/ 83 w 181"/>
                  <a:gd name="T67" fmla="*/ 112 h 118"/>
                  <a:gd name="T68" fmla="*/ 61 w 181"/>
                  <a:gd name="T69" fmla="*/ 104 h 118"/>
                  <a:gd name="T70" fmla="*/ 51 w 181"/>
                  <a:gd name="T71" fmla="*/ 98 h 118"/>
                  <a:gd name="T72" fmla="*/ 43 w 181"/>
                  <a:gd name="T73" fmla="*/ 91 h 118"/>
                  <a:gd name="T74" fmla="*/ 34 w 181"/>
                  <a:gd name="T75" fmla="*/ 83 h 118"/>
                  <a:gd name="T76" fmla="*/ 27 w 181"/>
                  <a:gd name="T77" fmla="*/ 74 h 118"/>
                  <a:gd name="T78" fmla="*/ 21 w 181"/>
                  <a:gd name="T79" fmla="*/ 65 h 118"/>
                  <a:gd name="T80" fmla="*/ 19 w 181"/>
                  <a:gd name="T81" fmla="*/ 61 h 118"/>
                  <a:gd name="T82" fmla="*/ 16 w 181"/>
                  <a:gd name="T83" fmla="*/ 56 h 118"/>
                  <a:gd name="T84" fmla="*/ 9 w 181"/>
                  <a:gd name="T85" fmla="*/ 38 h 118"/>
                  <a:gd name="T86" fmla="*/ 6 w 181"/>
                  <a:gd name="T87" fmla="*/ 30 h 118"/>
                  <a:gd name="T88" fmla="*/ 4 w 181"/>
                  <a:gd name="T89" fmla="*/ 23 h 118"/>
                  <a:gd name="T90" fmla="*/ 2 w 181"/>
                  <a:gd name="T91" fmla="*/ 11 h 118"/>
                  <a:gd name="T92" fmla="*/ 0 w 181"/>
                  <a:gd name="T9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18">
                    <a:moveTo>
                      <a:pt x="0" y="0"/>
                    </a:moveTo>
                    <a:cubicBezTo>
                      <a:pt x="0" y="0"/>
                      <a:pt x="0" y="4"/>
                      <a:pt x="1" y="11"/>
                    </a:cubicBezTo>
                    <a:cubicBezTo>
                      <a:pt x="1" y="14"/>
                      <a:pt x="2" y="18"/>
                      <a:pt x="3" y="23"/>
                    </a:cubicBezTo>
                    <a:cubicBezTo>
                      <a:pt x="4" y="28"/>
                      <a:pt x="5" y="33"/>
                      <a:pt x="7" y="39"/>
                    </a:cubicBezTo>
                    <a:cubicBezTo>
                      <a:pt x="9" y="45"/>
                      <a:pt x="11" y="51"/>
                      <a:pt x="14" y="57"/>
                    </a:cubicBezTo>
                    <a:cubicBezTo>
                      <a:pt x="14" y="59"/>
                      <a:pt x="15" y="60"/>
                      <a:pt x="16" y="62"/>
                    </a:cubicBezTo>
                    <a:cubicBezTo>
                      <a:pt x="17" y="64"/>
                      <a:pt x="18" y="65"/>
                      <a:pt x="19" y="67"/>
                    </a:cubicBezTo>
                    <a:cubicBezTo>
                      <a:pt x="20" y="70"/>
                      <a:pt x="22" y="73"/>
                      <a:pt x="25" y="76"/>
                    </a:cubicBezTo>
                    <a:cubicBezTo>
                      <a:pt x="27" y="79"/>
                      <a:pt x="29" y="82"/>
                      <a:pt x="32" y="85"/>
                    </a:cubicBezTo>
                    <a:cubicBezTo>
                      <a:pt x="34" y="88"/>
                      <a:pt x="37" y="91"/>
                      <a:pt x="40" y="94"/>
                    </a:cubicBezTo>
                    <a:cubicBezTo>
                      <a:pt x="41" y="95"/>
                      <a:pt x="43" y="96"/>
                      <a:pt x="44" y="98"/>
                    </a:cubicBezTo>
                    <a:cubicBezTo>
                      <a:pt x="46" y="99"/>
                      <a:pt x="47" y="100"/>
                      <a:pt x="49" y="102"/>
                    </a:cubicBezTo>
                    <a:cubicBezTo>
                      <a:pt x="53" y="104"/>
                      <a:pt x="56" y="106"/>
                      <a:pt x="59" y="108"/>
                    </a:cubicBezTo>
                    <a:cubicBezTo>
                      <a:pt x="67" y="112"/>
                      <a:pt x="75" y="114"/>
                      <a:pt x="82" y="116"/>
                    </a:cubicBezTo>
                    <a:cubicBezTo>
                      <a:pt x="89" y="117"/>
                      <a:pt x="96" y="118"/>
                      <a:pt x="102" y="118"/>
                    </a:cubicBezTo>
                    <a:cubicBezTo>
                      <a:pt x="103" y="118"/>
                      <a:pt x="104" y="118"/>
                      <a:pt x="106" y="118"/>
                    </a:cubicBezTo>
                    <a:cubicBezTo>
                      <a:pt x="108" y="118"/>
                      <a:pt x="109" y="118"/>
                      <a:pt x="111" y="118"/>
                    </a:cubicBezTo>
                    <a:cubicBezTo>
                      <a:pt x="113" y="118"/>
                      <a:pt x="115" y="117"/>
                      <a:pt x="117" y="117"/>
                    </a:cubicBezTo>
                    <a:cubicBezTo>
                      <a:pt x="120" y="117"/>
                      <a:pt x="124" y="116"/>
                      <a:pt x="127" y="115"/>
                    </a:cubicBezTo>
                    <a:cubicBezTo>
                      <a:pt x="134" y="114"/>
                      <a:pt x="140" y="112"/>
                      <a:pt x="146" y="110"/>
                    </a:cubicBezTo>
                    <a:cubicBezTo>
                      <a:pt x="152" y="108"/>
                      <a:pt x="157" y="106"/>
                      <a:pt x="161" y="103"/>
                    </a:cubicBezTo>
                    <a:cubicBezTo>
                      <a:pt x="165" y="101"/>
                      <a:pt x="169" y="99"/>
                      <a:pt x="172" y="97"/>
                    </a:cubicBezTo>
                    <a:cubicBezTo>
                      <a:pt x="175" y="96"/>
                      <a:pt x="177" y="94"/>
                      <a:pt x="179" y="93"/>
                    </a:cubicBezTo>
                    <a:cubicBezTo>
                      <a:pt x="180" y="92"/>
                      <a:pt x="181" y="91"/>
                      <a:pt x="181" y="91"/>
                    </a:cubicBezTo>
                    <a:cubicBezTo>
                      <a:pt x="181" y="91"/>
                      <a:pt x="180" y="92"/>
                      <a:pt x="179" y="93"/>
                    </a:cubicBezTo>
                    <a:cubicBezTo>
                      <a:pt x="177" y="94"/>
                      <a:pt x="175" y="95"/>
                      <a:pt x="172" y="97"/>
                    </a:cubicBezTo>
                    <a:cubicBezTo>
                      <a:pt x="168" y="98"/>
                      <a:pt x="165" y="100"/>
                      <a:pt x="160" y="102"/>
                    </a:cubicBezTo>
                    <a:cubicBezTo>
                      <a:pt x="156" y="104"/>
                      <a:pt x="151" y="106"/>
                      <a:pt x="145" y="108"/>
                    </a:cubicBezTo>
                    <a:cubicBezTo>
                      <a:pt x="140" y="110"/>
                      <a:pt x="133" y="111"/>
                      <a:pt x="127" y="113"/>
                    </a:cubicBezTo>
                    <a:cubicBezTo>
                      <a:pt x="123" y="113"/>
                      <a:pt x="120" y="114"/>
                      <a:pt x="116" y="114"/>
                    </a:cubicBezTo>
                    <a:cubicBezTo>
                      <a:pt x="115" y="114"/>
                      <a:pt x="113" y="114"/>
                      <a:pt x="111" y="114"/>
                    </a:cubicBezTo>
                    <a:cubicBezTo>
                      <a:pt x="109" y="115"/>
                      <a:pt x="107" y="114"/>
                      <a:pt x="106" y="115"/>
                    </a:cubicBezTo>
                    <a:cubicBezTo>
                      <a:pt x="105" y="115"/>
                      <a:pt x="104" y="115"/>
                      <a:pt x="103" y="115"/>
                    </a:cubicBezTo>
                    <a:cubicBezTo>
                      <a:pt x="96" y="115"/>
                      <a:pt x="90" y="114"/>
                      <a:pt x="83" y="112"/>
                    </a:cubicBezTo>
                    <a:cubicBezTo>
                      <a:pt x="76" y="111"/>
                      <a:pt x="68" y="108"/>
                      <a:pt x="61" y="104"/>
                    </a:cubicBezTo>
                    <a:cubicBezTo>
                      <a:pt x="58" y="103"/>
                      <a:pt x="55" y="101"/>
                      <a:pt x="51" y="98"/>
                    </a:cubicBezTo>
                    <a:cubicBezTo>
                      <a:pt x="48" y="96"/>
                      <a:pt x="45" y="93"/>
                      <a:pt x="43" y="91"/>
                    </a:cubicBezTo>
                    <a:cubicBezTo>
                      <a:pt x="40" y="88"/>
                      <a:pt x="37" y="85"/>
                      <a:pt x="34" y="83"/>
                    </a:cubicBezTo>
                    <a:cubicBezTo>
                      <a:pt x="32" y="80"/>
                      <a:pt x="30" y="77"/>
                      <a:pt x="27" y="74"/>
                    </a:cubicBezTo>
                    <a:cubicBezTo>
                      <a:pt x="25" y="71"/>
                      <a:pt x="23" y="68"/>
                      <a:pt x="21" y="65"/>
                    </a:cubicBezTo>
                    <a:cubicBezTo>
                      <a:pt x="20" y="64"/>
                      <a:pt x="19" y="62"/>
                      <a:pt x="19" y="61"/>
                    </a:cubicBezTo>
                    <a:cubicBezTo>
                      <a:pt x="18" y="59"/>
                      <a:pt x="17" y="58"/>
                      <a:pt x="16" y="56"/>
                    </a:cubicBezTo>
                    <a:cubicBezTo>
                      <a:pt x="13" y="50"/>
                      <a:pt x="11" y="44"/>
                      <a:pt x="9" y="38"/>
                    </a:cubicBezTo>
                    <a:cubicBezTo>
                      <a:pt x="8" y="36"/>
                      <a:pt x="7" y="33"/>
                      <a:pt x="6" y="30"/>
                    </a:cubicBezTo>
                    <a:cubicBezTo>
                      <a:pt x="6" y="28"/>
                      <a:pt x="5" y="25"/>
                      <a:pt x="4" y="23"/>
                    </a:cubicBezTo>
                    <a:cubicBezTo>
                      <a:pt x="3" y="18"/>
                      <a:pt x="2" y="14"/>
                      <a:pt x="2" y="11"/>
                    </a:cubicBezTo>
                    <a:cubicBezTo>
                      <a:pt x="1" y="4"/>
                      <a:pt x="0" y="0"/>
                      <a:pt x="0" y="0"/>
                    </a:cubicBezTo>
                  </a:path>
                </a:pathLst>
              </a:custGeom>
              <a:solidFill>
                <a:srgbClr val="00B4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îŝľîde">
                <a:extLst>
                  <a:ext uri="{FF2B5EF4-FFF2-40B4-BE49-F238E27FC236}">
                    <a16:creationId xmlns:a16="http://schemas.microsoft.com/office/drawing/2014/main" id="{A8B0CCD6-DB40-4868-AFFA-BBA82921484D}"/>
                  </a:ext>
                </a:extLst>
              </p:cNvPr>
              <p:cNvSpPr/>
              <p:nvPr/>
            </p:nvSpPr>
            <p:spPr bwMode="auto">
              <a:xfrm>
                <a:off x="5313363" y="3544888"/>
                <a:ext cx="561975" cy="288925"/>
              </a:xfrm>
              <a:custGeom>
                <a:avLst/>
                <a:gdLst>
                  <a:gd name="T0" fmla="*/ 0 w 170"/>
                  <a:gd name="T1" fmla="*/ 0 h 88"/>
                  <a:gd name="T2" fmla="*/ 5 w 170"/>
                  <a:gd name="T3" fmla="*/ 7 h 88"/>
                  <a:gd name="T4" fmla="*/ 20 w 170"/>
                  <a:gd name="T5" fmla="*/ 25 h 88"/>
                  <a:gd name="T6" fmla="*/ 30 w 170"/>
                  <a:gd name="T7" fmla="*/ 37 h 88"/>
                  <a:gd name="T8" fmla="*/ 41 w 170"/>
                  <a:gd name="T9" fmla="*/ 50 h 88"/>
                  <a:gd name="T10" fmla="*/ 70 w 170"/>
                  <a:gd name="T11" fmla="*/ 74 h 88"/>
                  <a:gd name="T12" fmla="*/ 88 w 170"/>
                  <a:gd name="T13" fmla="*/ 83 h 88"/>
                  <a:gd name="T14" fmla="*/ 106 w 170"/>
                  <a:gd name="T15" fmla="*/ 87 h 88"/>
                  <a:gd name="T16" fmla="*/ 118 w 170"/>
                  <a:gd name="T17" fmla="*/ 88 h 88"/>
                  <a:gd name="T18" fmla="*/ 123 w 170"/>
                  <a:gd name="T19" fmla="*/ 88 h 88"/>
                  <a:gd name="T20" fmla="*/ 139 w 170"/>
                  <a:gd name="T21" fmla="*/ 88 h 88"/>
                  <a:gd name="T22" fmla="*/ 152 w 170"/>
                  <a:gd name="T23" fmla="*/ 86 h 88"/>
                  <a:gd name="T24" fmla="*/ 162 w 170"/>
                  <a:gd name="T25" fmla="*/ 85 h 88"/>
                  <a:gd name="T26" fmla="*/ 168 w 170"/>
                  <a:gd name="T27" fmla="*/ 83 h 88"/>
                  <a:gd name="T28" fmla="*/ 170 w 170"/>
                  <a:gd name="T29" fmla="*/ 82 h 88"/>
                  <a:gd name="T30" fmla="*/ 168 w 170"/>
                  <a:gd name="T31" fmla="*/ 83 h 88"/>
                  <a:gd name="T32" fmla="*/ 162 w 170"/>
                  <a:gd name="T33" fmla="*/ 84 h 88"/>
                  <a:gd name="T34" fmla="*/ 152 w 170"/>
                  <a:gd name="T35" fmla="*/ 85 h 88"/>
                  <a:gd name="T36" fmla="*/ 139 w 170"/>
                  <a:gd name="T37" fmla="*/ 85 h 88"/>
                  <a:gd name="T38" fmla="*/ 138 w 170"/>
                  <a:gd name="T39" fmla="*/ 85 h 88"/>
                  <a:gd name="T40" fmla="*/ 123 w 170"/>
                  <a:gd name="T41" fmla="*/ 85 h 88"/>
                  <a:gd name="T42" fmla="*/ 115 w 170"/>
                  <a:gd name="T43" fmla="*/ 85 h 88"/>
                  <a:gd name="T44" fmla="*/ 106 w 170"/>
                  <a:gd name="T45" fmla="*/ 84 h 88"/>
                  <a:gd name="T46" fmla="*/ 89 w 170"/>
                  <a:gd name="T47" fmla="*/ 79 h 88"/>
                  <a:gd name="T48" fmla="*/ 72 w 170"/>
                  <a:gd name="T49" fmla="*/ 71 h 88"/>
                  <a:gd name="T50" fmla="*/ 44 w 170"/>
                  <a:gd name="T51" fmla="*/ 48 h 88"/>
                  <a:gd name="T52" fmla="*/ 32 w 170"/>
                  <a:gd name="T53" fmla="*/ 35 h 88"/>
                  <a:gd name="T54" fmla="*/ 22 w 170"/>
                  <a:gd name="T55" fmla="*/ 24 h 88"/>
                  <a:gd name="T56" fmla="*/ 6 w 170"/>
                  <a:gd name="T57" fmla="*/ 7 h 88"/>
                  <a:gd name="T58" fmla="*/ 0 w 17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88">
                    <a:moveTo>
                      <a:pt x="0" y="0"/>
                    </a:moveTo>
                    <a:cubicBezTo>
                      <a:pt x="0" y="0"/>
                      <a:pt x="2" y="3"/>
                      <a:pt x="5" y="7"/>
                    </a:cubicBezTo>
                    <a:cubicBezTo>
                      <a:pt x="9" y="12"/>
                      <a:pt x="14" y="18"/>
                      <a:pt x="20" y="25"/>
                    </a:cubicBezTo>
                    <a:cubicBezTo>
                      <a:pt x="23" y="29"/>
                      <a:pt x="26" y="33"/>
                      <a:pt x="30" y="37"/>
                    </a:cubicBezTo>
                    <a:cubicBezTo>
                      <a:pt x="33" y="41"/>
                      <a:pt x="37" y="46"/>
                      <a:pt x="41" y="50"/>
                    </a:cubicBezTo>
                    <a:cubicBezTo>
                      <a:pt x="50" y="59"/>
                      <a:pt x="59" y="67"/>
                      <a:pt x="70" y="74"/>
                    </a:cubicBezTo>
                    <a:cubicBezTo>
                      <a:pt x="76" y="78"/>
                      <a:pt x="82" y="80"/>
                      <a:pt x="88" y="83"/>
                    </a:cubicBezTo>
                    <a:cubicBezTo>
                      <a:pt x="94" y="85"/>
                      <a:pt x="100" y="86"/>
                      <a:pt x="106" y="87"/>
                    </a:cubicBezTo>
                    <a:cubicBezTo>
                      <a:pt x="110" y="88"/>
                      <a:pt x="114" y="88"/>
                      <a:pt x="118" y="88"/>
                    </a:cubicBezTo>
                    <a:cubicBezTo>
                      <a:pt x="119" y="88"/>
                      <a:pt x="121" y="88"/>
                      <a:pt x="123" y="88"/>
                    </a:cubicBezTo>
                    <a:cubicBezTo>
                      <a:pt x="129" y="88"/>
                      <a:pt x="134" y="88"/>
                      <a:pt x="139" y="88"/>
                    </a:cubicBezTo>
                    <a:cubicBezTo>
                      <a:pt x="143" y="87"/>
                      <a:pt x="148" y="87"/>
                      <a:pt x="152" y="86"/>
                    </a:cubicBezTo>
                    <a:cubicBezTo>
                      <a:pt x="156" y="86"/>
                      <a:pt x="159" y="85"/>
                      <a:pt x="162" y="85"/>
                    </a:cubicBezTo>
                    <a:cubicBezTo>
                      <a:pt x="164" y="84"/>
                      <a:pt x="166" y="83"/>
                      <a:pt x="168" y="83"/>
                    </a:cubicBezTo>
                    <a:cubicBezTo>
                      <a:pt x="169" y="82"/>
                      <a:pt x="170" y="82"/>
                      <a:pt x="170" y="82"/>
                    </a:cubicBezTo>
                    <a:cubicBezTo>
                      <a:pt x="170" y="82"/>
                      <a:pt x="169" y="82"/>
                      <a:pt x="168" y="83"/>
                    </a:cubicBezTo>
                    <a:cubicBezTo>
                      <a:pt x="166" y="83"/>
                      <a:pt x="164" y="83"/>
                      <a:pt x="162" y="84"/>
                    </a:cubicBezTo>
                    <a:cubicBezTo>
                      <a:pt x="159" y="84"/>
                      <a:pt x="155" y="85"/>
                      <a:pt x="152" y="85"/>
                    </a:cubicBezTo>
                    <a:cubicBezTo>
                      <a:pt x="148" y="85"/>
                      <a:pt x="143" y="85"/>
                      <a:pt x="139" y="85"/>
                    </a:cubicBezTo>
                    <a:cubicBezTo>
                      <a:pt x="138" y="85"/>
                      <a:pt x="138" y="85"/>
                      <a:pt x="138" y="85"/>
                    </a:cubicBezTo>
                    <a:cubicBezTo>
                      <a:pt x="133" y="85"/>
                      <a:pt x="128" y="85"/>
                      <a:pt x="123" y="85"/>
                    </a:cubicBezTo>
                    <a:cubicBezTo>
                      <a:pt x="120" y="85"/>
                      <a:pt x="118" y="85"/>
                      <a:pt x="115" y="85"/>
                    </a:cubicBezTo>
                    <a:cubicBezTo>
                      <a:pt x="112" y="85"/>
                      <a:pt x="109" y="84"/>
                      <a:pt x="106" y="84"/>
                    </a:cubicBezTo>
                    <a:cubicBezTo>
                      <a:pt x="101" y="83"/>
                      <a:pt x="95" y="81"/>
                      <a:pt x="89" y="79"/>
                    </a:cubicBezTo>
                    <a:cubicBezTo>
                      <a:pt x="83" y="77"/>
                      <a:pt x="78" y="74"/>
                      <a:pt x="72" y="71"/>
                    </a:cubicBezTo>
                    <a:cubicBezTo>
                      <a:pt x="62" y="64"/>
                      <a:pt x="52" y="56"/>
                      <a:pt x="44" y="48"/>
                    </a:cubicBezTo>
                    <a:cubicBezTo>
                      <a:pt x="40" y="43"/>
                      <a:pt x="36" y="39"/>
                      <a:pt x="32" y="35"/>
                    </a:cubicBezTo>
                    <a:cubicBezTo>
                      <a:pt x="28" y="31"/>
                      <a:pt x="25" y="27"/>
                      <a:pt x="22" y="24"/>
                    </a:cubicBezTo>
                    <a:cubicBezTo>
                      <a:pt x="15" y="17"/>
                      <a:pt x="10" y="11"/>
                      <a:pt x="6" y="7"/>
                    </a:cubicBezTo>
                    <a:cubicBezTo>
                      <a:pt x="2" y="3"/>
                      <a:pt x="0" y="0"/>
                      <a:pt x="0" y="0"/>
                    </a:cubicBezTo>
                  </a:path>
                </a:pathLst>
              </a:custGeom>
              <a:solidFill>
                <a:srgbClr val="00B4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i$lîḓè">
                <a:extLst>
                  <a:ext uri="{FF2B5EF4-FFF2-40B4-BE49-F238E27FC236}">
                    <a16:creationId xmlns:a16="http://schemas.microsoft.com/office/drawing/2014/main" id="{E462C360-0857-443C-AAA7-1FA9167801F3}"/>
                  </a:ext>
                </a:extLst>
              </p:cNvPr>
              <p:cNvSpPr/>
              <p:nvPr/>
            </p:nvSpPr>
            <p:spPr bwMode="auto">
              <a:xfrm>
                <a:off x="6334125" y="3248026"/>
                <a:ext cx="627063" cy="428625"/>
              </a:xfrm>
              <a:custGeom>
                <a:avLst/>
                <a:gdLst>
                  <a:gd name="T0" fmla="*/ 180 w 190"/>
                  <a:gd name="T1" fmla="*/ 0 h 130"/>
                  <a:gd name="T2" fmla="*/ 178 w 190"/>
                  <a:gd name="T3" fmla="*/ 0 h 130"/>
                  <a:gd name="T4" fmla="*/ 176 w 190"/>
                  <a:gd name="T5" fmla="*/ 1 h 130"/>
                  <a:gd name="T6" fmla="*/ 175 w 190"/>
                  <a:gd name="T7" fmla="*/ 1 h 130"/>
                  <a:gd name="T8" fmla="*/ 165 w 190"/>
                  <a:gd name="T9" fmla="*/ 12 h 130"/>
                  <a:gd name="T10" fmla="*/ 159 w 190"/>
                  <a:gd name="T11" fmla="*/ 25 h 130"/>
                  <a:gd name="T12" fmla="*/ 151 w 190"/>
                  <a:gd name="T13" fmla="*/ 55 h 130"/>
                  <a:gd name="T14" fmla="*/ 148 w 190"/>
                  <a:gd name="T15" fmla="*/ 70 h 130"/>
                  <a:gd name="T16" fmla="*/ 146 w 190"/>
                  <a:gd name="T17" fmla="*/ 77 h 130"/>
                  <a:gd name="T18" fmla="*/ 143 w 190"/>
                  <a:gd name="T19" fmla="*/ 84 h 130"/>
                  <a:gd name="T20" fmla="*/ 126 w 190"/>
                  <a:gd name="T21" fmla="*/ 109 h 130"/>
                  <a:gd name="T22" fmla="*/ 101 w 190"/>
                  <a:gd name="T23" fmla="*/ 124 h 130"/>
                  <a:gd name="T24" fmla="*/ 77 w 190"/>
                  <a:gd name="T25" fmla="*/ 127 h 130"/>
                  <a:gd name="T26" fmla="*/ 73 w 190"/>
                  <a:gd name="T27" fmla="*/ 127 h 130"/>
                  <a:gd name="T28" fmla="*/ 49 w 190"/>
                  <a:gd name="T29" fmla="*/ 123 h 130"/>
                  <a:gd name="T30" fmla="*/ 13 w 190"/>
                  <a:gd name="T31" fmla="*/ 111 h 130"/>
                  <a:gd name="T32" fmla="*/ 0 w 190"/>
                  <a:gd name="T33" fmla="*/ 104 h 130"/>
                  <a:gd name="T34" fmla="*/ 3 w 190"/>
                  <a:gd name="T35" fmla="*/ 106 h 130"/>
                  <a:gd name="T36" fmla="*/ 13 w 190"/>
                  <a:gd name="T37" fmla="*/ 111 h 130"/>
                  <a:gd name="T38" fmla="*/ 48 w 190"/>
                  <a:gd name="T39" fmla="*/ 125 h 130"/>
                  <a:gd name="T40" fmla="*/ 73 w 190"/>
                  <a:gd name="T41" fmla="*/ 130 h 130"/>
                  <a:gd name="T42" fmla="*/ 80 w 190"/>
                  <a:gd name="T43" fmla="*/ 130 h 130"/>
                  <a:gd name="T44" fmla="*/ 102 w 190"/>
                  <a:gd name="T45" fmla="*/ 127 h 130"/>
                  <a:gd name="T46" fmla="*/ 129 w 190"/>
                  <a:gd name="T47" fmla="*/ 112 h 130"/>
                  <a:gd name="T48" fmla="*/ 147 w 190"/>
                  <a:gd name="T49" fmla="*/ 86 h 130"/>
                  <a:gd name="T50" fmla="*/ 150 w 190"/>
                  <a:gd name="T51" fmla="*/ 79 h 130"/>
                  <a:gd name="T52" fmla="*/ 152 w 190"/>
                  <a:gd name="T53" fmla="*/ 71 h 130"/>
                  <a:gd name="T54" fmla="*/ 155 w 190"/>
                  <a:gd name="T55" fmla="*/ 56 h 130"/>
                  <a:gd name="T56" fmla="*/ 162 w 190"/>
                  <a:gd name="T57" fmla="*/ 27 h 130"/>
                  <a:gd name="T58" fmla="*/ 168 w 190"/>
                  <a:gd name="T59" fmla="*/ 14 h 130"/>
                  <a:gd name="T60" fmla="*/ 176 w 190"/>
                  <a:gd name="T61" fmla="*/ 4 h 130"/>
                  <a:gd name="T62" fmla="*/ 177 w 190"/>
                  <a:gd name="T63" fmla="*/ 3 h 130"/>
                  <a:gd name="T64" fmla="*/ 179 w 190"/>
                  <a:gd name="T65" fmla="*/ 3 h 130"/>
                  <a:gd name="T66" fmla="*/ 180 w 190"/>
                  <a:gd name="T67" fmla="*/ 3 h 130"/>
                  <a:gd name="T68" fmla="*/ 181 w 190"/>
                  <a:gd name="T69" fmla="*/ 3 h 130"/>
                  <a:gd name="T70" fmla="*/ 185 w 190"/>
                  <a:gd name="T71" fmla="*/ 6 h 130"/>
                  <a:gd name="T72" fmla="*/ 188 w 190"/>
                  <a:gd name="T73" fmla="*/ 17 h 130"/>
                  <a:gd name="T74" fmla="*/ 186 w 190"/>
                  <a:gd name="T75" fmla="*/ 28 h 130"/>
                  <a:gd name="T76" fmla="*/ 183 w 190"/>
                  <a:gd name="T77" fmla="*/ 32 h 130"/>
                  <a:gd name="T78" fmla="*/ 179 w 190"/>
                  <a:gd name="T79" fmla="*/ 33 h 130"/>
                  <a:gd name="T80" fmla="*/ 179 w 190"/>
                  <a:gd name="T81" fmla="*/ 33 h 130"/>
                  <a:gd name="T82" fmla="*/ 173 w 190"/>
                  <a:gd name="T83" fmla="*/ 29 h 130"/>
                  <a:gd name="T84" fmla="*/ 172 w 190"/>
                  <a:gd name="T85" fmla="*/ 21 h 130"/>
                  <a:gd name="T86" fmla="*/ 173 w 190"/>
                  <a:gd name="T87" fmla="*/ 18 h 130"/>
                  <a:gd name="T88" fmla="*/ 174 w 190"/>
                  <a:gd name="T89" fmla="*/ 17 h 130"/>
                  <a:gd name="T90" fmla="*/ 175 w 190"/>
                  <a:gd name="T91" fmla="*/ 17 h 130"/>
                  <a:gd name="T92" fmla="*/ 177 w 190"/>
                  <a:gd name="T93" fmla="*/ 20 h 130"/>
                  <a:gd name="T94" fmla="*/ 177 w 190"/>
                  <a:gd name="T95" fmla="*/ 24 h 130"/>
                  <a:gd name="T96" fmla="*/ 177 w 190"/>
                  <a:gd name="T97" fmla="*/ 24 h 130"/>
                  <a:gd name="T98" fmla="*/ 177 w 190"/>
                  <a:gd name="T99" fmla="*/ 20 h 130"/>
                  <a:gd name="T100" fmla="*/ 175 w 190"/>
                  <a:gd name="T101" fmla="*/ 17 h 130"/>
                  <a:gd name="T102" fmla="*/ 174 w 190"/>
                  <a:gd name="T103" fmla="*/ 17 h 130"/>
                  <a:gd name="T104" fmla="*/ 172 w 190"/>
                  <a:gd name="T105" fmla="*/ 18 h 130"/>
                  <a:gd name="T106" fmla="*/ 171 w 190"/>
                  <a:gd name="T107" fmla="*/ 21 h 130"/>
                  <a:gd name="T108" fmla="*/ 172 w 190"/>
                  <a:gd name="T109" fmla="*/ 29 h 130"/>
                  <a:gd name="T110" fmla="*/ 179 w 190"/>
                  <a:gd name="T111" fmla="*/ 34 h 130"/>
                  <a:gd name="T112" fmla="*/ 184 w 190"/>
                  <a:gd name="T113" fmla="*/ 33 h 130"/>
                  <a:gd name="T114" fmla="*/ 188 w 190"/>
                  <a:gd name="T115" fmla="*/ 29 h 130"/>
                  <a:gd name="T116" fmla="*/ 190 w 190"/>
                  <a:gd name="T117" fmla="*/ 17 h 130"/>
                  <a:gd name="T118" fmla="*/ 188 w 190"/>
                  <a:gd name="T119" fmla="*/ 5 h 130"/>
                  <a:gd name="T120" fmla="*/ 182 w 190"/>
                  <a:gd name="T121" fmla="*/ 0 h 130"/>
                  <a:gd name="T122" fmla="*/ 180 w 190"/>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 h="130">
                    <a:moveTo>
                      <a:pt x="180" y="0"/>
                    </a:moveTo>
                    <a:cubicBezTo>
                      <a:pt x="179" y="0"/>
                      <a:pt x="179" y="0"/>
                      <a:pt x="178" y="0"/>
                    </a:cubicBezTo>
                    <a:cubicBezTo>
                      <a:pt x="177" y="0"/>
                      <a:pt x="177" y="0"/>
                      <a:pt x="176" y="1"/>
                    </a:cubicBezTo>
                    <a:cubicBezTo>
                      <a:pt x="176" y="1"/>
                      <a:pt x="175" y="1"/>
                      <a:pt x="175" y="1"/>
                    </a:cubicBezTo>
                    <a:cubicBezTo>
                      <a:pt x="170" y="4"/>
                      <a:pt x="167" y="8"/>
                      <a:pt x="165" y="12"/>
                    </a:cubicBezTo>
                    <a:cubicBezTo>
                      <a:pt x="162" y="16"/>
                      <a:pt x="161" y="21"/>
                      <a:pt x="159" y="25"/>
                    </a:cubicBezTo>
                    <a:cubicBezTo>
                      <a:pt x="156" y="35"/>
                      <a:pt x="153" y="45"/>
                      <a:pt x="151" y="55"/>
                    </a:cubicBezTo>
                    <a:cubicBezTo>
                      <a:pt x="150" y="60"/>
                      <a:pt x="149" y="65"/>
                      <a:pt x="148" y="70"/>
                    </a:cubicBezTo>
                    <a:cubicBezTo>
                      <a:pt x="147" y="73"/>
                      <a:pt x="147" y="75"/>
                      <a:pt x="146" y="77"/>
                    </a:cubicBezTo>
                    <a:cubicBezTo>
                      <a:pt x="145" y="80"/>
                      <a:pt x="144" y="82"/>
                      <a:pt x="143" y="84"/>
                    </a:cubicBezTo>
                    <a:cubicBezTo>
                      <a:pt x="139" y="94"/>
                      <a:pt x="133" y="103"/>
                      <a:pt x="126" y="109"/>
                    </a:cubicBezTo>
                    <a:cubicBezTo>
                      <a:pt x="119" y="116"/>
                      <a:pt x="110" y="121"/>
                      <a:pt x="101" y="124"/>
                    </a:cubicBezTo>
                    <a:cubicBezTo>
                      <a:pt x="93" y="126"/>
                      <a:pt x="85" y="127"/>
                      <a:pt x="77" y="127"/>
                    </a:cubicBezTo>
                    <a:cubicBezTo>
                      <a:pt x="76" y="127"/>
                      <a:pt x="75" y="127"/>
                      <a:pt x="73" y="127"/>
                    </a:cubicBezTo>
                    <a:cubicBezTo>
                      <a:pt x="64" y="126"/>
                      <a:pt x="56" y="125"/>
                      <a:pt x="49" y="123"/>
                    </a:cubicBezTo>
                    <a:cubicBezTo>
                      <a:pt x="33" y="119"/>
                      <a:pt x="21" y="114"/>
                      <a:pt x="13" y="111"/>
                    </a:cubicBezTo>
                    <a:cubicBezTo>
                      <a:pt x="5" y="107"/>
                      <a:pt x="0" y="104"/>
                      <a:pt x="0" y="104"/>
                    </a:cubicBezTo>
                    <a:cubicBezTo>
                      <a:pt x="0" y="104"/>
                      <a:pt x="1" y="105"/>
                      <a:pt x="3" y="106"/>
                    </a:cubicBezTo>
                    <a:cubicBezTo>
                      <a:pt x="5" y="108"/>
                      <a:pt x="9" y="109"/>
                      <a:pt x="13" y="111"/>
                    </a:cubicBezTo>
                    <a:cubicBezTo>
                      <a:pt x="21" y="115"/>
                      <a:pt x="33" y="121"/>
                      <a:pt x="48" y="125"/>
                    </a:cubicBezTo>
                    <a:cubicBezTo>
                      <a:pt x="56" y="127"/>
                      <a:pt x="64" y="129"/>
                      <a:pt x="73" y="130"/>
                    </a:cubicBezTo>
                    <a:cubicBezTo>
                      <a:pt x="75" y="130"/>
                      <a:pt x="78" y="130"/>
                      <a:pt x="80" y="130"/>
                    </a:cubicBezTo>
                    <a:cubicBezTo>
                      <a:pt x="87" y="130"/>
                      <a:pt x="94" y="129"/>
                      <a:pt x="102" y="127"/>
                    </a:cubicBezTo>
                    <a:cubicBezTo>
                      <a:pt x="111" y="124"/>
                      <a:pt x="121" y="119"/>
                      <a:pt x="129" y="112"/>
                    </a:cubicBezTo>
                    <a:cubicBezTo>
                      <a:pt x="136" y="105"/>
                      <a:pt x="142" y="96"/>
                      <a:pt x="147" y="86"/>
                    </a:cubicBezTo>
                    <a:cubicBezTo>
                      <a:pt x="148" y="84"/>
                      <a:pt x="149" y="81"/>
                      <a:pt x="150" y="79"/>
                    </a:cubicBezTo>
                    <a:cubicBezTo>
                      <a:pt x="150" y="76"/>
                      <a:pt x="151" y="73"/>
                      <a:pt x="152" y="71"/>
                    </a:cubicBezTo>
                    <a:cubicBezTo>
                      <a:pt x="153" y="66"/>
                      <a:pt x="154" y="61"/>
                      <a:pt x="155" y="56"/>
                    </a:cubicBezTo>
                    <a:cubicBezTo>
                      <a:pt x="157" y="46"/>
                      <a:pt x="159" y="36"/>
                      <a:pt x="162" y="27"/>
                    </a:cubicBezTo>
                    <a:cubicBezTo>
                      <a:pt x="164" y="22"/>
                      <a:pt x="166" y="18"/>
                      <a:pt x="168" y="14"/>
                    </a:cubicBezTo>
                    <a:cubicBezTo>
                      <a:pt x="170" y="10"/>
                      <a:pt x="173" y="6"/>
                      <a:pt x="176" y="4"/>
                    </a:cubicBezTo>
                    <a:cubicBezTo>
                      <a:pt x="177" y="3"/>
                      <a:pt x="177" y="3"/>
                      <a:pt x="177" y="3"/>
                    </a:cubicBezTo>
                    <a:cubicBezTo>
                      <a:pt x="178" y="3"/>
                      <a:pt x="178" y="3"/>
                      <a:pt x="179" y="3"/>
                    </a:cubicBezTo>
                    <a:cubicBezTo>
                      <a:pt x="179" y="3"/>
                      <a:pt x="180" y="3"/>
                      <a:pt x="180" y="3"/>
                    </a:cubicBezTo>
                    <a:cubicBezTo>
                      <a:pt x="181" y="3"/>
                      <a:pt x="181" y="3"/>
                      <a:pt x="181" y="3"/>
                    </a:cubicBezTo>
                    <a:cubicBezTo>
                      <a:pt x="183" y="3"/>
                      <a:pt x="185" y="4"/>
                      <a:pt x="185" y="6"/>
                    </a:cubicBezTo>
                    <a:cubicBezTo>
                      <a:pt x="187" y="9"/>
                      <a:pt x="188" y="13"/>
                      <a:pt x="188" y="17"/>
                    </a:cubicBezTo>
                    <a:cubicBezTo>
                      <a:pt x="188" y="21"/>
                      <a:pt x="187" y="25"/>
                      <a:pt x="186" y="28"/>
                    </a:cubicBezTo>
                    <a:cubicBezTo>
                      <a:pt x="185" y="29"/>
                      <a:pt x="184" y="31"/>
                      <a:pt x="183" y="32"/>
                    </a:cubicBezTo>
                    <a:cubicBezTo>
                      <a:pt x="182" y="32"/>
                      <a:pt x="180" y="33"/>
                      <a:pt x="179" y="33"/>
                    </a:cubicBezTo>
                    <a:cubicBezTo>
                      <a:pt x="179" y="33"/>
                      <a:pt x="179" y="33"/>
                      <a:pt x="179" y="33"/>
                    </a:cubicBezTo>
                    <a:cubicBezTo>
                      <a:pt x="176" y="33"/>
                      <a:pt x="174" y="31"/>
                      <a:pt x="173" y="29"/>
                    </a:cubicBezTo>
                    <a:cubicBezTo>
                      <a:pt x="172" y="26"/>
                      <a:pt x="171" y="24"/>
                      <a:pt x="172" y="21"/>
                    </a:cubicBezTo>
                    <a:cubicBezTo>
                      <a:pt x="172" y="20"/>
                      <a:pt x="172" y="19"/>
                      <a:pt x="173" y="18"/>
                    </a:cubicBezTo>
                    <a:cubicBezTo>
                      <a:pt x="173" y="18"/>
                      <a:pt x="174" y="17"/>
                      <a:pt x="174" y="17"/>
                    </a:cubicBezTo>
                    <a:cubicBezTo>
                      <a:pt x="175" y="17"/>
                      <a:pt x="175" y="17"/>
                      <a:pt x="175" y="17"/>
                    </a:cubicBezTo>
                    <a:cubicBezTo>
                      <a:pt x="176" y="18"/>
                      <a:pt x="177" y="19"/>
                      <a:pt x="177" y="20"/>
                    </a:cubicBezTo>
                    <a:cubicBezTo>
                      <a:pt x="177" y="23"/>
                      <a:pt x="177" y="24"/>
                      <a:pt x="177" y="24"/>
                    </a:cubicBezTo>
                    <a:cubicBezTo>
                      <a:pt x="177" y="24"/>
                      <a:pt x="177" y="24"/>
                      <a:pt x="177" y="24"/>
                    </a:cubicBezTo>
                    <a:cubicBezTo>
                      <a:pt x="177" y="24"/>
                      <a:pt x="177" y="23"/>
                      <a:pt x="177" y="20"/>
                    </a:cubicBezTo>
                    <a:cubicBezTo>
                      <a:pt x="177" y="19"/>
                      <a:pt x="177" y="17"/>
                      <a:pt x="175" y="17"/>
                    </a:cubicBezTo>
                    <a:cubicBezTo>
                      <a:pt x="175" y="17"/>
                      <a:pt x="175" y="17"/>
                      <a:pt x="174" y="17"/>
                    </a:cubicBezTo>
                    <a:cubicBezTo>
                      <a:pt x="173" y="17"/>
                      <a:pt x="173" y="17"/>
                      <a:pt x="172" y="18"/>
                    </a:cubicBezTo>
                    <a:cubicBezTo>
                      <a:pt x="172" y="19"/>
                      <a:pt x="171" y="20"/>
                      <a:pt x="171" y="21"/>
                    </a:cubicBezTo>
                    <a:cubicBezTo>
                      <a:pt x="170" y="24"/>
                      <a:pt x="171" y="26"/>
                      <a:pt x="172" y="29"/>
                    </a:cubicBezTo>
                    <a:cubicBezTo>
                      <a:pt x="173" y="32"/>
                      <a:pt x="175" y="34"/>
                      <a:pt x="179" y="34"/>
                    </a:cubicBezTo>
                    <a:cubicBezTo>
                      <a:pt x="181" y="34"/>
                      <a:pt x="182" y="34"/>
                      <a:pt x="184" y="33"/>
                    </a:cubicBezTo>
                    <a:cubicBezTo>
                      <a:pt x="186" y="32"/>
                      <a:pt x="187" y="30"/>
                      <a:pt x="188" y="29"/>
                    </a:cubicBezTo>
                    <a:cubicBezTo>
                      <a:pt x="189" y="25"/>
                      <a:pt x="190" y="21"/>
                      <a:pt x="190" y="17"/>
                    </a:cubicBezTo>
                    <a:cubicBezTo>
                      <a:pt x="190" y="13"/>
                      <a:pt x="190" y="9"/>
                      <a:pt x="188" y="5"/>
                    </a:cubicBezTo>
                    <a:cubicBezTo>
                      <a:pt x="187" y="3"/>
                      <a:pt x="185" y="1"/>
                      <a:pt x="182" y="0"/>
                    </a:cubicBezTo>
                    <a:cubicBezTo>
                      <a:pt x="181" y="0"/>
                      <a:pt x="181" y="0"/>
                      <a:pt x="180" y="0"/>
                    </a:cubicBezTo>
                  </a:path>
                </a:pathLst>
              </a:custGeom>
              <a:solidFill>
                <a:srgbClr val="00B4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isḷîḋe">
                <a:extLst>
                  <a:ext uri="{FF2B5EF4-FFF2-40B4-BE49-F238E27FC236}">
                    <a16:creationId xmlns:a16="http://schemas.microsoft.com/office/drawing/2014/main" id="{AB8BABCC-BE3A-4DB2-9478-C8E746294061}"/>
                  </a:ext>
                </a:extLst>
              </p:cNvPr>
              <p:cNvSpPr/>
              <p:nvPr/>
            </p:nvSpPr>
            <p:spPr bwMode="auto">
              <a:xfrm>
                <a:off x="6442075" y="3409951"/>
                <a:ext cx="492125" cy="303213"/>
              </a:xfrm>
              <a:custGeom>
                <a:avLst/>
                <a:gdLst>
                  <a:gd name="T0" fmla="*/ 149 w 149"/>
                  <a:gd name="T1" fmla="*/ 0 h 92"/>
                  <a:gd name="T2" fmla="*/ 145 w 149"/>
                  <a:gd name="T3" fmla="*/ 7 h 92"/>
                  <a:gd name="T4" fmla="*/ 139 w 149"/>
                  <a:gd name="T5" fmla="*/ 16 h 92"/>
                  <a:gd name="T6" fmla="*/ 133 w 149"/>
                  <a:gd name="T7" fmla="*/ 26 h 92"/>
                  <a:gd name="T8" fmla="*/ 126 w 149"/>
                  <a:gd name="T9" fmla="*/ 39 h 92"/>
                  <a:gd name="T10" fmla="*/ 118 w 149"/>
                  <a:gd name="T11" fmla="*/ 53 h 92"/>
                  <a:gd name="T12" fmla="*/ 94 w 149"/>
                  <a:gd name="T13" fmla="*/ 78 h 92"/>
                  <a:gd name="T14" fmla="*/ 86 w 149"/>
                  <a:gd name="T15" fmla="*/ 82 h 92"/>
                  <a:gd name="T16" fmla="*/ 78 w 149"/>
                  <a:gd name="T17" fmla="*/ 85 h 92"/>
                  <a:gd name="T18" fmla="*/ 70 w 149"/>
                  <a:gd name="T19" fmla="*/ 88 h 92"/>
                  <a:gd name="T20" fmla="*/ 61 w 149"/>
                  <a:gd name="T21" fmla="*/ 89 h 92"/>
                  <a:gd name="T22" fmla="*/ 54 w 149"/>
                  <a:gd name="T23" fmla="*/ 89 h 92"/>
                  <a:gd name="T24" fmla="*/ 53 w 149"/>
                  <a:gd name="T25" fmla="*/ 89 h 92"/>
                  <a:gd name="T26" fmla="*/ 45 w 149"/>
                  <a:gd name="T27" fmla="*/ 88 h 92"/>
                  <a:gd name="T28" fmla="*/ 31 w 149"/>
                  <a:gd name="T29" fmla="*/ 86 h 92"/>
                  <a:gd name="T30" fmla="*/ 9 w 149"/>
                  <a:gd name="T31" fmla="*/ 83 h 92"/>
                  <a:gd name="T32" fmla="*/ 0 w 149"/>
                  <a:gd name="T33" fmla="*/ 82 h 92"/>
                  <a:gd name="T34" fmla="*/ 9 w 149"/>
                  <a:gd name="T35" fmla="*/ 84 h 92"/>
                  <a:gd name="T36" fmla="*/ 18 w 149"/>
                  <a:gd name="T37" fmla="*/ 86 h 92"/>
                  <a:gd name="T38" fmla="*/ 30 w 149"/>
                  <a:gd name="T39" fmla="*/ 89 h 92"/>
                  <a:gd name="T40" fmla="*/ 45 w 149"/>
                  <a:gd name="T41" fmla="*/ 91 h 92"/>
                  <a:gd name="T42" fmla="*/ 53 w 149"/>
                  <a:gd name="T43" fmla="*/ 92 h 92"/>
                  <a:gd name="T44" fmla="*/ 56 w 149"/>
                  <a:gd name="T45" fmla="*/ 92 h 92"/>
                  <a:gd name="T46" fmla="*/ 58 w 149"/>
                  <a:gd name="T47" fmla="*/ 92 h 92"/>
                  <a:gd name="T48" fmla="*/ 61 w 149"/>
                  <a:gd name="T49" fmla="*/ 92 h 92"/>
                  <a:gd name="T50" fmla="*/ 61 w 149"/>
                  <a:gd name="T51" fmla="*/ 92 h 92"/>
                  <a:gd name="T52" fmla="*/ 70 w 149"/>
                  <a:gd name="T53" fmla="*/ 91 h 92"/>
                  <a:gd name="T54" fmla="*/ 79 w 149"/>
                  <a:gd name="T55" fmla="*/ 89 h 92"/>
                  <a:gd name="T56" fmla="*/ 88 w 149"/>
                  <a:gd name="T57" fmla="*/ 86 h 92"/>
                  <a:gd name="T58" fmla="*/ 96 w 149"/>
                  <a:gd name="T59" fmla="*/ 81 h 92"/>
                  <a:gd name="T60" fmla="*/ 121 w 149"/>
                  <a:gd name="T61" fmla="*/ 55 h 92"/>
                  <a:gd name="T62" fmla="*/ 129 w 149"/>
                  <a:gd name="T63" fmla="*/ 41 h 92"/>
                  <a:gd name="T64" fmla="*/ 135 w 149"/>
                  <a:gd name="T65" fmla="*/ 28 h 92"/>
                  <a:gd name="T66" fmla="*/ 141 w 149"/>
                  <a:gd name="T67" fmla="*/ 16 h 92"/>
                  <a:gd name="T68" fmla="*/ 145 w 149"/>
                  <a:gd name="T69" fmla="*/ 8 h 92"/>
                  <a:gd name="T70" fmla="*/ 149 w 149"/>
                  <a:gd name="T7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9" h="92">
                    <a:moveTo>
                      <a:pt x="149" y="0"/>
                    </a:moveTo>
                    <a:cubicBezTo>
                      <a:pt x="149" y="0"/>
                      <a:pt x="147" y="3"/>
                      <a:pt x="145" y="7"/>
                    </a:cubicBezTo>
                    <a:cubicBezTo>
                      <a:pt x="143" y="10"/>
                      <a:pt x="141" y="12"/>
                      <a:pt x="139" y="16"/>
                    </a:cubicBezTo>
                    <a:cubicBezTo>
                      <a:pt x="138" y="19"/>
                      <a:pt x="136" y="22"/>
                      <a:pt x="133" y="26"/>
                    </a:cubicBezTo>
                    <a:cubicBezTo>
                      <a:pt x="131" y="30"/>
                      <a:pt x="129" y="35"/>
                      <a:pt x="126" y="39"/>
                    </a:cubicBezTo>
                    <a:cubicBezTo>
                      <a:pt x="124" y="44"/>
                      <a:pt x="121" y="49"/>
                      <a:pt x="118" y="53"/>
                    </a:cubicBezTo>
                    <a:cubicBezTo>
                      <a:pt x="112" y="63"/>
                      <a:pt x="104" y="72"/>
                      <a:pt x="94" y="78"/>
                    </a:cubicBezTo>
                    <a:cubicBezTo>
                      <a:pt x="91" y="80"/>
                      <a:pt x="89" y="81"/>
                      <a:pt x="86" y="82"/>
                    </a:cubicBezTo>
                    <a:cubicBezTo>
                      <a:pt x="83" y="83"/>
                      <a:pt x="81" y="85"/>
                      <a:pt x="78" y="85"/>
                    </a:cubicBezTo>
                    <a:cubicBezTo>
                      <a:pt x="75" y="86"/>
                      <a:pt x="72" y="87"/>
                      <a:pt x="70" y="88"/>
                    </a:cubicBezTo>
                    <a:cubicBezTo>
                      <a:pt x="67" y="88"/>
                      <a:pt x="64" y="88"/>
                      <a:pt x="61" y="89"/>
                    </a:cubicBezTo>
                    <a:cubicBezTo>
                      <a:pt x="59" y="89"/>
                      <a:pt x="56" y="89"/>
                      <a:pt x="54" y="89"/>
                    </a:cubicBezTo>
                    <a:cubicBezTo>
                      <a:pt x="53" y="89"/>
                      <a:pt x="53" y="89"/>
                      <a:pt x="53" y="89"/>
                    </a:cubicBezTo>
                    <a:cubicBezTo>
                      <a:pt x="50" y="89"/>
                      <a:pt x="48" y="89"/>
                      <a:pt x="45" y="88"/>
                    </a:cubicBezTo>
                    <a:cubicBezTo>
                      <a:pt x="40" y="88"/>
                      <a:pt x="35" y="87"/>
                      <a:pt x="31" y="86"/>
                    </a:cubicBezTo>
                    <a:cubicBezTo>
                      <a:pt x="22" y="85"/>
                      <a:pt x="14" y="84"/>
                      <a:pt x="9" y="83"/>
                    </a:cubicBezTo>
                    <a:cubicBezTo>
                      <a:pt x="3" y="82"/>
                      <a:pt x="0" y="82"/>
                      <a:pt x="0" y="82"/>
                    </a:cubicBezTo>
                    <a:cubicBezTo>
                      <a:pt x="0" y="82"/>
                      <a:pt x="3" y="83"/>
                      <a:pt x="9" y="84"/>
                    </a:cubicBezTo>
                    <a:cubicBezTo>
                      <a:pt x="11" y="84"/>
                      <a:pt x="14" y="85"/>
                      <a:pt x="18" y="86"/>
                    </a:cubicBezTo>
                    <a:cubicBezTo>
                      <a:pt x="22" y="87"/>
                      <a:pt x="26" y="88"/>
                      <a:pt x="30" y="89"/>
                    </a:cubicBezTo>
                    <a:cubicBezTo>
                      <a:pt x="35" y="90"/>
                      <a:pt x="39" y="91"/>
                      <a:pt x="45" y="91"/>
                    </a:cubicBezTo>
                    <a:cubicBezTo>
                      <a:pt x="47" y="92"/>
                      <a:pt x="50" y="92"/>
                      <a:pt x="53" y="92"/>
                    </a:cubicBezTo>
                    <a:cubicBezTo>
                      <a:pt x="54" y="92"/>
                      <a:pt x="55" y="92"/>
                      <a:pt x="56" y="92"/>
                    </a:cubicBezTo>
                    <a:cubicBezTo>
                      <a:pt x="57" y="92"/>
                      <a:pt x="57" y="92"/>
                      <a:pt x="58" y="92"/>
                    </a:cubicBezTo>
                    <a:cubicBezTo>
                      <a:pt x="59" y="92"/>
                      <a:pt x="60" y="92"/>
                      <a:pt x="61" y="92"/>
                    </a:cubicBezTo>
                    <a:cubicBezTo>
                      <a:pt x="61" y="92"/>
                      <a:pt x="61" y="92"/>
                      <a:pt x="61" y="92"/>
                    </a:cubicBezTo>
                    <a:cubicBezTo>
                      <a:pt x="64" y="92"/>
                      <a:pt x="67" y="92"/>
                      <a:pt x="70" y="91"/>
                    </a:cubicBezTo>
                    <a:cubicBezTo>
                      <a:pt x="73" y="91"/>
                      <a:pt x="76" y="90"/>
                      <a:pt x="79" y="89"/>
                    </a:cubicBezTo>
                    <a:cubicBezTo>
                      <a:pt x="82" y="88"/>
                      <a:pt x="85" y="87"/>
                      <a:pt x="88" y="86"/>
                    </a:cubicBezTo>
                    <a:cubicBezTo>
                      <a:pt x="90" y="84"/>
                      <a:pt x="93" y="83"/>
                      <a:pt x="96" y="81"/>
                    </a:cubicBezTo>
                    <a:cubicBezTo>
                      <a:pt x="106" y="74"/>
                      <a:pt x="115" y="65"/>
                      <a:pt x="121" y="55"/>
                    </a:cubicBezTo>
                    <a:cubicBezTo>
                      <a:pt x="124" y="50"/>
                      <a:pt x="127" y="46"/>
                      <a:pt x="129" y="41"/>
                    </a:cubicBezTo>
                    <a:cubicBezTo>
                      <a:pt x="131" y="36"/>
                      <a:pt x="133" y="32"/>
                      <a:pt x="135" y="28"/>
                    </a:cubicBezTo>
                    <a:cubicBezTo>
                      <a:pt x="137" y="23"/>
                      <a:pt x="139" y="20"/>
                      <a:pt x="141" y="16"/>
                    </a:cubicBezTo>
                    <a:cubicBezTo>
                      <a:pt x="142" y="13"/>
                      <a:pt x="144" y="10"/>
                      <a:pt x="145" y="8"/>
                    </a:cubicBezTo>
                    <a:cubicBezTo>
                      <a:pt x="148" y="3"/>
                      <a:pt x="149" y="0"/>
                      <a:pt x="149" y="0"/>
                    </a:cubicBezTo>
                  </a:path>
                </a:pathLst>
              </a:custGeom>
              <a:solidFill>
                <a:srgbClr val="00B4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íŝ1îďè">
                <a:extLst>
                  <a:ext uri="{FF2B5EF4-FFF2-40B4-BE49-F238E27FC236}">
                    <a16:creationId xmlns:a16="http://schemas.microsoft.com/office/drawing/2014/main" id="{266927B2-00F0-4D8C-B6B5-D1BBD6004EC4}"/>
                  </a:ext>
                </a:extLst>
              </p:cNvPr>
              <p:cNvSpPr/>
              <p:nvPr/>
            </p:nvSpPr>
            <p:spPr bwMode="auto">
              <a:xfrm>
                <a:off x="6481763" y="3382963"/>
                <a:ext cx="338138" cy="273050"/>
              </a:xfrm>
              <a:custGeom>
                <a:avLst/>
                <a:gdLst>
                  <a:gd name="T0" fmla="*/ 102 w 102"/>
                  <a:gd name="T1" fmla="*/ 0 h 83"/>
                  <a:gd name="T2" fmla="*/ 100 w 102"/>
                  <a:gd name="T3" fmla="*/ 6 h 83"/>
                  <a:gd name="T4" fmla="*/ 94 w 102"/>
                  <a:gd name="T5" fmla="*/ 22 h 83"/>
                  <a:gd name="T6" fmla="*/ 90 w 102"/>
                  <a:gd name="T7" fmla="*/ 32 h 83"/>
                  <a:gd name="T8" fmla="*/ 84 w 102"/>
                  <a:gd name="T9" fmla="*/ 43 h 83"/>
                  <a:gd name="T10" fmla="*/ 80 w 102"/>
                  <a:gd name="T11" fmla="*/ 48 h 83"/>
                  <a:gd name="T12" fmla="*/ 76 w 102"/>
                  <a:gd name="T13" fmla="*/ 53 h 83"/>
                  <a:gd name="T14" fmla="*/ 72 w 102"/>
                  <a:gd name="T15" fmla="*/ 58 h 83"/>
                  <a:gd name="T16" fmla="*/ 67 w 102"/>
                  <a:gd name="T17" fmla="*/ 63 h 83"/>
                  <a:gd name="T18" fmla="*/ 62 w 102"/>
                  <a:gd name="T19" fmla="*/ 68 h 83"/>
                  <a:gd name="T20" fmla="*/ 57 w 102"/>
                  <a:gd name="T21" fmla="*/ 71 h 83"/>
                  <a:gd name="T22" fmla="*/ 45 w 102"/>
                  <a:gd name="T23" fmla="*/ 77 h 83"/>
                  <a:gd name="T24" fmla="*/ 39 w 102"/>
                  <a:gd name="T25" fmla="*/ 79 h 83"/>
                  <a:gd name="T26" fmla="*/ 33 w 102"/>
                  <a:gd name="T27" fmla="*/ 80 h 83"/>
                  <a:gd name="T28" fmla="*/ 22 w 102"/>
                  <a:gd name="T29" fmla="*/ 81 h 83"/>
                  <a:gd name="T30" fmla="*/ 17 w 102"/>
                  <a:gd name="T31" fmla="*/ 81 h 83"/>
                  <a:gd name="T32" fmla="*/ 13 w 102"/>
                  <a:gd name="T33" fmla="*/ 81 h 83"/>
                  <a:gd name="T34" fmla="*/ 6 w 102"/>
                  <a:gd name="T35" fmla="*/ 80 h 83"/>
                  <a:gd name="T36" fmla="*/ 2 w 102"/>
                  <a:gd name="T37" fmla="*/ 78 h 83"/>
                  <a:gd name="T38" fmla="*/ 0 w 102"/>
                  <a:gd name="T39" fmla="*/ 78 h 83"/>
                  <a:gd name="T40" fmla="*/ 2 w 102"/>
                  <a:gd name="T41" fmla="*/ 79 h 83"/>
                  <a:gd name="T42" fmla="*/ 6 w 102"/>
                  <a:gd name="T43" fmla="*/ 81 h 83"/>
                  <a:gd name="T44" fmla="*/ 22 w 102"/>
                  <a:gd name="T45" fmla="*/ 83 h 83"/>
                  <a:gd name="T46" fmla="*/ 22 w 102"/>
                  <a:gd name="T47" fmla="*/ 83 h 83"/>
                  <a:gd name="T48" fmla="*/ 23 w 102"/>
                  <a:gd name="T49" fmla="*/ 83 h 83"/>
                  <a:gd name="T50" fmla="*/ 34 w 102"/>
                  <a:gd name="T51" fmla="*/ 83 h 83"/>
                  <a:gd name="T52" fmla="*/ 40 w 102"/>
                  <a:gd name="T53" fmla="*/ 82 h 83"/>
                  <a:gd name="T54" fmla="*/ 46 w 102"/>
                  <a:gd name="T55" fmla="*/ 80 h 83"/>
                  <a:gd name="T56" fmla="*/ 59 w 102"/>
                  <a:gd name="T57" fmla="*/ 75 h 83"/>
                  <a:gd name="T58" fmla="*/ 65 w 102"/>
                  <a:gd name="T59" fmla="*/ 71 h 83"/>
                  <a:gd name="T60" fmla="*/ 70 w 102"/>
                  <a:gd name="T61" fmla="*/ 66 h 83"/>
                  <a:gd name="T62" fmla="*/ 75 w 102"/>
                  <a:gd name="T63" fmla="*/ 61 h 83"/>
                  <a:gd name="T64" fmla="*/ 79 w 102"/>
                  <a:gd name="T65" fmla="*/ 56 h 83"/>
                  <a:gd name="T66" fmla="*/ 83 w 102"/>
                  <a:gd name="T67" fmla="*/ 50 h 83"/>
                  <a:gd name="T68" fmla="*/ 87 w 102"/>
                  <a:gd name="T69" fmla="*/ 44 h 83"/>
                  <a:gd name="T70" fmla="*/ 92 w 102"/>
                  <a:gd name="T71" fmla="*/ 33 h 83"/>
                  <a:gd name="T72" fmla="*/ 96 w 102"/>
                  <a:gd name="T73" fmla="*/ 23 h 83"/>
                  <a:gd name="T74" fmla="*/ 99 w 102"/>
                  <a:gd name="T75" fmla="*/ 14 h 83"/>
                  <a:gd name="T76" fmla="*/ 101 w 102"/>
                  <a:gd name="T77" fmla="*/ 7 h 83"/>
                  <a:gd name="T78" fmla="*/ 102 w 102"/>
                  <a:gd name="T7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 h="83">
                    <a:moveTo>
                      <a:pt x="102" y="0"/>
                    </a:moveTo>
                    <a:cubicBezTo>
                      <a:pt x="102" y="0"/>
                      <a:pt x="101" y="2"/>
                      <a:pt x="100" y="6"/>
                    </a:cubicBezTo>
                    <a:cubicBezTo>
                      <a:pt x="99" y="10"/>
                      <a:pt x="97" y="16"/>
                      <a:pt x="94" y="22"/>
                    </a:cubicBezTo>
                    <a:cubicBezTo>
                      <a:pt x="93" y="25"/>
                      <a:pt x="91" y="28"/>
                      <a:pt x="90" y="32"/>
                    </a:cubicBezTo>
                    <a:cubicBezTo>
                      <a:pt x="88" y="35"/>
                      <a:pt x="86" y="39"/>
                      <a:pt x="84" y="43"/>
                    </a:cubicBezTo>
                    <a:cubicBezTo>
                      <a:pt x="82" y="44"/>
                      <a:pt x="81" y="46"/>
                      <a:pt x="80" y="48"/>
                    </a:cubicBezTo>
                    <a:cubicBezTo>
                      <a:pt x="79" y="50"/>
                      <a:pt x="78" y="52"/>
                      <a:pt x="76" y="53"/>
                    </a:cubicBezTo>
                    <a:cubicBezTo>
                      <a:pt x="75" y="55"/>
                      <a:pt x="73" y="57"/>
                      <a:pt x="72" y="58"/>
                    </a:cubicBezTo>
                    <a:cubicBezTo>
                      <a:pt x="70" y="60"/>
                      <a:pt x="69" y="62"/>
                      <a:pt x="67" y="63"/>
                    </a:cubicBezTo>
                    <a:cubicBezTo>
                      <a:pt x="66" y="65"/>
                      <a:pt x="64" y="66"/>
                      <a:pt x="62" y="68"/>
                    </a:cubicBezTo>
                    <a:cubicBezTo>
                      <a:pt x="60" y="69"/>
                      <a:pt x="59" y="70"/>
                      <a:pt x="57" y="71"/>
                    </a:cubicBezTo>
                    <a:cubicBezTo>
                      <a:pt x="53" y="74"/>
                      <a:pt x="49" y="76"/>
                      <a:pt x="45" y="77"/>
                    </a:cubicBezTo>
                    <a:cubicBezTo>
                      <a:pt x="43" y="77"/>
                      <a:pt x="41" y="78"/>
                      <a:pt x="39" y="79"/>
                    </a:cubicBezTo>
                    <a:cubicBezTo>
                      <a:pt x="37" y="79"/>
                      <a:pt x="35" y="79"/>
                      <a:pt x="33" y="80"/>
                    </a:cubicBezTo>
                    <a:cubicBezTo>
                      <a:pt x="30" y="80"/>
                      <a:pt x="26" y="81"/>
                      <a:pt x="22" y="81"/>
                    </a:cubicBezTo>
                    <a:cubicBezTo>
                      <a:pt x="20" y="81"/>
                      <a:pt x="18" y="81"/>
                      <a:pt x="17" y="81"/>
                    </a:cubicBezTo>
                    <a:cubicBezTo>
                      <a:pt x="15" y="81"/>
                      <a:pt x="14" y="81"/>
                      <a:pt x="13" y="81"/>
                    </a:cubicBezTo>
                    <a:cubicBezTo>
                      <a:pt x="10" y="81"/>
                      <a:pt x="8" y="80"/>
                      <a:pt x="6" y="80"/>
                    </a:cubicBezTo>
                    <a:cubicBezTo>
                      <a:pt x="4" y="80"/>
                      <a:pt x="3" y="79"/>
                      <a:pt x="2" y="78"/>
                    </a:cubicBezTo>
                    <a:cubicBezTo>
                      <a:pt x="1" y="78"/>
                      <a:pt x="0" y="78"/>
                      <a:pt x="0" y="78"/>
                    </a:cubicBezTo>
                    <a:cubicBezTo>
                      <a:pt x="0" y="78"/>
                      <a:pt x="1" y="78"/>
                      <a:pt x="2" y="79"/>
                    </a:cubicBezTo>
                    <a:cubicBezTo>
                      <a:pt x="2" y="79"/>
                      <a:pt x="4" y="80"/>
                      <a:pt x="6" y="81"/>
                    </a:cubicBezTo>
                    <a:cubicBezTo>
                      <a:pt x="10" y="82"/>
                      <a:pt x="15" y="83"/>
                      <a:pt x="22" y="83"/>
                    </a:cubicBezTo>
                    <a:cubicBezTo>
                      <a:pt x="22" y="83"/>
                      <a:pt x="22" y="83"/>
                      <a:pt x="22" y="83"/>
                    </a:cubicBezTo>
                    <a:cubicBezTo>
                      <a:pt x="23" y="83"/>
                      <a:pt x="23" y="83"/>
                      <a:pt x="23" y="83"/>
                    </a:cubicBezTo>
                    <a:cubicBezTo>
                      <a:pt x="26" y="83"/>
                      <a:pt x="30" y="83"/>
                      <a:pt x="34" y="83"/>
                    </a:cubicBezTo>
                    <a:cubicBezTo>
                      <a:pt x="36" y="82"/>
                      <a:pt x="38" y="82"/>
                      <a:pt x="40" y="82"/>
                    </a:cubicBezTo>
                    <a:cubicBezTo>
                      <a:pt x="42" y="81"/>
                      <a:pt x="44" y="81"/>
                      <a:pt x="46" y="80"/>
                    </a:cubicBezTo>
                    <a:cubicBezTo>
                      <a:pt x="50" y="79"/>
                      <a:pt x="55" y="77"/>
                      <a:pt x="59" y="75"/>
                    </a:cubicBezTo>
                    <a:cubicBezTo>
                      <a:pt x="61" y="74"/>
                      <a:pt x="63" y="72"/>
                      <a:pt x="65" y="71"/>
                    </a:cubicBezTo>
                    <a:cubicBezTo>
                      <a:pt x="66" y="69"/>
                      <a:pt x="68" y="68"/>
                      <a:pt x="70" y="66"/>
                    </a:cubicBezTo>
                    <a:cubicBezTo>
                      <a:pt x="72" y="64"/>
                      <a:pt x="73" y="63"/>
                      <a:pt x="75" y="61"/>
                    </a:cubicBezTo>
                    <a:cubicBezTo>
                      <a:pt x="76" y="59"/>
                      <a:pt x="78" y="57"/>
                      <a:pt x="79" y="56"/>
                    </a:cubicBezTo>
                    <a:cubicBezTo>
                      <a:pt x="81" y="54"/>
                      <a:pt x="82" y="52"/>
                      <a:pt x="83" y="50"/>
                    </a:cubicBezTo>
                    <a:cubicBezTo>
                      <a:pt x="84" y="48"/>
                      <a:pt x="86" y="46"/>
                      <a:pt x="87" y="44"/>
                    </a:cubicBezTo>
                    <a:cubicBezTo>
                      <a:pt x="89" y="41"/>
                      <a:pt x="91" y="37"/>
                      <a:pt x="92" y="33"/>
                    </a:cubicBezTo>
                    <a:cubicBezTo>
                      <a:pt x="94" y="29"/>
                      <a:pt x="95" y="26"/>
                      <a:pt x="96" y="23"/>
                    </a:cubicBezTo>
                    <a:cubicBezTo>
                      <a:pt x="98" y="19"/>
                      <a:pt x="98" y="16"/>
                      <a:pt x="99" y="14"/>
                    </a:cubicBezTo>
                    <a:cubicBezTo>
                      <a:pt x="100" y="11"/>
                      <a:pt x="100" y="8"/>
                      <a:pt x="101" y="7"/>
                    </a:cubicBezTo>
                    <a:cubicBezTo>
                      <a:pt x="102" y="3"/>
                      <a:pt x="102" y="0"/>
                      <a:pt x="102" y="0"/>
                    </a:cubicBezTo>
                  </a:path>
                </a:pathLst>
              </a:custGeom>
              <a:solidFill>
                <a:srgbClr val="00B4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išļîḓe">
                <a:extLst>
                  <a:ext uri="{FF2B5EF4-FFF2-40B4-BE49-F238E27FC236}">
                    <a16:creationId xmlns:a16="http://schemas.microsoft.com/office/drawing/2014/main" id="{8751F040-9A53-4E44-8DDE-BCD56AFD8590}"/>
                  </a:ext>
                </a:extLst>
              </p:cNvPr>
              <p:cNvSpPr/>
              <p:nvPr/>
            </p:nvSpPr>
            <p:spPr bwMode="auto">
              <a:xfrm>
                <a:off x="7224713" y="4200526"/>
                <a:ext cx="198438" cy="187325"/>
              </a:xfrm>
              <a:custGeom>
                <a:avLst/>
                <a:gdLst>
                  <a:gd name="T0" fmla="*/ 0 w 60"/>
                  <a:gd name="T1" fmla="*/ 2 h 57"/>
                  <a:gd name="T2" fmla="*/ 55 w 60"/>
                  <a:gd name="T3" fmla="*/ 57 h 57"/>
                  <a:gd name="T4" fmla="*/ 58 w 60"/>
                  <a:gd name="T5" fmla="*/ 56 h 57"/>
                  <a:gd name="T6" fmla="*/ 4 w 60"/>
                  <a:gd name="T7" fmla="*/ 2 h 57"/>
                  <a:gd name="T8" fmla="*/ 0 w 60"/>
                  <a:gd name="T9" fmla="*/ 2 h 57"/>
                </a:gdLst>
                <a:ahLst/>
                <a:cxnLst>
                  <a:cxn ang="0">
                    <a:pos x="T0" y="T1"/>
                  </a:cxn>
                  <a:cxn ang="0">
                    <a:pos x="T2" y="T3"/>
                  </a:cxn>
                  <a:cxn ang="0">
                    <a:pos x="T4" y="T5"/>
                  </a:cxn>
                  <a:cxn ang="0">
                    <a:pos x="T6" y="T7"/>
                  </a:cxn>
                  <a:cxn ang="0">
                    <a:pos x="T8" y="T9"/>
                  </a:cxn>
                </a:cxnLst>
                <a:rect l="0" t="0" r="r" b="b"/>
                <a:pathLst>
                  <a:path w="60" h="57">
                    <a:moveTo>
                      <a:pt x="0" y="2"/>
                    </a:moveTo>
                    <a:cubicBezTo>
                      <a:pt x="7" y="28"/>
                      <a:pt x="30" y="49"/>
                      <a:pt x="55" y="57"/>
                    </a:cubicBezTo>
                    <a:cubicBezTo>
                      <a:pt x="57" y="57"/>
                      <a:pt x="60" y="56"/>
                      <a:pt x="58" y="56"/>
                    </a:cubicBezTo>
                    <a:cubicBezTo>
                      <a:pt x="33" y="48"/>
                      <a:pt x="10" y="27"/>
                      <a:pt x="4" y="2"/>
                    </a:cubicBezTo>
                    <a:cubicBezTo>
                      <a:pt x="4" y="1"/>
                      <a:pt x="0" y="0"/>
                      <a:pt x="0" y="2"/>
                    </a:cubicBezTo>
                    <a:close/>
                  </a:path>
                </a:pathLst>
              </a:custGeom>
              <a:solidFill>
                <a:srgbClr val="2B96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íŝḷîḋè">
                <a:extLst>
                  <a:ext uri="{FF2B5EF4-FFF2-40B4-BE49-F238E27FC236}">
                    <a16:creationId xmlns:a16="http://schemas.microsoft.com/office/drawing/2014/main" id="{7F56D7B6-F0EE-4D5F-AAC6-11741BAAEE60}"/>
                  </a:ext>
                </a:extLst>
              </p:cNvPr>
              <p:cNvSpPr/>
              <p:nvPr/>
            </p:nvSpPr>
            <p:spPr bwMode="auto">
              <a:xfrm>
                <a:off x="6089650" y="4932363"/>
                <a:ext cx="95250" cy="334963"/>
              </a:xfrm>
              <a:custGeom>
                <a:avLst/>
                <a:gdLst>
                  <a:gd name="T0" fmla="*/ 9 w 29"/>
                  <a:gd name="T1" fmla="*/ 2 h 102"/>
                  <a:gd name="T2" fmla="*/ 13 w 29"/>
                  <a:gd name="T3" fmla="*/ 70 h 102"/>
                  <a:gd name="T4" fmla="*/ 28 w 29"/>
                  <a:gd name="T5" fmla="*/ 97 h 102"/>
                  <a:gd name="T6" fmla="*/ 25 w 29"/>
                  <a:gd name="T7" fmla="*/ 96 h 102"/>
                  <a:gd name="T8" fmla="*/ 26 w 29"/>
                  <a:gd name="T9" fmla="*/ 95 h 102"/>
                  <a:gd name="T10" fmla="*/ 25 w 29"/>
                  <a:gd name="T11" fmla="*/ 92 h 102"/>
                  <a:gd name="T12" fmla="*/ 21 w 29"/>
                  <a:gd name="T13" fmla="*/ 82 h 102"/>
                  <a:gd name="T14" fmla="*/ 13 w 29"/>
                  <a:gd name="T15" fmla="*/ 58 h 102"/>
                  <a:gd name="T16" fmla="*/ 13 w 29"/>
                  <a:gd name="T17" fmla="*/ 2 h 102"/>
                  <a:gd name="T18" fmla="*/ 9 w 29"/>
                  <a:gd name="T19"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02">
                    <a:moveTo>
                      <a:pt x="9" y="2"/>
                    </a:moveTo>
                    <a:cubicBezTo>
                      <a:pt x="0" y="24"/>
                      <a:pt x="5" y="48"/>
                      <a:pt x="13" y="70"/>
                    </a:cubicBezTo>
                    <a:cubicBezTo>
                      <a:pt x="14" y="73"/>
                      <a:pt x="21" y="102"/>
                      <a:pt x="28" y="97"/>
                    </a:cubicBezTo>
                    <a:cubicBezTo>
                      <a:pt x="29" y="97"/>
                      <a:pt x="26" y="95"/>
                      <a:pt x="25" y="96"/>
                    </a:cubicBezTo>
                    <a:cubicBezTo>
                      <a:pt x="27" y="97"/>
                      <a:pt x="28" y="96"/>
                      <a:pt x="26" y="95"/>
                    </a:cubicBezTo>
                    <a:cubicBezTo>
                      <a:pt x="26" y="94"/>
                      <a:pt x="25" y="93"/>
                      <a:pt x="25" y="92"/>
                    </a:cubicBezTo>
                    <a:cubicBezTo>
                      <a:pt x="23" y="89"/>
                      <a:pt x="22" y="85"/>
                      <a:pt x="21" y="82"/>
                    </a:cubicBezTo>
                    <a:cubicBezTo>
                      <a:pt x="18" y="74"/>
                      <a:pt x="15" y="66"/>
                      <a:pt x="13" y="58"/>
                    </a:cubicBezTo>
                    <a:cubicBezTo>
                      <a:pt x="7" y="41"/>
                      <a:pt x="6" y="20"/>
                      <a:pt x="13" y="2"/>
                    </a:cubicBezTo>
                    <a:cubicBezTo>
                      <a:pt x="14" y="1"/>
                      <a:pt x="10" y="0"/>
                      <a:pt x="9" y="2"/>
                    </a:cubicBezTo>
                    <a:close/>
                  </a:path>
                </a:pathLst>
              </a:custGeom>
              <a:solidFill>
                <a:srgbClr val="8EC6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îšľîďè">
                <a:extLst>
                  <a:ext uri="{FF2B5EF4-FFF2-40B4-BE49-F238E27FC236}">
                    <a16:creationId xmlns:a16="http://schemas.microsoft.com/office/drawing/2014/main" id="{908B1EC3-57F3-4A5D-AB63-6A824BA425EB}"/>
                  </a:ext>
                </a:extLst>
              </p:cNvPr>
              <p:cNvSpPr/>
              <p:nvPr/>
            </p:nvSpPr>
            <p:spPr bwMode="auto">
              <a:xfrm>
                <a:off x="6353175" y="4770438"/>
                <a:ext cx="222250" cy="55563"/>
              </a:xfrm>
              <a:custGeom>
                <a:avLst/>
                <a:gdLst>
                  <a:gd name="T0" fmla="*/ 67 w 67"/>
                  <a:gd name="T1" fmla="*/ 17 h 17"/>
                  <a:gd name="T2" fmla="*/ 65 w 67"/>
                  <a:gd name="T3" fmla="*/ 14 h 17"/>
                  <a:gd name="T4" fmla="*/ 58 w 67"/>
                  <a:gd name="T5" fmla="*/ 9 h 17"/>
                  <a:gd name="T6" fmla="*/ 53 w 67"/>
                  <a:gd name="T7" fmla="*/ 6 h 17"/>
                  <a:gd name="T8" fmla="*/ 48 w 67"/>
                  <a:gd name="T9" fmla="*/ 5 h 17"/>
                  <a:gd name="T10" fmla="*/ 34 w 67"/>
                  <a:gd name="T11" fmla="*/ 4 h 17"/>
                  <a:gd name="T12" fmla="*/ 9 w 67"/>
                  <a:gd name="T13" fmla="*/ 8 h 17"/>
                  <a:gd name="T14" fmla="*/ 2 w 67"/>
                  <a:gd name="T15" fmla="*/ 12 h 17"/>
                  <a:gd name="T16" fmla="*/ 0 w 67"/>
                  <a:gd name="T17" fmla="*/ 15 h 17"/>
                  <a:gd name="T18" fmla="*/ 0 w 67"/>
                  <a:gd name="T19" fmla="*/ 14 h 17"/>
                  <a:gd name="T20" fmla="*/ 2 w 67"/>
                  <a:gd name="T21" fmla="*/ 12 h 17"/>
                  <a:gd name="T22" fmla="*/ 8 w 67"/>
                  <a:gd name="T23" fmla="*/ 6 h 17"/>
                  <a:gd name="T24" fmla="*/ 34 w 67"/>
                  <a:gd name="T25" fmla="*/ 0 h 17"/>
                  <a:gd name="T26" fmla="*/ 48 w 67"/>
                  <a:gd name="T27" fmla="*/ 1 h 17"/>
                  <a:gd name="T28" fmla="*/ 55 w 67"/>
                  <a:gd name="T29" fmla="*/ 4 h 17"/>
                  <a:gd name="T30" fmla="*/ 60 w 67"/>
                  <a:gd name="T31" fmla="*/ 7 h 17"/>
                  <a:gd name="T32" fmla="*/ 65 w 67"/>
                  <a:gd name="T33" fmla="*/ 14 h 17"/>
                  <a:gd name="T34" fmla="*/ 67 w 67"/>
                  <a:gd name="T35"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7">
                    <a:moveTo>
                      <a:pt x="67" y="17"/>
                    </a:moveTo>
                    <a:cubicBezTo>
                      <a:pt x="67" y="17"/>
                      <a:pt x="66" y="16"/>
                      <a:pt x="65" y="14"/>
                    </a:cubicBezTo>
                    <a:cubicBezTo>
                      <a:pt x="63" y="13"/>
                      <a:pt x="61" y="11"/>
                      <a:pt x="58" y="9"/>
                    </a:cubicBezTo>
                    <a:cubicBezTo>
                      <a:pt x="57" y="8"/>
                      <a:pt x="55" y="7"/>
                      <a:pt x="53" y="6"/>
                    </a:cubicBezTo>
                    <a:cubicBezTo>
                      <a:pt x="52" y="6"/>
                      <a:pt x="50" y="5"/>
                      <a:pt x="48" y="5"/>
                    </a:cubicBezTo>
                    <a:cubicBezTo>
                      <a:pt x="43" y="4"/>
                      <a:pt x="39" y="4"/>
                      <a:pt x="34" y="4"/>
                    </a:cubicBezTo>
                    <a:cubicBezTo>
                      <a:pt x="25" y="4"/>
                      <a:pt x="16" y="5"/>
                      <a:pt x="9" y="8"/>
                    </a:cubicBezTo>
                    <a:cubicBezTo>
                      <a:pt x="6" y="9"/>
                      <a:pt x="4" y="11"/>
                      <a:pt x="2" y="12"/>
                    </a:cubicBezTo>
                    <a:cubicBezTo>
                      <a:pt x="1" y="14"/>
                      <a:pt x="0" y="15"/>
                      <a:pt x="0" y="15"/>
                    </a:cubicBezTo>
                    <a:cubicBezTo>
                      <a:pt x="0" y="15"/>
                      <a:pt x="0" y="14"/>
                      <a:pt x="0" y="14"/>
                    </a:cubicBezTo>
                    <a:cubicBezTo>
                      <a:pt x="1" y="13"/>
                      <a:pt x="1" y="13"/>
                      <a:pt x="2" y="12"/>
                    </a:cubicBezTo>
                    <a:cubicBezTo>
                      <a:pt x="3" y="10"/>
                      <a:pt x="5" y="8"/>
                      <a:pt x="8" y="6"/>
                    </a:cubicBezTo>
                    <a:cubicBezTo>
                      <a:pt x="15" y="2"/>
                      <a:pt x="24" y="0"/>
                      <a:pt x="34" y="0"/>
                    </a:cubicBezTo>
                    <a:cubicBezTo>
                      <a:pt x="39" y="0"/>
                      <a:pt x="44" y="0"/>
                      <a:pt x="48" y="1"/>
                    </a:cubicBezTo>
                    <a:cubicBezTo>
                      <a:pt x="51" y="2"/>
                      <a:pt x="53" y="3"/>
                      <a:pt x="55" y="4"/>
                    </a:cubicBezTo>
                    <a:cubicBezTo>
                      <a:pt x="57" y="5"/>
                      <a:pt x="58" y="6"/>
                      <a:pt x="60" y="7"/>
                    </a:cubicBezTo>
                    <a:cubicBezTo>
                      <a:pt x="63" y="9"/>
                      <a:pt x="64" y="12"/>
                      <a:pt x="65" y="14"/>
                    </a:cubicBezTo>
                    <a:cubicBezTo>
                      <a:pt x="66" y="16"/>
                      <a:pt x="67" y="17"/>
                      <a:pt x="67" y="17"/>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ïṡḻîḍè">
                <a:extLst>
                  <a:ext uri="{FF2B5EF4-FFF2-40B4-BE49-F238E27FC236}">
                    <a16:creationId xmlns:a16="http://schemas.microsoft.com/office/drawing/2014/main" id="{BDDAD7C3-D5F1-4124-9AC0-4D8A88EA4FE4}"/>
                  </a:ext>
                </a:extLst>
              </p:cNvPr>
              <p:cNvSpPr/>
              <p:nvPr/>
            </p:nvSpPr>
            <p:spPr bwMode="auto">
              <a:xfrm>
                <a:off x="6389688" y="4872038"/>
                <a:ext cx="195263" cy="36513"/>
              </a:xfrm>
              <a:custGeom>
                <a:avLst/>
                <a:gdLst>
                  <a:gd name="T0" fmla="*/ 59 w 59"/>
                  <a:gd name="T1" fmla="*/ 11 h 11"/>
                  <a:gd name="T2" fmla="*/ 59 w 59"/>
                  <a:gd name="T3" fmla="*/ 10 h 11"/>
                  <a:gd name="T4" fmla="*/ 58 w 59"/>
                  <a:gd name="T5" fmla="*/ 8 h 11"/>
                  <a:gd name="T6" fmla="*/ 52 w 59"/>
                  <a:gd name="T7" fmla="*/ 5 h 11"/>
                  <a:gd name="T8" fmla="*/ 42 w 59"/>
                  <a:gd name="T9" fmla="*/ 4 h 11"/>
                  <a:gd name="T10" fmla="*/ 31 w 59"/>
                  <a:gd name="T11" fmla="*/ 4 h 11"/>
                  <a:gd name="T12" fmla="*/ 10 w 59"/>
                  <a:gd name="T13" fmla="*/ 7 h 11"/>
                  <a:gd name="T14" fmla="*/ 3 w 59"/>
                  <a:gd name="T15" fmla="*/ 8 h 11"/>
                  <a:gd name="T16" fmla="*/ 0 w 59"/>
                  <a:gd name="T17" fmla="*/ 9 h 11"/>
                  <a:gd name="T18" fmla="*/ 1 w 59"/>
                  <a:gd name="T19" fmla="*/ 9 h 11"/>
                  <a:gd name="T20" fmla="*/ 3 w 59"/>
                  <a:gd name="T21" fmla="*/ 8 h 11"/>
                  <a:gd name="T22" fmla="*/ 9 w 59"/>
                  <a:gd name="T23" fmla="*/ 5 h 11"/>
                  <a:gd name="T24" fmla="*/ 31 w 59"/>
                  <a:gd name="T25" fmla="*/ 0 h 11"/>
                  <a:gd name="T26" fmla="*/ 53 w 59"/>
                  <a:gd name="T27" fmla="*/ 3 h 11"/>
                  <a:gd name="T28" fmla="*/ 59 w 59"/>
                  <a:gd name="T29" fmla="*/ 8 h 11"/>
                  <a:gd name="T30" fmla="*/ 59 w 59"/>
                  <a:gd name="T31" fmla="*/ 10 h 11"/>
                  <a:gd name="T32" fmla="*/ 59 w 59"/>
                  <a:gd name="T3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11">
                    <a:moveTo>
                      <a:pt x="59" y="11"/>
                    </a:moveTo>
                    <a:cubicBezTo>
                      <a:pt x="59" y="11"/>
                      <a:pt x="59" y="10"/>
                      <a:pt x="59" y="10"/>
                    </a:cubicBezTo>
                    <a:cubicBezTo>
                      <a:pt x="59" y="9"/>
                      <a:pt x="58" y="9"/>
                      <a:pt x="58" y="8"/>
                    </a:cubicBezTo>
                    <a:cubicBezTo>
                      <a:pt x="57" y="7"/>
                      <a:pt x="55" y="6"/>
                      <a:pt x="52" y="5"/>
                    </a:cubicBezTo>
                    <a:cubicBezTo>
                      <a:pt x="49" y="5"/>
                      <a:pt x="46" y="4"/>
                      <a:pt x="42" y="4"/>
                    </a:cubicBezTo>
                    <a:cubicBezTo>
                      <a:pt x="39" y="4"/>
                      <a:pt x="35" y="4"/>
                      <a:pt x="31" y="4"/>
                    </a:cubicBezTo>
                    <a:cubicBezTo>
                      <a:pt x="23" y="5"/>
                      <a:pt x="16" y="6"/>
                      <a:pt x="10" y="7"/>
                    </a:cubicBezTo>
                    <a:cubicBezTo>
                      <a:pt x="7" y="7"/>
                      <a:pt x="5" y="8"/>
                      <a:pt x="3" y="8"/>
                    </a:cubicBezTo>
                    <a:cubicBezTo>
                      <a:pt x="1" y="9"/>
                      <a:pt x="0" y="9"/>
                      <a:pt x="0" y="9"/>
                    </a:cubicBezTo>
                    <a:cubicBezTo>
                      <a:pt x="0" y="9"/>
                      <a:pt x="1" y="9"/>
                      <a:pt x="1" y="9"/>
                    </a:cubicBezTo>
                    <a:cubicBezTo>
                      <a:pt x="1" y="9"/>
                      <a:pt x="2" y="8"/>
                      <a:pt x="3" y="8"/>
                    </a:cubicBezTo>
                    <a:cubicBezTo>
                      <a:pt x="4" y="7"/>
                      <a:pt x="6" y="6"/>
                      <a:pt x="9" y="5"/>
                    </a:cubicBezTo>
                    <a:cubicBezTo>
                      <a:pt x="15" y="3"/>
                      <a:pt x="23" y="1"/>
                      <a:pt x="31" y="0"/>
                    </a:cubicBezTo>
                    <a:cubicBezTo>
                      <a:pt x="39" y="0"/>
                      <a:pt x="47" y="1"/>
                      <a:pt x="53" y="3"/>
                    </a:cubicBezTo>
                    <a:cubicBezTo>
                      <a:pt x="56" y="4"/>
                      <a:pt x="58" y="6"/>
                      <a:pt x="59" y="8"/>
                    </a:cubicBezTo>
                    <a:cubicBezTo>
                      <a:pt x="59" y="9"/>
                      <a:pt x="59" y="9"/>
                      <a:pt x="59" y="10"/>
                    </a:cubicBezTo>
                    <a:cubicBezTo>
                      <a:pt x="59" y="10"/>
                      <a:pt x="59" y="11"/>
                      <a:pt x="59" y="11"/>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iślîde">
                <a:extLst>
                  <a:ext uri="{FF2B5EF4-FFF2-40B4-BE49-F238E27FC236}">
                    <a16:creationId xmlns:a16="http://schemas.microsoft.com/office/drawing/2014/main" id="{D94DE93F-BEB3-4EFE-A0C8-DF651CADC95A}"/>
                  </a:ext>
                </a:extLst>
              </p:cNvPr>
              <p:cNvSpPr/>
              <p:nvPr/>
            </p:nvSpPr>
            <p:spPr bwMode="auto">
              <a:xfrm>
                <a:off x="6423025" y="4932363"/>
                <a:ext cx="144463" cy="42863"/>
              </a:xfrm>
              <a:custGeom>
                <a:avLst/>
                <a:gdLst>
                  <a:gd name="T0" fmla="*/ 44 w 44"/>
                  <a:gd name="T1" fmla="*/ 12 h 13"/>
                  <a:gd name="T2" fmla="*/ 42 w 44"/>
                  <a:gd name="T3" fmla="*/ 11 h 13"/>
                  <a:gd name="T4" fmla="*/ 41 w 44"/>
                  <a:gd name="T5" fmla="*/ 9 h 13"/>
                  <a:gd name="T6" fmla="*/ 40 w 44"/>
                  <a:gd name="T7" fmla="*/ 8 h 13"/>
                  <a:gd name="T8" fmla="*/ 38 w 44"/>
                  <a:gd name="T9" fmla="*/ 7 h 13"/>
                  <a:gd name="T10" fmla="*/ 35 w 44"/>
                  <a:gd name="T11" fmla="*/ 6 h 13"/>
                  <a:gd name="T12" fmla="*/ 31 w 44"/>
                  <a:gd name="T13" fmla="*/ 5 h 13"/>
                  <a:gd name="T14" fmla="*/ 27 w 44"/>
                  <a:gd name="T15" fmla="*/ 4 h 13"/>
                  <a:gd name="T16" fmla="*/ 23 w 44"/>
                  <a:gd name="T17" fmla="*/ 5 h 13"/>
                  <a:gd name="T18" fmla="*/ 18 w 44"/>
                  <a:gd name="T19" fmla="*/ 5 h 13"/>
                  <a:gd name="T20" fmla="*/ 14 w 44"/>
                  <a:gd name="T21" fmla="*/ 7 h 13"/>
                  <a:gd name="T22" fmla="*/ 10 w 44"/>
                  <a:gd name="T23" fmla="*/ 8 h 13"/>
                  <a:gd name="T24" fmla="*/ 7 w 44"/>
                  <a:gd name="T25" fmla="*/ 9 h 13"/>
                  <a:gd name="T26" fmla="*/ 2 w 44"/>
                  <a:gd name="T27" fmla="*/ 12 h 13"/>
                  <a:gd name="T28" fmla="*/ 0 w 44"/>
                  <a:gd name="T29" fmla="*/ 13 h 13"/>
                  <a:gd name="T30" fmla="*/ 1 w 44"/>
                  <a:gd name="T31" fmla="*/ 11 h 13"/>
                  <a:gd name="T32" fmla="*/ 6 w 44"/>
                  <a:gd name="T33" fmla="*/ 7 h 13"/>
                  <a:gd name="T34" fmla="*/ 22 w 44"/>
                  <a:gd name="T35" fmla="*/ 1 h 13"/>
                  <a:gd name="T36" fmla="*/ 27 w 44"/>
                  <a:gd name="T37" fmla="*/ 1 h 13"/>
                  <a:gd name="T38" fmla="*/ 32 w 44"/>
                  <a:gd name="T39" fmla="*/ 1 h 13"/>
                  <a:gd name="T40" fmla="*/ 36 w 44"/>
                  <a:gd name="T41" fmla="*/ 3 h 13"/>
                  <a:gd name="T42" fmla="*/ 40 w 44"/>
                  <a:gd name="T43" fmla="*/ 5 h 13"/>
                  <a:gd name="T44" fmla="*/ 41 w 44"/>
                  <a:gd name="T45" fmla="*/ 7 h 13"/>
                  <a:gd name="T46" fmla="*/ 42 w 44"/>
                  <a:gd name="T47" fmla="*/ 8 h 13"/>
                  <a:gd name="T48" fmla="*/ 43 w 44"/>
                  <a:gd name="T49" fmla="*/ 10 h 13"/>
                  <a:gd name="T50" fmla="*/ 44 w 44"/>
                  <a:gd name="T5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13">
                    <a:moveTo>
                      <a:pt x="44" y="12"/>
                    </a:moveTo>
                    <a:cubicBezTo>
                      <a:pt x="44" y="12"/>
                      <a:pt x="43" y="12"/>
                      <a:pt x="42" y="11"/>
                    </a:cubicBezTo>
                    <a:cubicBezTo>
                      <a:pt x="42" y="10"/>
                      <a:pt x="41" y="10"/>
                      <a:pt x="41" y="9"/>
                    </a:cubicBezTo>
                    <a:cubicBezTo>
                      <a:pt x="40" y="9"/>
                      <a:pt x="40" y="8"/>
                      <a:pt x="40" y="8"/>
                    </a:cubicBezTo>
                    <a:cubicBezTo>
                      <a:pt x="39" y="8"/>
                      <a:pt x="39" y="7"/>
                      <a:pt x="38" y="7"/>
                    </a:cubicBezTo>
                    <a:cubicBezTo>
                      <a:pt x="37" y="6"/>
                      <a:pt x="36" y="6"/>
                      <a:pt x="35" y="6"/>
                    </a:cubicBezTo>
                    <a:cubicBezTo>
                      <a:pt x="34" y="5"/>
                      <a:pt x="33" y="5"/>
                      <a:pt x="31" y="5"/>
                    </a:cubicBezTo>
                    <a:cubicBezTo>
                      <a:pt x="30" y="4"/>
                      <a:pt x="29" y="4"/>
                      <a:pt x="27" y="4"/>
                    </a:cubicBezTo>
                    <a:cubicBezTo>
                      <a:pt x="26" y="4"/>
                      <a:pt x="24" y="4"/>
                      <a:pt x="23" y="5"/>
                    </a:cubicBezTo>
                    <a:cubicBezTo>
                      <a:pt x="21" y="5"/>
                      <a:pt x="20" y="5"/>
                      <a:pt x="18" y="5"/>
                    </a:cubicBezTo>
                    <a:cubicBezTo>
                      <a:pt x="17" y="6"/>
                      <a:pt x="15" y="6"/>
                      <a:pt x="14" y="7"/>
                    </a:cubicBezTo>
                    <a:cubicBezTo>
                      <a:pt x="13" y="7"/>
                      <a:pt x="11" y="7"/>
                      <a:pt x="10" y="8"/>
                    </a:cubicBezTo>
                    <a:cubicBezTo>
                      <a:pt x="9" y="8"/>
                      <a:pt x="8" y="9"/>
                      <a:pt x="7" y="9"/>
                    </a:cubicBezTo>
                    <a:cubicBezTo>
                      <a:pt x="5" y="10"/>
                      <a:pt x="3" y="11"/>
                      <a:pt x="2" y="12"/>
                    </a:cubicBezTo>
                    <a:cubicBezTo>
                      <a:pt x="1" y="13"/>
                      <a:pt x="0" y="13"/>
                      <a:pt x="0" y="13"/>
                    </a:cubicBezTo>
                    <a:cubicBezTo>
                      <a:pt x="0" y="13"/>
                      <a:pt x="0" y="13"/>
                      <a:pt x="1" y="11"/>
                    </a:cubicBezTo>
                    <a:cubicBezTo>
                      <a:pt x="2" y="10"/>
                      <a:pt x="4" y="9"/>
                      <a:pt x="6" y="7"/>
                    </a:cubicBezTo>
                    <a:cubicBezTo>
                      <a:pt x="9" y="4"/>
                      <a:pt x="16" y="2"/>
                      <a:pt x="22" y="1"/>
                    </a:cubicBezTo>
                    <a:cubicBezTo>
                      <a:pt x="24" y="1"/>
                      <a:pt x="25" y="0"/>
                      <a:pt x="27" y="1"/>
                    </a:cubicBezTo>
                    <a:cubicBezTo>
                      <a:pt x="29" y="1"/>
                      <a:pt x="30" y="1"/>
                      <a:pt x="32" y="1"/>
                    </a:cubicBezTo>
                    <a:cubicBezTo>
                      <a:pt x="34" y="1"/>
                      <a:pt x="35" y="2"/>
                      <a:pt x="36" y="3"/>
                    </a:cubicBezTo>
                    <a:cubicBezTo>
                      <a:pt x="38" y="4"/>
                      <a:pt x="39" y="4"/>
                      <a:pt x="40" y="5"/>
                    </a:cubicBezTo>
                    <a:cubicBezTo>
                      <a:pt x="40" y="6"/>
                      <a:pt x="41" y="6"/>
                      <a:pt x="41" y="7"/>
                    </a:cubicBezTo>
                    <a:cubicBezTo>
                      <a:pt x="41" y="7"/>
                      <a:pt x="42" y="8"/>
                      <a:pt x="42" y="8"/>
                    </a:cubicBezTo>
                    <a:cubicBezTo>
                      <a:pt x="42" y="9"/>
                      <a:pt x="43" y="10"/>
                      <a:pt x="43" y="10"/>
                    </a:cubicBezTo>
                    <a:cubicBezTo>
                      <a:pt x="43" y="12"/>
                      <a:pt x="44" y="12"/>
                      <a:pt x="44" y="12"/>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ïṧḷïḍe">
                <a:extLst>
                  <a:ext uri="{FF2B5EF4-FFF2-40B4-BE49-F238E27FC236}">
                    <a16:creationId xmlns:a16="http://schemas.microsoft.com/office/drawing/2014/main" id="{17939B7C-3DBC-4A11-B8C1-CC27268748C3}"/>
                  </a:ext>
                </a:extLst>
              </p:cNvPr>
              <p:cNvSpPr/>
              <p:nvPr/>
            </p:nvSpPr>
            <p:spPr bwMode="auto">
              <a:xfrm>
                <a:off x="6453188" y="4994276"/>
                <a:ext cx="49213" cy="79375"/>
              </a:xfrm>
              <a:custGeom>
                <a:avLst/>
                <a:gdLst>
                  <a:gd name="T0" fmla="*/ 7 w 15"/>
                  <a:gd name="T1" fmla="*/ 0 h 24"/>
                  <a:gd name="T2" fmla="*/ 8 w 15"/>
                  <a:gd name="T3" fmla="*/ 5 h 24"/>
                  <a:gd name="T4" fmla="*/ 8 w 15"/>
                  <a:gd name="T5" fmla="*/ 10 h 24"/>
                  <a:gd name="T6" fmla="*/ 6 w 15"/>
                  <a:gd name="T7" fmla="*/ 20 h 24"/>
                  <a:gd name="T8" fmla="*/ 3 w 15"/>
                  <a:gd name="T9" fmla="*/ 17 h 24"/>
                  <a:gd name="T10" fmla="*/ 5 w 15"/>
                  <a:gd name="T11" fmla="*/ 16 h 24"/>
                  <a:gd name="T12" fmla="*/ 6 w 15"/>
                  <a:gd name="T13" fmla="*/ 15 h 24"/>
                  <a:gd name="T14" fmla="*/ 10 w 15"/>
                  <a:gd name="T15" fmla="*/ 12 h 24"/>
                  <a:gd name="T16" fmla="*/ 12 w 15"/>
                  <a:gd name="T17" fmla="*/ 8 h 24"/>
                  <a:gd name="T18" fmla="*/ 15 w 15"/>
                  <a:gd name="T19" fmla="*/ 4 h 24"/>
                  <a:gd name="T20" fmla="*/ 15 w 15"/>
                  <a:gd name="T21" fmla="*/ 6 h 24"/>
                  <a:gd name="T22" fmla="*/ 14 w 15"/>
                  <a:gd name="T23" fmla="*/ 9 h 24"/>
                  <a:gd name="T24" fmla="*/ 12 w 15"/>
                  <a:gd name="T25" fmla="*/ 13 h 24"/>
                  <a:gd name="T26" fmla="*/ 9 w 15"/>
                  <a:gd name="T27" fmla="*/ 18 h 24"/>
                  <a:gd name="T28" fmla="*/ 7 w 15"/>
                  <a:gd name="T29" fmla="*/ 20 h 24"/>
                  <a:gd name="T30" fmla="*/ 5 w 15"/>
                  <a:gd name="T31" fmla="*/ 21 h 24"/>
                  <a:gd name="T32" fmla="*/ 0 w 15"/>
                  <a:gd name="T33" fmla="*/ 24 h 24"/>
                  <a:gd name="T34" fmla="*/ 2 w 15"/>
                  <a:gd name="T35" fmla="*/ 19 h 24"/>
                  <a:gd name="T36" fmla="*/ 3 w 15"/>
                  <a:gd name="T37" fmla="*/ 14 h 24"/>
                  <a:gd name="T38" fmla="*/ 5 w 15"/>
                  <a:gd name="T39" fmla="*/ 9 h 24"/>
                  <a:gd name="T40" fmla="*/ 6 w 15"/>
                  <a:gd name="T41" fmla="*/ 5 h 24"/>
                  <a:gd name="T42" fmla="*/ 7 w 15"/>
                  <a:gd name="T4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4">
                    <a:moveTo>
                      <a:pt x="7" y="0"/>
                    </a:moveTo>
                    <a:cubicBezTo>
                      <a:pt x="8" y="2"/>
                      <a:pt x="8" y="3"/>
                      <a:pt x="8" y="5"/>
                    </a:cubicBezTo>
                    <a:cubicBezTo>
                      <a:pt x="8" y="7"/>
                      <a:pt x="8" y="8"/>
                      <a:pt x="8" y="10"/>
                    </a:cubicBezTo>
                    <a:cubicBezTo>
                      <a:pt x="7" y="13"/>
                      <a:pt x="6" y="17"/>
                      <a:pt x="6" y="20"/>
                    </a:cubicBezTo>
                    <a:cubicBezTo>
                      <a:pt x="3" y="17"/>
                      <a:pt x="3" y="17"/>
                      <a:pt x="3" y="17"/>
                    </a:cubicBezTo>
                    <a:cubicBezTo>
                      <a:pt x="3" y="17"/>
                      <a:pt x="4" y="17"/>
                      <a:pt x="5" y="16"/>
                    </a:cubicBezTo>
                    <a:cubicBezTo>
                      <a:pt x="5" y="16"/>
                      <a:pt x="6" y="16"/>
                      <a:pt x="6" y="15"/>
                    </a:cubicBezTo>
                    <a:cubicBezTo>
                      <a:pt x="7" y="14"/>
                      <a:pt x="8" y="13"/>
                      <a:pt x="10" y="12"/>
                    </a:cubicBezTo>
                    <a:cubicBezTo>
                      <a:pt x="11" y="10"/>
                      <a:pt x="12" y="9"/>
                      <a:pt x="12" y="8"/>
                    </a:cubicBezTo>
                    <a:cubicBezTo>
                      <a:pt x="13" y="7"/>
                      <a:pt x="14" y="5"/>
                      <a:pt x="15" y="4"/>
                    </a:cubicBezTo>
                    <a:cubicBezTo>
                      <a:pt x="15" y="4"/>
                      <a:pt x="15" y="5"/>
                      <a:pt x="15" y="6"/>
                    </a:cubicBezTo>
                    <a:cubicBezTo>
                      <a:pt x="15" y="7"/>
                      <a:pt x="14" y="8"/>
                      <a:pt x="14" y="9"/>
                    </a:cubicBezTo>
                    <a:cubicBezTo>
                      <a:pt x="14" y="10"/>
                      <a:pt x="13" y="12"/>
                      <a:pt x="12" y="13"/>
                    </a:cubicBezTo>
                    <a:cubicBezTo>
                      <a:pt x="11" y="15"/>
                      <a:pt x="10" y="16"/>
                      <a:pt x="9" y="18"/>
                    </a:cubicBezTo>
                    <a:cubicBezTo>
                      <a:pt x="8" y="18"/>
                      <a:pt x="8" y="19"/>
                      <a:pt x="7" y="20"/>
                    </a:cubicBezTo>
                    <a:cubicBezTo>
                      <a:pt x="6" y="20"/>
                      <a:pt x="5" y="21"/>
                      <a:pt x="5" y="21"/>
                    </a:cubicBezTo>
                    <a:cubicBezTo>
                      <a:pt x="0" y="24"/>
                      <a:pt x="0" y="24"/>
                      <a:pt x="0" y="24"/>
                    </a:cubicBezTo>
                    <a:cubicBezTo>
                      <a:pt x="2" y="19"/>
                      <a:pt x="2" y="19"/>
                      <a:pt x="2" y="19"/>
                    </a:cubicBezTo>
                    <a:cubicBezTo>
                      <a:pt x="2" y="17"/>
                      <a:pt x="3" y="16"/>
                      <a:pt x="3" y="14"/>
                    </a:cubicBezTo>
                    <a:cubicBezTo>
                      <a:pt x="4" y="12"/>
                      <a:pt x="4" y="11"/>
                      <a:pt x="5" y="9"/>
                    </a:cubicBezTo>
                    <a:cubicBezTo>
                      <a:pt x="5" y="8"/>
                      <a:pt x="6" y="6"/>
                      <a:pt x="6" y="5"/>
                    </a:cubicBezTo>
                    <a:cubicBezTo>
                      <a:pt x="7" y="3"/>
                      <a:pt x="7" y="2"/>
                      <a:pt x="7" y="0"/>
                    </a:cubicBezTo>
                    <a:close/>
                  </a:path>
                </a:pathLst>
              </a:custGeom>
              <a:solidFill>
                <a:srgbClr val="F8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40" name="文本框 39">
            <a:extLst>
              <a:ext uri="{FF2B5EF4-FFF2-40B4-BE49-F238E27FC236}">
                <a16:creationId xmlns:a16="http://schemas.microsoft.com/office/drawing/2014/main" id="{D199FE19-255C-47E3-B6F8-75D54808FEC1}"/>
              </a:ext>
            </a:extLst>
          </p:cNvPr>
          <p:cNvSpPr txBox="1"/>
          <p:nvPr/>
        </p:nvSpPr>
        <p:spPr>
          <a:xfrm>
            <a:off x="3389448" y="4825481"/>
            <a:ext cx="1066772" cy="1200329"/>
          </a:xfrm>
          <a:prstGeom prst="rect">
            <a:avLst/>
          </a:prstGeom>
          <a:noFill/>
        </p:spPr>
        <p:txBody>
          <a:bodyPr wrap="square" rtlCol="0">
            <a:spAutoFit/>
          </a:bodyPr>
          <a:lstStyle/>
          <a:p>
            <a:pPr algn="r"/>
            <a:r>
              <a:rPr lang="en-US" altLang="zh-CN" sz="7200" dirty="0">
                <a:solidFill>
                  <a:srgbClr val="1891AC"/>
                </a:solidFill>
                <a:latin typeface="Haettenschweiler" panose="020B0706040902060204" pitchFamily="34" charset="0"/>
                <a:ea typeface="微软雅黑" panose="020B0503020204020204" pitchFamily="34" charset="-122"/>
              </a:rPr>
              <a:t>3</a:t>
            </a:r>
            <a:endParaRPr lang="zh-CN" altLang="en-US" sz="7200" dirty="0">
              <a:solidFill>
                <a:srgbClr val="1891AC"/>
              </a:solidFill>
              <a:latin typeface="Haettenschweiler" panose="020B0706040902060204" pitchFamily="34" charset="0"/>
              <a:ea typeface="微软雅黑" panose="020B0503020204020204" pitchFamily="34" charset="-122"/>
            </a:endParaRPr>
          </a:p>
        </p:txBody>
      </p:sp>
      <p:sp>
        <p:nvSpPr>
          <p:cNvPr id="41" name="椭圆 40">
            <a:extLst>
              <a:ext uri="{FF2B5EF4-FFF2-40B4-BE49-F238E27FC236}">
                <a16:creationId xmlns:a16="http://schemas.microsoft.com/office/drawing/2014/main" id="{48A9A694-0628-47D0-A124-4BD5678F3CC5}"/>
              </a:ext>
            </a:extLst>
          </p:cNvPr>
          <p:cNvSpPr/>
          <p:nvPr/>
        </p:nvSpPr>
        <p:spPr>
          <a:xfrm>
            <a:off x="4343446" y="5506140"/>
            <a:ext cx="308383" cy="308383"/>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38" name="文本框 37">
            <a:extLst>
              <a:ext uri="{FF2B5EF4-FFF2-40B4-BE49-F238E27FC236}">
                <a16:creationId xmlns:a16="http://schemas.microsoft.com/office/drawing/2014/main" id="{08914B62-62B8-4381-A2A2-AD6D0F110205}"/>
              </a:ext>
            </a:extLst>
          </p:cNvPr>
          <p:cNvSpPr txBox="1"/>
          <p:nvPr/>
        </p:nvSpPr>
        <p:spPr>
          <a:xfrm>
            <a:off x="5559023" y="3417341"/>
            <a:ext cx="1066772" cy="1200329"/>
          </a:xfrm>
          <a:prstGeom prst="rect">
            <a:avLst/>
          </a:prstGeom>
          <a:noFill/>
        </p:spPr>
        <p:txBody>
          <a:bodyPr wrap="square" rtlCol="0">
            <a:spAutoFit/>
          </a:bodyPr>
          <a:lstStyle/>
          <a:p>
            <a:pPr algn="r"/>
            <a:r>
              <a:rPr lang="en-US" altLang="zh-CN" sz="7200" dirty="0">
                <a:solidFill>
                  <a:srgbClr val="EAB9C9"/>
                </a:solidFill>
                <a:latin typeface="Haettenschweiler" panose="020B0706040902060204" pitchFamily="34" charset="0"/>
                <a:ea typeface="微软雅黑" panose="020B0503020204020204" pitchFamily="34" charset="-122"/>
              </a:rPr>
              <a:t>50</a:t>
            </a:r>
            <a:endParaRPr lang="zh-CN" altLang="en-US" sz="7200" dirty="0">
              <a:solidFill>
                <a:srgbClr val="EAB9C9"/>
              </a:solidFill>
              <a:latin typeface="Haettenschweiler" panose="020B0706040902060204" pitchFamily="34" charset="0"/>
              <a:ea typeface="微软雅黑" panose="020B0503020204020204" pitchFamily="34" charset="-122"/>
            </a:endParaRPr>
          </a:p>
        </p:txBody>
      </p:sp>
      <p:sp>
        <p:nvSpPr>
          <p:cNvPr id="39" name="椭圆 38">
            <a:extLst>
              <a:ext uri="{FF2B5EF4-FFF2-40B4-BE49-F238E27FC236}">
                <a16:creationId xmlns:a16="http://schemas.microsoft.com/office/drawing/2014/main" id="{39AE9AE7-86D7-43F7-85B2-6C1AD23F7076}"/>
              </a:ext>
            </a:extLst>
          </p:cNvPr>
          <p:cNvSpPr/>
          <p:nvPr/>
        </p:nvSpPr>
        <p:spPr>
          <a:xfrm>
            <a:off x="6549597" y="4139148"/>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36" name="文本框 35">
            <a:extLst>
              <a:ext uri="{FF2B5EF4-FFF2-40B4-BE49-F238E27FC236}">
                <a16:creationId xmlns:a16="http://schemas.microsoft.com/office/drawing/2014/main" id="{D753CE4A-836D-479E-AED9-069C1F5763C6}"/>
              </a:ext>
            </a:extLst>
          </p:cNvPr>
          <p:cNvSpPr txBox="1"/>
          <p:nvPr/>
        </p:nvSpPr>
        <p:spPr>
          <a:xfrm>
            <a:off x="5555432" y="4788905"/>
            <a:ext cx="1066772" cy="1200329"/>
          </a:xfrm>
          <a:prstGeom prst="rect">
            <a:avLst/>
          </a:prstGeom>
          <a:noFill/>
        </p:spPr>
        <p:txBody>
          <a:bodyPr wrap="square" rtlCol="0">
            <a:spAutoFit/>
          </a:bodyPr>
          <a:lstStyle/>
          <a:p>
            <a:pPr algn="r"/>
            <a:r>
              <a:rPr lang="en-US" altLang="zh-CN" sz="7200" dirty="0">
                <a:solidFill>
                  <a:srgbClr val="1891AC"/>
                </a:solidFill>
                <a:latin typeface="Haettenschweiler" panose="020B0706040902060204" pitchFamily="34" charset="0"/>
                <a:ea typeface="微软雅黑" panose="020B0503020204020204" pitchFamily="34" charset="-122"/>
              </a:rPr>
              <a:t>38</a:t>
            </a:r>
            <a:endParaRPr lang="zh-CN" altLang="en-US" sz="7200" dirty="0">
              <a:solidFill>
                <a:srgbClr val="1891AC"/>
              </a:solidFill>
              <a:latin typeface="Haettenschweiler" panose="020B0706040902060204" pitchFamily="34" charset="0"/>
              <a:ea typeface="微软雅黑" panose="020B0503020204020204" pitchFamily="34" charset="-122"/>
            </a:endParaRPr>
          </a:p>
        </p:txBody>
      </p:sp>
      <p:sp>
        <p:nvSpPr>
          <p:cNvPr id="37" name="椭圆 36">
            <a:extLst>
              <a:ext uri="{FF2B5EF4-FFF2-40B4-BE49-F238E27FC236}">
                <a16:creationId xmlns:a16="http://schemas.microsoft.com/office/drawing/2014/main" id="{A1666BF7-432F-431E-A016-0C08A57C320B}"/>
              </a:ext>
            </a:extLst>
          </p:cNvPr>
          <p:cNvSpPr/>
          <p:nvPr/>
        </p:nvSpPr>
        <p:spPr>
          <a:xfrm>
            <a:off x="6546006" y="5506140"/>
            <a:ext cx="308383" cy="308383"/>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34" name="文本框 33">
            <a:extLst>
              <a:ext uri="{FF2B5EF4-FFF2-40B4-BE49-F238E27FC236}">
                <a16:creationId xmlns:a16="http://schemas.microsoft.com/office/drawing/2014/main" id="{045E090E-0B00-40FB-805D-2A70835833F5}"/>
              </a:ext>
            </a:extLst>
          </p:cNvPr>
          <p:cNvSpPr txBox="1"/>
          <p:nvPr/>
        </p:nvSpPr>
        <p:spPr>
          <a:xfrm>
            <a:off x="7852145" y="3417341"/>
            <a:ext cx="1066772" cy="1200329"/>
          </a:xfrm>
          <a:prstGeom prst="rect">
            <a:avLst/>
          </a:prstGeom>
          <a:noFill/>
        </p:spPr>
        <p:txBody>
          <a:bodyPr wrap="square" rtlCol="0">
            <a:spAutoFit/>
          </a:bodyPr>
          <a:lstStyle/>
          <a:p>
            <a:pPr algn="r"/>
            <a:r>
              <a:rPr lang="en-US" altLang="zh-CN" sz="7200" dirty="0">
                <a:solidFill>
                  <a:srgbClr val="EAB9C9"/>
                </a:solidFill>
                <a:latin typeface="Haettenschweiler" panose="020B0706040902060204" pitchFamily="34" charset="0"/>
                <a:ea typeface="微软雅黑" panose="020B0503020204020204" pitchFamily="34" charset="-122"/>
              </a:rPr>
              <a:t>70</a:t>
            </a:r>
            <a:endParaRPr lang="zh-CN" altLang="en-US" sz="7200" dirty="0">
              <a:solidFill>
                <a:srgbClr val="EAB9C9"/>
              </a:solidFill>
              <a:latin typeface="Haettenschweiler" panose="020B0706040902060204" pitchFamily="34" charset="0"/>
              <a:ea typeface="微软雅黑" panose="020B0503020204020204" pitchFamily="34" charset="-122"/>
            </a:endParaRPr>
          </a:p>
        </p:txBody>
      </p:sp>
      <p:sp>
        <p:nvSpPr>
          <p:cNvPr id="35" name="椭圆 34">
            <a:extLst>
              <a:ext uri="{FF2B5EF4-FFF2-40B4-BE49-F238E27FC236}">
                <a16:creationId xmlns:a16="http://schemas.microsoft.com/office/drawing/2014/main" id="{6FF9CB6A-04A2-4C2B-AA3A-B2D031CC91B4}"/>
              </a:ext>
            </a:extLst>
          </p:cNvPr>
          <p:cNvSpPr/>
          <p:nvPr/>
        </p:nvSpPr>
        <p:spPr>
          <a:xfrm>
            <a:off x="8842719" y="4139148"/>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32" name="文本框 31">
            <a:extLst>
              <a:ext uri="{FF2B5EF4-FFF2-40B4-BE49-F238E27FC236}">
                <a16:creationId xmlns:a16="http://schemas.microsoft.com/office/drawing/2014/main" id="{5C996062-69B9-4404-B660-81FFC324B3A7}"/>
              </a:ext>
            </a:extLst>
          </p:cNvPr>
          <p:cNvSpPr txBox="1"/>
          <p:nvPr/>
        </p:nvSpPr>
        <p:spPr>
          <a:xfrm>
            <a:off x="7848554" y="4788905"/>
            <a:ext cx="1066772" cy="1200329"/>
          </a:xfrm>
          <a:prstGeom prst="rect">
            <a:avLst/>
          </a:prstGeom>
          <a:noFill/>
        </p:spPr>
        <p:txBody>
          <a:bodyPr wrap="square" rtlCol="0">
            <a:spAutoFit/>
          </a:bodyPr>
          <a:lstStyle/>
          <a:p>
            <a:pPr algn="r"/>
            <a:r>
              <a:rPr lang="en-US" altLang="zh-CN" sz="7200" dirty="0">
                <a:solidFill>
                  <a:srgbClr val="1891AC"/>
                </a:solidFill>
                <a:latin typeface="Haettenschweiler" panose="020B0706040902060204" pitchFamily="34" charset="0"/>
                <a:ea typeface="微软雅黑" panose="020B0503020204020204" pitchFamily="34" charset="-122"/>
              </a:rPr>
              <a:t>60</a:t>
            </a:r>
            <a:endParaRPr lang="zh-CN" altLang="en-US" sz="7200" dirty="0">
              <a:solidFill>
                <a:srgbClr val="1891AC"/>
              </a:solidFill>
              <a:latin typeface="Haettenschweiler" panose="020B0706040902060204" pitchFamily="34" charset="0"/>
              <a:ea typeface="微软雅黑" panose="020B0503020204020204" pitchFamily="34" charset="-122"/>
            </a:endParaRPr>
          </a:p>
        </p:txBody>
      </p:sp>
      <p:sp>
        <p:nvSpPr>
          <p:cNvPr id="33" name="椭圆 32">
            <a:extLst>
              <a:ext uri="{FF2B5EF4-FFF2-40B4-BE49-F238E27FC236}">
                <a16:creationId xmlns:a16="http://schemas.microsoft.com/office/drawing/2014/main" id="{D3B46EB0-FA70-4E6B-9A69-D3D98EB0C7B6}"/>
              </a:ext>
            </a:extLst>
          </p:cNvPr>
          <p:cNvSpPr/>
          <p:nvPr/>
        </p:nvSpPr>
        <p:spPr>
          <a:xfrm>
            <a:off x="8839128" y="5506140"/>
            <a:ext cx="308383" cy="308383"/>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30" name="文本框 29">
            <a:extLst>
              <a:ext uri="{FF2B5EF4-FFF2-40B4-BE49-F238E27FC236}">
                <a16:creationId xmlns:a16="http://schemas.microsoft.com/office/drawing/2014/main" id="{DCC1A6FA-452C-4803-8525-B3CB7A734425}"/>
              </a:ext>
            </a:extLst>
          </p:cNvPr>
          <p:cNvSpPr txBox="1"/>
          <p:nvPr/>
        </p:nvSpPr>
        <p:spPr>
          <a:xfrm>
            <a:off x="9909491" y="3417341"/>
            <a:ext cx="1066772" cy="1200329"/>
          </a:xfrm>
          <a:prstGeom prst="rect">
            <a:avLst/>
          </a:prstGeom>
          <a:noFill/>
        </p:spPr>
        <p:txBody>
          <a:bodyPr wrap="square" rtlCol="0">
            <a:spAutoFit/>
          </a:bodyPr>
          <a:lstStyle/>
          <a:p>
            <a:pPr algn="r"/>
            <a:r>
              <a:rPr lang="en-US" altLang="zh-CN" sz="7200" dirty="0">
                <a:solidFill>
                  <a:srgbClr val="EAB9C9"/>
                </a:solidFill>
                <a:latin typeface="Haettenschweiler" panose="020B0706040902060204" pitchFamily="34" charset="0"/>
                <a:ea typeface="微软雅黑" panose="020B0503020204020204" pitchFamily="34" charset="-122"/>
              </a:rPr>
              <a:t>80</a:t>
            </a:r>
            <a:endParaRPr lang="zh-CN" altLang="en-US" sz="7200" dirty="0">
              <a:solidFill>
                <a:srgbClr val="EAB9C9"/>
              </a:solidFill>
              <a:latin typeface="Haettenschweiler" panose="020B0706040902060204" pitchFamily="34" charset="0"/>
              <a:ea typeface="微软雅黑" panose="020B0503020204020204" pitchFamily="34" charset="-122"/>
            </a:endParaRPr>
          </a:p>
        </p:txBody>
      </p:sp>
      <p:sp>
        <p:nvSpPr>
          <p:cNvPr id="31" name="椭圆 30">
            <a:extLst>
              <a:ext uri="{FF2B5EF4-FFF2-40B4-BE49-F238E27FC236}">
                <a16:creationId xmlns:a16="http://schemas.microsoft.com/office/drawing/2014/main" id="{72DB440F-5D56-436A-AF5A-88318D7C7477}"/>
              </a:ext>
            </a:extLst>
          </p:cNvPr>
          <p:cNvSpPr/>
          <p:nvPr/>
        </p:nvSpPr>
        <p:spPr>
          <a:xfrm>
            <a:off x="10900065" y="4139148"/>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28" name="文本框 27">
            <a:extLst>
              <a:ext uri="{FF2B5EF4-FFF2-40B4-BE49-F238E27FC236}">
                <a16:creationId xmlns:a16="http://schemas.microsoft.com/office/drawing/2014/main" id="{FDF2FDC7-E967-4B58-8035-A16B5E740F13}"/>
              </a:ext>
            </a:extLst>
          </p:cNvPr>
          <p:cNvSpPr txBox="1"/>
          <p:nvPr/>
        </p:nvSpPr>
        <p:spPr>
          <a:xfrm>
            <a:off x="9905900" y="4788905"/>
            <a:ext cx="1066772" cy="1200329"/>
          </a:xfrm>
          <a:prstGeom prst="rect">
            <a:avLst/>
          </a:prstGeom>
          <a:noFill/>
        </p:spPr>
        <p:txBody>
          <a:bodyPr wrap="square" rtlCol="0">
            <a:spAutoFit/>
          </a:bodyPr>
          <a:lstStyle/>
          <a:p>
            <a:pPr algn="r"/>
            <a:r>
              <a:rPr lang="en-US" altLang="zh-CN" sz="7200" dirty="0">
                <a:solidFill>
                  <a:srgbClr val="1891AC"/>
                </a:solidFill>
                <a:latin typeface="Haettenschweiler" panose="020B0706040902060204" pitchFamily="34" charset="0"/>
                <a:ea typeface="微软雅黑" panose="020B0503020204020204" pitchFamily="34" charset="-122"/>
              </a:rPr>
              <a:t>70</a:t>
            </a:r>
            <a:endParaRPr lang="zh-CN" altLang="en-US" sz="7200" dirty="0">
              <a:solidFill>
                <a:srgbClr val="1891AC"/>
              </a:solidFill>
              <a:latin typeface="Haettenschweiler" panose="020B0706040902060204" pitchFamily="34" charset="0"/>
              <a:ea typeface="微软雅黑" panose="020B0503020204020204" pitchFamily="34" charset="-122"/>
            </a:endParaRPr>
          </a:p>
        </p:txBody>
      </p:sp>
      <p:sp>
        <p:nvSpPr>
          <p:cNvPr id="29" name="椭圆 28">
            <a:extLst>
              <a:ext uri="{FF2B5EF4-FFF2-40B4-BE49-F238E27FC236}">
                <a16:creationId xmlns:a16="http://schemas.microsoft.com/office/drawing/2014/main" id="{B85329AF-CF84-42BE-9DE5-E8D5B4DCF771}"/>
              </a:ext>
            </a:extLst>
          </p:cNvPr>
          <p:cNvSpPr/>
          <p:nvPr/>
        </p:nvSpPr>
        <p:spPr>
          <a:xfrm>
            <a:off x="10896474" y="5506140"/>
            <a:ext cx="308383" cy="308383"/>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19" name="箭头: 右 18">
            <a:extLst>
              <a:ext uri="{FF2B5EF4-FFF2-40B4-BE49-F238E27FC236}">
                <a16:creationId xmlns:a16="http://schemas.microsoft.com/office/drawing/2014/main" id="{539DF7AA-9B99-4A1F-A8B3-0F3770D2DF52}"/>
              </a:ext>
            </a:extLst>
          </p:cNvPr>
          <p:cNvSpPr/>
          <p:nvPr/>
        </p:nvSpPr>
        <p:spPr>
          <a:xfrm rot="5400000">
            <a:off x="3982924" y="4635301"/>
            <a:ext cx="380160" cy="421096"/>
          </a:xfrm>
          <a:prstGeom prst="rightArrow">
            <a:avLst/>
          </a:prstGeom>
          <a:noFill/>
          <a:ln w="19050">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620C976F-81A6-48BB-A058-0D33FA7C1E12}"/>
              </a:ext>
            </a:extLst>
          </p:cNvPr>
          <p:cNvSpPr/>
          <p:nvPr/>
        </p:nvSpPr>
        <p:spPr>
          <a:xfrm rot="5400000">
            <a:off x="8307952" y="4635301"/>
            <a:ext cx="380160" cy="421096"/>
          </a:xfrm>
          <a:prstGeom prst="rightArrow">
            <a:avLst/>
          </a:prstGeom>
          <a:noFill/>
          <a:ln w="19050">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箭头: 右 20">
            <a:extLst>
              <a:ext uri="{FF2B5EF4-FFF2-40B4-BE49-F238E27FC236}">
                <a16:creationId xmlns:a16="http://schemas.microsoft.com/office/drawing/2014/main" id="{0BAA59F8-3FC3-4BD9-9A0E-F8B0AF1223CB}"/>
              </a:ext>
            </a:extLst>
          </p:cNvPr>
          <p:cNvSpPr/>
          <p:nvPr/>
        </p:nvSpPr>
        <p:spPr>
          <a:xfrm rot="5400000">
            <a:off x="6014830" y="4597202"/>
            <a:ext cx="380160" cy="421096"/>
          </a:xfrm>
          <a:prstGeom prst="rightArrow">
            <a:avLst/>
          </a:prstGeom>
          <a:noFill/>
          <a:ln w="19050">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右 21">
            <a:extLst>
              <a:ext uri="{FF2B5EF4-FFF2-40B4-BE49-F238E27FC236}">
                <a16:creationId xmlns:a16="http://schemas.microsoft.com/office/drawing/2014/main" id="{AA55992A-1DFD-4B25-AC4E-8EE848F107EE}"/>
              </a:ext>
            </a:extLst>
          </p:cNvPr>
          <p:cNvSpPr/>
          <p:nvPr/>
        </p:nvSpPr>
        <p:spPr>
          <a:xfrm rot="5400000">
            <a:off x="10365298" y="4635301"/>
            <a:ext cx="380160" cy="421096"/>
          </a:xfrm>
          <a:prstGeom prst="rightArrow">
            <a:avLst/>
          </a:prstGeom>
          <a:noFill/>
          <a:ln w="19050">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8C278395-B61F-462B-B848-6728AB14BAA7}"/>
              </a:ext>
            </a:extLst>
          </p:cNvPr>
          <p:cNvGrpSpPr/>
          <p:nvPr/>
        </p:nvGrpSpPr>
        <p:grpSpPr>
          <a:xfrm>
            <a:off x="1825321" y="4495772"/>
            <a:ext cx="917967" cy="1569660"/>
            <a:chOff x="1981308" y="2899205"/>
            <a:chExt cx="917967" cy="1569660"/>
          </a:xfrm>
        </p:grpSpPr>
        <p:sp>
          <p:nvSpPr>
            <p:cNvPr id="26" name="文本框 25">
              <a:extLst>
                <a:ext uri="{FF2B5EF4-FFF2-40B4-BE49-F238E27FC236}">
                  <a16:creationId xmlns:a16="http://schemas.microsoft.com/office/drawing/2014/main" id="{E19FF4C1-2AE8-405A-AED4-93CF2A2D6E28}"/>
                </a:ext>
              </a:extLst>
            </p:cNvPr>
            <p:cNvSpPr txBox="1"/>
            <p:nvPr/>
          </p:nvSpPr>
          <p:spPr>
            <a:xfrm>
              <a:off x="1981308" y="2899205"/>
              <a:ext cx="685782" cy="1569660"/>
            </a:xfrm>
            <a:prstGeom prst="rect">
              <a:avLst/>
            </a:prstGeom>
            <a:noFill/>
          </p:spPr>
          <p:txBody>
            <a:bodyPr wrap="square" rtlCol="0">
              <a:spAutoFit/>
            </a:bodyPr>
            <a:lstStyle/>
            <a:p>
              <a:pPr algn="r"/>
              <a:r>
                <a:rPr lang="en-US" altLang="zh-CN" sz="9600" dirty="0">
                  <a:solidFill>
                    <a:srgbClr val="1891AC"/>
                  </a:solidFill>
                  <a:latin typeface="Haettenschweiler" panose="020B0706040902060204" pitchFamily="34" charset="0"/>
                  <a:ea typeface="微软雅黑" panose="020B0503020204020204" pitchFamily="34" charset="-122"/>
                </a:rPr>
                <a:t>1</a:t>
              </a:r>
              <a:endParaRPr lang="zh-CN" altLang="en-US" sz="9600" dirty="0">
                <a:solidFill>
                  <a:srgbClr val="1891AC"/>
                </a:solidFill>
                <a:latin typeface="Haettenschweiler" panose="020B0706040902060204" pitchFamily="34" charset="0"/>
                <a:ea typeface="微软雅黑" panose="020B0503020204020204" pitchFamily="34" charset="-122"/>
              </a:endParaRPr>
            </a:p>
          </p:txBody>
        </p:sp>
        <p:sp>
          <p:nvSpPr>
            <p:cNvPr id="27" name="椭圆 26">
              <a:extLst>
                <a:ext uri="{FF2B5EF4-FFF2-40B4-BE49-F238E27FC236}">
                  <a16:creationId xmlns:a16="http://schemas.microsoft.com/office/drawing/2014/main" id="{5177AB25-B852-41CC-A091-95D0331806E8}"/>
                </a:ext>
              </a:extLst>
            </p:cNvPr>
            <p:cNvSpPr/>
            <p:nvPr/>
          </p:nvSpPr>
          <p:spPr>
            <a:xfrm>
              <a:off x="2590892" y="3941052"/>
              <a:ext cx="308383" cy="308383"/>
            </a:xfrm>
            <a:prstGeom prst="ellipse">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sp>
        <p:nvSpPr>
          <p:cNvPr id="24" name="箭头: 右 23">
            <a:extLst>
              <a:ext uri="{FF2B5EF4-FFF2-40B4-BE49-F238E27FC236}">
                <a16:creationId xmlns:a16="http://schemas.microsoft.com/office/drawing/2014/main" id="{D1013EE8-5F97-4265-BCD6-D41748D8317B}"/>
              </a:ext>
            </a:extLst>
          </p:cNvPr>
          <p:cNvSpPr/>
          <p:nvPr/>
        </p:nvSpPr>
        <p:spPr>
          <a:xfrm rot="5400000">
            <a:off x="1028833" y="2476525"/>
            <a:ext cx="2438336" cy="1904950"/>
          </a:xfrm>
          <a:prstGeom prst="rightArrow">
            <a:avLst>
              <a:gd name="adj1" fmla="val 67113"/>
              <a:gd name="adj2" fmla="val 50000"/>
            </a:avLst>
          </a:prstGeom>
          <a:noFill/>
          <a:ln w="38100">
            <a:solidFill>
              <a:srgbClr val="1891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a:extLst>
              <a:ext uri="{FF2B5EF4-FFF2-40B4-BE49-F238E27FC236}">
                <a16:creationId xmlns:a16="http://schemas.microsoft.com/office/drawing/2014/main" id="{25C67455-2E66-41EA-8E8B-9B3726AD5B5D}"/>
              </a:ext>
            </a:extLst>
          </p:cNvPr>
          <p:cNvSpPr txBox="1"/>
          <p:nvPr/>
        </p:nvSpPr>
        <p:spPr>
          <a:xfrm>
            <a:off x="1638417" y="2514624"/>
            <a:ext cx="1219168" cy="1323439"/>
          </a:xfrm>
          <a:prstGeom prst="rect">
            <a:avLst/>
          </a:prstGeom>
          <a:noFill/>
        </p:spPr>
        <p:txBody>
          <a:bodyPr wrap="square" rtlCol="0">
            <a:spAutoFit/>
          </a:bodyPr>
          <a:lstStyle/>
          <a:p>
            <a:pPr algn="ctr"/>
            <a:r>
              <a:rPr lang="zh-CN" altLang="en-US" sz="4000" b="1" dirty="0">
                <a:solidFill>
                  <a:srgbClr val="1F5F8B"/>
                </a:solidFill>
                <a:latin typeface="微软雅黑" panose="020B0503020204020204" pitchFamily="34" charset="-122"/>
                <a:ea typeface="微软雅黑" panose="020B0503020204020204" pitchFamily="34" charset="-122"/>
              </a:rPr>
              <a:t>逐年降低</a:t>
            </a:r>
          </a:p>
        </p:txBody>
      </p:sp>
      <p:sp>
        <p:nvSpPr>
          <p:cNvPr id="435" name="文本框 434">
            <a:extLst>
              <a:ext uri="{FF2B5EF4-FFF2-40B4-BE49-F238E27FC236}">
                <a16:creationId xmlns:a16="http://schemas.microsoft.com/office/drawing/2014/main" id="{53556991-0EBD-4A3F-A4FA-A3FEEDC8B4FD}"/>
              </a:ext>
            </a:extLst>
          </p:cNvPr>
          <p:cNvSpPr txBox="1"/>
          <p:nvPr/>
        </p:nvSpPr>
        <p:spPr>
          <a:xfrm>
            <a:off x="1524120" y="2286030"/>
            <a:ext cx="1447762" cy="323165"/>
          </a:xfrm>
          <a:prstGeom prst="rect">
            <a:avLst/>
          </a:prstGeom>
          <a:noFill/>
        </p:spPr>
        <p:txBody>
          <a:bodyPr wrap="square" rtlCol="0">
            <a:spAutoFit/>
          </a:bodyPr>
          <a:lstStyle/>
          <a:p>
            <a:pPr algn="ctr"/>
            <a:r>
              <a:rPr lang="zh-CN" altLang="en-US" sz="1500" b="1" dirty="0">
                <a:solidFill>
                  <a:srgbClr val="1891AC"/>
                </a:solidFill>
                <a:latin typeface="微软雅黑" panose="020B0503020204020204" pitchFamily="34" charset="-122"/>
                <a:ea typeface="微软雅黑" panose="020B0503020204020204" pitchFamily="34" charset="-122"/>
              </a:rPr>
              <a:t>综合防控目标</a:t>
            </a:r>
          </a:p>
        </p:txBody>
      </p:sp>
    </p:spTree>
    <p:extLst>
      <p:ext uri="{BB962C8B-B14F-4D97-AF65-F5344CB8AC3E}">
        <p14:creationId xmlns:p14="http://schemas.microsoft.com/office/powerpoint/2010/main" val="57702295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02B06999-7B2E-4EE6-960F-08DF1AC3D89C}"/>
              </a:ext>
            </a:extLst>
          </p:cNvPr>
          <p:cNvGrpSpPr/>
          <p:nvPr/>
        </p:nvGrpSpPr>
        <p:grpSpPr>
          <a:xfrm>
            <a:off x="784137" y="1810511"/>
            <a:ext cx="5874245" cy="3799127"/>
            <a:chOff x="784137" y="1810511"/>
            <a:chExt cx="5874245" cy="3799127"/>
          </a:xfrm>
        </p:grpSpPr>
        <p:pic>
          <p:nvPicPr>
            <p:cNvPr id="3" name="图片 2" descr="一群人正在聊天&#10;&#10;描述已自动生成">
              <a:extLst>
                <a:ext uri="{FF2B5EF4-FFF2-40B4-BE49-F238E27FC236}">
                  <a16:creationId xmlns:a16="http://schemas.microsoft.com/office/drawing/2014/main" id="{7A9C06DE-1544-4DA3-939E-F18AF171E07F}"/>
                </a:ext>
              </a:extLst>
            </p:cNvPr>
            <p:cNvPicPr>
              <a:picLocks noChangeAspect="1"/>
            </p:cNvPicPr>
            <p:nvPr/>
          </p:nvPicPr>
          <p:blipFill rotWithShape="1">
            <a:blip r:embed="rId3">
              <a:extLst>
                <a:ext uri="{28A0092B-C50C-407E-A947-70E740481C1C}">
                  <a14:useLocalDpi xmlns:a14="http://schemas.microsoft.com/office/drawing/2010/main" val="0"/>
                </a:ext>
              </a:extLst>
            </a:blip>
            <a:srcRect l="159" t="22732" r="32207" b="11473"/>
            <a:stretch/>
          </p:blipFill>
          <p:spPr>
            <a:xfrm>
              <a:off x="3789677" y="1810511"/>
              <a:ext cx="2868016" cy="1858900"/>
            </a:xfrm>
            <a:prstGeom prst="rect">
              <a:avLst/>
            </a:prstGeom>
          </p:spPr>
        </p:pic>
        <p:pic>
          <p:nvPicPr>
            <p:cNvPr id="4" name="图片 3" descr="一群穿制服的男子&#10;&#10;描述已自动生成">
              <a:extLst>
                <a:ext uri="{FF2B5EF4-FFF2-40B4-BE49-F238E27FC236}">
                  <a16:creationId xmlns:a16="http://schemas.microsoft.com/office/drawing/2014/main" id="{B7B75CFE-1B63-4B63-A151-6D1DD5466C0D}"/>
                </a:ext>
              </a:extLst>
            </p:cNvPr>
            <p:cNvPicPr>
              <a:picLocks noChangeAspect="1"/>
            </p:cNvPicPr>
            <p:nvPr/>
          </p:nvPicPr>
          <p:blipFill rotWithShape="1">
            <a:blip r:embed="rId4">
              <a:extLst>
                <a:ext uri="{28A0092B-C50C-407E-A947-70E740481C1C}">
                  <a14:useLocalDpi xmlns:a14="http://schemas.microsoft.com/office/drawing/2010/main" val="0"/>
                </a:ext>
              </a:extLst>
            </a:blip>
            <a:srcRect l="33276" t="30497" r="3740" b="12056"/>
            <a:stretch/>
          </p:blipFill>
          <p:spPr>
            <a:xfrm>
              <a:off x="784137" y="1810511"/>
              <a:ext cx="2906326" cy="1858901"/>
            </a:xfrm>
            <a:prstGeom prst="rect">
              <a:avLst/>
            </a:prstGeom>
          </p:spPr>
        </p:pic>
        <p:pic>
          <p:nvPicPr>
            <p:cNvPr id="5" name="图片 4" descr="一群人正在聊天&#10;&#10;描述已自动生成">
              <a:extLst>
                <a:ext uri="{FF2B5EF4-FFF2-40B4-BE49-F238E27FC236}">
                  <a16:creationId xmlns:a16="http://schemas.microsoft.com/office/drawing/2014/main" id="{0638FAE3-0999-400E-A315-7FF436295839}"/>
                </a:ext>
              </a:extLst>
            </p:cNvPr>
            <p:cNvPicPr>
              <a:picLocks noChangeAspect="1"/>
            </p:cNvPicPr>
            <p:nvPr/>
          </p:nvPicPr>
          <p:blipFill rotWithShape="1">
            <a:blip r:embed="rId5">
              <a:extLst>
                <a:ext uri="{28A0092B-C50C-407E-A947-70E740481C1C}">
                  <a14:useLocalDpi xmlns:a14="http://schemas.microsoft.com/office/drawing/2010/main" val="0"/>
                </a:ext>
              </a:extLst>
            </a:blip>
            <a:srcRect l="17524" t="18243" r="9117" b="10714"/>
            <a:stretch/>
          </p:blipFill>
          <p:spPr>
            <a:xfrm>
              <a:off x="794055" y="3750737"/>
              <a:ext cx="2886490" cy="1858901"/>
            </a:xfrm>
            <a:prstGeom prst="rect">
              <a:avLst/>
            </a:prstGeom>
          </p:spPr>
        </p:pic>
        <p:pic>
          <p:nvPicPr>
            <p:cNvPr id="6" name="图片 5" descr="图片包含 游戏机, 小孩, 男孩, 年轻&#10;&#10;描述已自动生成">
              <a:extLst>
                <a:ext uri="{FF2B5EF4-FFF2-40B4-BE49-F238E27FC236}">
                  <a16:creationId xmlns:a16="http://schemas.microsoft.com/office/drawing/2014/main" id="{5D88C0F2-F1AC-4EB5-AC3E-C0A9A8AF813A}"/>
                </a:ext>
              </a:extLst>
            </p:cNvPr>
            <p:cNvPicPr>
              <a:picLocks noChangeAspect="1"/>
            </p:cNvPicPr>
            <p:nvPr/>
          </p:nvPicPr>
          <p:blipFill rotWithShape="1">
            <a:blip r:embed="rId6">
              <a:extLst>
                <a:ext uri="{28A0092B-C50C-407E-A947-70E740481C1C}">
                  <a14:useLocalDpi xmlns:a14="http://schemas.microsoft.com/office/drawing/2010/main" val="0"/>
                </a:ext>
              </a:extLst>
            </a:blip>
            <a:srcRect r="31920" b="31086"/>
            <a:stretch/>
          </p:blipFill>
          <p:spPr>
            <a:xfrm>
              <a:off x="3788988" y="3750737"/>
              <a:ext cx="2869394" cy="1858900"/>
            </a:xfrm>
            <a:prstGeom prst="rect">
              <a:avLst/>
            </a:prstGeom>
          </p:spPr>
        </p:pic>
      </p:grpSp>
      <p:sp>
        <p:nvSpPr>
          <p:cNvPr id="7" name="Text Box 14">
            <a:extLst>
              <a:ext uri="{FF2B5EF4-FFF2-40B4-BE49-F238E27FC236}">
                <a16:creationId xmlns:a16="http://schemas.microsoft.com/office/drawing/2014/main" id="{618FB23F-FFBB-4DED-884B-9F4B233E8C6F}"/>
              </a:ext>
            </a:extLst>
          </p:cNvPr>
          <p:cNvSpPr txBox="1">
            <a:spLocks noChangeArrowheads="1"/>
          </p:cNvSpPr>
          <p:nvPr/>
        </p:nvSpPr>
        <p:spPr bwMode="auto">
          <a:xfrm>
            <a:off x="7068312" y="1865316"/>
            <a:ext cx="4206240" cy="332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just">
              <a:lnSpc>
                <a:spcPts val="3000"/>
              </a:lnSpc>
              <a:spcBef>
                <a:spcPct val="0"/>
              </a:spcBef>
              <a:buClr>
                <a:srgbClr val="4A47A3"/>
              </a:buClr>
              <a:buSzPct val="80000"/>
              <a:buNone/>
              <a:defRPr/>
            </a:pPr>
            <a:r>
              <a:rPr lang="zh-CN" altLang="en-US" sz="1600" dirty="0">
                <a:latin typeface="微软雅黑" panose="020B0503020204020204" pitchFamily="34" charset="-122"/>
                <a:ea typeface="微软雅黑" panose="020B0503020204020204" pitchFamily="34" charset="-122"/>
              </a:rPr>
              <a:t>要充分认识到儿童青少年近视综合防控是</a:t>
            </a:r>
            <a:r>
              <a:rPr lang="en-US" altLang="zh-CN" sz="1600" dirty="0">
                <a:latin typeface="微软雅黑" panose="020B0503020204020204" pitchFamily="34" charset="-122"/>
                <a:ea typeface="微软雅黑" panose="020B0503020204020204" pitchFamily="34" charset="-122"/>
              </a:rPr>
              <a:t>:</a:t>
            </a:r>
          </a:p>
          <a:p>
            <a:pPr marL="285750" indent="-285750" algn="just">
              <a:lnSpc>
                <a:spcPts val="3000"/>
              </a:lnSpc>
              <a:spcBef>
                <a:spcPct val="0"/>
              </a:spcBef>
              <a:buClr>
                <a:srgbClr val="A63636"/>
              </a:buClr>
              <a:buSzPct val="80000"/>
              <a:buFont typeface="Wingdings" panose="05000000000000000000" pitchFamily="2" charset="2"/>
              <a:buChar char="n"/>
              <a:defRPr/>
            </a:pPr>
            <a:r>
              <a:rPr lang="zh-CN" altLang="en-US" sz="1600" dirty="0">
                <a:latin typeface="微软雅黑" panose="020B0503020204020204" pitchFamily="34" charset="-122"/>
                <a:ea typeface="微软雅黑" panose="020B0503020204020204" pitchFamily="34" charset="-122"/>
              </a:rPr>
              <a:t>体现国家意志的</a:t>
            </a:r>
            <a:r>
              <a:rPr lang="zh-CN" altLang="en-US" sz="1600" b="1" dirty="0">
                <a:solidFill>
                  <a:srgbClr val="A63636"/>
                </a:solidFill>
                <a:latin typeface="微软雅黑" panose="020B0503020204020204" pitchFamily="34" charset="-122"/>
                <a:ea typeface="微软雅黑" panose="020B0503020204020204" pitchFamily="34" charset="-122"/>
              </a:rPr>
              <a:t>政治问题</a:t>
            </a:r>
            <a:r>
              <a:rPr lang="en-US" altLang="zh-CN" sz="1600" dirty="0">
                <a:latin typeface="微软雅黑" panose="020B0503020204020204" pitchFamily="34" charset="-122"/>
                <a:ea typeface="微软雅黑" panose="020B0503020204020204" pitchFamily="34" charset="-122"/>
              </a:rPr>
              <a:t>; </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algn="just">
              <a:lnSpc>
                <a:spcPts val="3000"/>
              </a:lnSpc>
              <a:spcBef>
                <a:spcPct val="0"/>
              </a:spcBef>
              <a:buClr>
                <a:srgbClr val="A63636"/>
              </a:buClr>
              <a:buSzPct val="80000"/>
              <a:buFont typeface="Wingdings" panose="05000000000000000000" pitchFamily="2" charset="2"/>
              <a:buChar char="n"/>
              <a:defRPr/>
            </a:pPr>
            <a:r>
              <a:rPr lang="zh-CN" altLang="en-US" sz="1600" dirty="0">
                <a:latin typeface="微软雅黑" panose="020B0503020204020204" pitchFamily="34" charset="-122"/>
                <a:ea typeface="微软雅黑" panose="020B0503020204020204" pitchFamily="34" charset="-122"/>
              </a:rPr>
              <a:t>事关民族复兴和国家前途的</a:t>
            </a:r>
            <a:r>
              <a:rPr lang="zh-CN" altLang="en-US" sz="1600" b="1" dirty="0">
                <a:solidFill>
                  <a:srgbClr val="A63636"/>
                </a:solidFill>
                <a:latin typeface="微软雅黑" panose="020B0503020204020204" pitchFamily="34" charset="-122"/>
                <a:ea typeface="微软雅黑" panose="020B0503020204020204" pitchFamily="34" charset="-122"/>
              </a:rPr>
              <a:t>命运问题</a:t>
            </a:r>
            <a:r>
              <a:rPr lang="en-US" altLang="zh-CN" sz="1600" dirty="0">
                <a:latin typeface="微软雅黑" panose="020B0503020204020204" pitchFamily="34" charset="-122"/>
                <a:ea typeface="微软雅黑" panose="020B0503020204020204" pitchFamily="34" charset="-122"/>
              </a:rPr>
              <a:t>; </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algn="just">
              <a:lnSpc>
                <a:spcPts val="3000"/>
              </a:lnSpc>
              <a:spcBef>
                <a:spcPct val="0"/>
              </a:spcBef>
              <a:buClr>
                <a:srgbClr val="A63636"/>
              </a:buClr>
              <a:buSzPct val="80000"/>
              <a:buFont typeface="Wingdings" panose="05000000000000000000" pitchFamily="2" charset="2"/>
              <a:buChar char="n"/>
              <a:defRPr/>
            </a:pPr>
            <a:r>
              <a:rPr lang="zh-CN" altLang="en-US" sz="1600" dirty="0">
                <a:latin typeface="微软雅黑" panose="020B0503020204020204" pitchFamily="34" charset="-122"/>
                <a:ea typeface="微软雅黑" panose="020B0503020204020204" pitchFamily="34" charset="-122"/>
              </a:rPr>
              <a:t>关系民族体质健康的</a:t>
            </a:r>
            <a:r>
              <a:rPr lang="zh-CN" altLang="en-US" sz="1600" b="1" dirty="0">
                <a:solidFill>
                  <a:srgbClr val="A63636"/>
                </a:solidFill>
                <a:latin typeface="微软雅黑" panose="020B0503020204020204" pitchFamily="34" charset="-122"/>
                <a:ea typeface="微软雅黑" panose="020B0503020204020204" pitchFamily="34" charset="-122"/>
              </a:rPr>
              <a:t>危机问题</a:t>
            </a:r>
            <a:r>
              <a:rPr lang="en-US" altLang="zh-CN" sz="1600" dirty="0">
                <a:latin typeface="微软雅黑" panose="020B0503020204020204" pitchFamily="34" charset="-122"/>
                <a:ea typeface="微软雅黑" panose="020B0503020204020204" pitchFamily="34" charset="-122"/>
              </a:rPr>
              <a:t>; </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algn="just">
              <a:lnSpc>
                <a:spcPts val="3000"/>
              </a:lnSpc>
              <a:spcBef>
                <a:spcPct val="0"/>
              </a:spcBef>
              <a:buClr>
                <a:srgbClr val="A63636"/>
              </a:buClr>
              <a:buSzPct val="80000"/>
              <a:buFont typeface="Wingdings" panose="05000000000000000000" pitchFamily="2" charset="2"/>
              <a:buChar char="n"/>
              <a:defRPr/>
            </a:pPr>
            <a:r>
              <a:rPr lang="zh-CN" altLang="en-US" sz="1600" dirty="0">
                <a:latin typeface="微软雅黑" panose="020B0503020204020204" pitchFamily="34" charset="-122"/>
                <a:ea typeface="微软雅黑" panose="020B0503020204020204" pitchFamily="34" charset="-122"/>
              </a:rPr>
              <a:t>关系人民群众新期待的</a:t>
            </a:r>
            <a:r>
              <a:rPr lang="zh-CN" altLang="en-US" sz="1600" b="1" dirty="0">
                <a:solidFill>
                  <a:srgbClr val="A63636"/>
                </a:solidFill>
                <a:latin typeface="微软雅黑" panose="020B0503020204020204" pitchFamily="34" charset="-122"/>
                <a:ea typeface="微软雅黑" panose="020B0503020204020204" pitchFamily="34" charset="-122"/>
              </a:rPr>
              <a:t>民心问题</a:t>
            </a:r>
            <a:r>
              <a:rPr lang="en-US" altLang="zh-CN" sz="1600" dirty="0">
                <a:latin typeface="微软雅黑" panose="020B0503020204020204" pitchFamily="34" charset="-122"/>
                <a:ea typeface="微软雅黑" panose="020B0503020204020204" pitchFamily="34" charset="-122"/>
              </a:rPr>
              <a:t>;</a:t>
            </a:r>
            <a:r>
              <a:rPr lang="en-US" altLang="zh-CN" sz="1600" b="1" dirty="0">
                <a:solidFill>
                  <a:srgbClr val="A63636"/>
                </a:solidFill>
                <a:latin typeface="微软雅黑" panose="020B0503020204020204" pitchFamily="34" charset="-122"/>
                <a:ea typeface="微软雅黑" panose="020B0503020204020204" pitchFamily="34" charset="-122"/>
              </a:rPr>
              <a:t> </a:t>
            </a:r>
          </a:p>
          <a:p>
            <a:pPr algn="just">
              <a:lnSpc>
                <a:spcPts val="3000"/>
              </a:lnSpc>
              <a:spcBef>
                <a:spcPct val="0"/>
              </a:spcBef>
              <a:buClr>
                <a:srgbClr val="4A47A3"/>
              </a:buClr>
              <a:buSzPct val="80000"/>
              <a:buNone/>
              <a:defRPr/>
            </a:pPr>
            <a:r>
              <a:rPr lang="zh-CN" altLang="en-US" sz="1600" dirty="0">
                <a:latin typeface="微软雅黑" panose="020B0503020204020204" pitchFamily="34" charset="-122"/>
                <a:ea typeface="微软雅黑" panose="020B0503020204020204" pitchFamily="34" charset="-122"/>
              </a:rPr>
              <a:t>要本着对中华民族素质负责的态度</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抓紧行动起来</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打好儿童青少年近视防控这场攻坚战</a:t>
            </a:r>
            <a:r>
              <a:rPr lang="en-US" altLang="zh-CN" sz="1600" dirty="0">
                <a:latin typeface="微软雅黑" panose="020B0503020204020204" pitchFamily="34" charset="-122"/>
                <a:ea typeface="微软雅黑" panose="020B0503020204020204" pitchFamily="34" charset="-122"/>
              </a:rPr>
              <a:t>; </a:t>
            </a:r>
          </a:p>
          <a:p>
            <a:pPr algn="r">
              <a:lnSpc>
                <a:spcPct val="250000"/>
              </a:lnSpc>
              <a:spcBef>
                <a:spcPct val="0"/>
              </a:spcBef>
              <a:buClr>
                <a:srgbClr val="4A47A3"/>
              </a:buClr>
              <a:buSzPct val="80000"/>
              <a:buNone/>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教育部部长 陈宝生</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9" name="组合 8">
            <a:extLst>
              <a:ext uri="{FF2B5EF4-FFF2-40B4-BE49-F238E27FC236}">
                <a16:creationId xmlns:a16="http://schemas.microsoft.com/office/drawing/2014/main" id="{3934B392-7580-4DDC-BA74-64D39C8CA27B}"/>
              </a:ext>
            </a:extLst>
          </p:cNvPr>
          <p:cNvGrpSpPr/>
          <p:nvPr/>
        </p:nvGrpSpPr>
        <p:grpSpPr>
          <a:xfrm>
            <a:off x="2340697" y="645862"/>
            <a:ext cx="7510606" cy="708872"/>
            <a:chOff x="1950580" y="538218"/>
            <a:chExt cx="6258840" cy="590727"/>
          </a:xfrm>
        </p:grpSpPr>
        <p:sp>
          <p:nvSpPr>
            <p:cNvPr id="10" name="Text Box 6">
              <a:extLst>
                <a:ext uri="{FF2B5EF4-FFF2-40B4-BE49-F238E27FC236}">
                  <a16:creationId xmlns:a16="http://schemas.microsoft.com/office/drawing/2014/main" id="{E8AF4B86-B3C3-4062-ADEC-AE0DD463E2E2}"/>
                </a:ext>
              </a:extLst>
            </p:cNvPr>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清楚认识综合防控儿童青少年近视的重要意义</a:t>
              </a:r>
            </a:p>
          </p:txBody>
        </p:sp>
        <p:sp>
          <p:nvSpPr>
            <p:cNvPr id="11" name="矩形 10">
              <a:extLst>
                <a:ext uri="{FF2B5EF4-FFF2-40B4-BE49-F238E27FC236}">
                  <a16:creationId xmlns:a16="http://schemas.microsoft.com/office/drawing/2014/main" id="{8BB0232A-1CE3-4A9D-A6C7-32C23C8F7F45}"/>
                </a:ext>
              </a:extLst>
            </p:cNvPr>
            <p:cNvSpPr/>
            <p:nvPr/>
          </p:nvSpPr>
          <p:spPr>
            <a:xfrm>
              <a:off x="2324099" y="944279"/>
              <a:ext cx="5471161" cy="184666"/>
            </a:xfrm>
            <a:prstGeom prst="rect">
              <a:avLst/>
            </a:prstGeom>
          </p:spPr>
          <p:txBody>
            <a:bodyPr wrap="square">
              <a:spAutoFit/>
            </a:bodyPr>
            <a:lstStyle/>
            <a:p>
              <a:pPr algn="dist"/>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SIGNIFICANCE OF PREVENTION AND CONTROL OF JUVENILE MYOPIA</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Tree>
    <p:extLst>
      <p:ext uri="{BB962C8B-B14F-4D97-AF65-F5344CB8AC3E}">
        <p14:creationId xmlns:p14="http://schemas.microsoft.com/office/powerpoint/2010/main" val="3086474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F55560B-1E09-4A2B-BB13-A834B3436981}"/>
              </a:ext>
            </a:extLst>
          </p:cNvPr>
          <p:cNvGrpSpPr/>
          <p:nvPr/>
        </p:nvGrpSpPr>
        <p:grpSpPr>
          <a:xfrm>
            <a:off x="2340697" y="645862"/>
            <a:ext cx="7510606" cy="708872"/>
            <a:chOff x="1950580" y="538218"/>
            <a:chExt cx="6258840" cy="590727"/>
          </a:xfrm>
        </p:grpSpPr>
        <p:sp>
          <p:nvSpPr>
            <p:cNvPr id="3" name="Text Box 6">
              <a:extLst>
                <a:ext uri="{FF2B5EF4-FFF2-40B4-BE49-F238E27FC236}">
                  <a16:creationId xmlns:a16="http://schemas.microsoft.com/office/drawing/2014/main" id="{413F12D7-78F7-49B0-9827-36802FF0FF45}"/>
                </a:ext>
              </a:extLst>
            </p:cNvPr>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综合防控儿童青少年近视方案</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职责分解</a:t>
              </a:r>
            </a:p>
          </p:txBody>
        </p:sp>
        <p:sp>
          <p:nvSpPr>
            <p:cNvPr id="4" name="矩形 3">
              <a:extLst>
                <a:ext uri="{FF2B5EF4-FFF2-40B4-BE49-F238E27FC236}">
                  <a16:creationId xmlns:a16="http://schemas.microsoft.com/office/drawing/2014/main" id="{8ADBD586-4909-45FC-9AEB-301578B1DFC1}"/>
                </a:ext>
              </a:extLst>
            </p:cNvPr>
            <p:cNvSpPr/>
            <p:nvPr/>
          </p:nvSpPr>
          <p:spPr>
            <a:xfrm>
              <a:off x="2324099" y="944279"/>
              <a:ext cx="5471161" cy="184666"/>
            </a:xfrm>
            <a:prstGeom prst="rect">
              <a:avLst/>
            </a:prstGeom>
          </p:spPr>
          <p:txBody>
            <a:bodyPr wrap="square">
              <a:spAutoFit/>
            </a:bodyPr>
            <a:lstStyle/>
            <a:p>
              <a:pPr algn="dist"/>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SIGNIFICANCE OF PREVENTION AND CONTROL OF JUVENILE MYOPIA</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5" name="组合 4">
            <a:extLst>
              <a:ext uri="{FF2B5EF4-FFF2-40B4-BE49-F238E27FC236}">
                <a16:creationId xmlns:a16="http://schemas.microsoft.com/office/drawing/2014/main" id="{C20E2CC6-897A-4D0A-92B0-65B4B178E565}"/>
              </a:ext>
            </a:extLst>
          </p:cNvPr>
          <p:cNvGrpSpPr/>
          <p:nvPr/>
        </p:nvGrpSpPr>
        <p:grpSpPr>
          <a:xfrm>
            <a:off x="4306448" y="1797156"/>
            <a:ext cx="3804280" cy="4164732"/>
            <a:chOff x="4306448" y="1797156"/>
            <a:chExt cx="3804280" cy="4164732"/>
          </a:xfrm>
        </p:grpSpPr>
        <p:sp>
          <p:nvSpPr>
            <p:cNvPr id="55" name="ïŝlíḋé">
              <a:extLst>
                <a:ext uri="{FF2B5EF4-FFF2-40B4-BE49-F238E27FC236}">
                  <a16:creationId xmlns:a16="http://schemas.microsoft.com/office/drawing/2014/main" id="{35224436-D79F-43B2-8E2E-6FDC5D12914A}"/>
                </a:ext>
              </a:extLst>
            </p:cNvPr>
            <p:cNvSpPr/>
            <p:nvPr/>
          </p:nvSpPr>
          <p:spPr>
            <a:xfrm>
              <a:off x="4306448" y="1909386"/>
              <a:ext cx="3612256" cy="405250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56" name="ïśḷîḍé">
              <a:extLst>
                <a:ext uri="{FF2B5EF4-FFF2-40B4-BE49-F238E27FC236}">
                  <a16:creationId xmlns:a16="http://schemas.microsoft.com/office/drawing/2014/main" id="{37B617CF-35DA-4AD5-955B-63EAC3188B90}"/>
                </a:ext>
              </a:extLst>
            </p:cNvPr>
            <p:cNvSpPr/>
            <p:nvPr/>
          </p:nvSpPr>
          <p:spPr>
            <a:xfrm>
              <a:off x="4435953" y="1797156"/>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90" name="islídé">
              <a:extLst>
                <a:ext uri="{FF2B5EF4-FFF2-40B4-BE49-F238E27FC236}">
                  <a16:creationId xmlns:a16="http://schemas.microsoft.com/office/drawing/2014/main" id="{12EFBFCB-B556-4FD2-A2EE-07098E048844}"/>
                </a:ext>
              </a:extLst>
            </p:cNvPr>
            <p:cNvSpPr/>
            <p:nvPr/>
          </p:nvSpPr>
          <p:spPr bwMode="auto">
            <a:xfrm>
              <a:off x="4558177" y="1921600"/>
              <a:ext cx="467670" cy="367819"/>
            </a:xfrm>
            <a:custGeom>
              <a:avLst/>
              <a:gdLst>
                <a:gd name="T0" fmla="*/ 314 w 396"/>
                <a:gd name="T1" fmla="*/ 37 h 312"/>
                <a:gd name="T2" fmla="*/ 287 w 396"/>
                <a:gd name="T3" fmla="*/ 37 h 312"/>
                <a:gd name="T4" fmla="*/ 250 w 396"/>
                <a:gd name="T5" fmla="*/ 18 h 312"/>
                <a:gd name="T6" fmla="*/ 132 w 396"/>
                <a:gd name="T7" fmla="*/ 18 h 312"/>
                <a:gd name="T8" fmla="*/ 95 w 396"/>
                <a:gd name="T9" fmla="*/ 37 h 312"/>
                <a:gd name="T10" fmla="*/ 68 w 396"/>
                <a:gd name="T11" fmla="*/ 37 h 312"/>
                <a:gd name="T12" fmla="*/ 0 w 396"/>
                <a:gd name="T13" fmla="*/ 0 h 312"/>
                <a:gd name="T14" fmla="*/ 41 w 396"/>
                <a:gd name="T15" fmla="*/ 270 h 312"/>
                <a:gd name="T16" fmla="*/ 137 w 396"/>
                <a:gd name="T17" fmla="*/ 287 h 312"/>
                <a:gd name="T18" fmla="*/ 147 w 396"/>
                <a:gd name="T19" fmla="*/ 287 h 312"/>
                <a:gd name="T20" fmla="*/ 184 w 396"/>
                <a:gd name="T21" fmla="*/ 270 h 312"/>
                <a:gd name="T22" fmla="*/ 211 w 396"/>
                <a:gd name="T23" fmla="*/ 270 h 312"/>
                <a:gd name="T24" fmla="*/ 271 w 396"/>
                <a:gd name="T25" fmla="*/ 287 h 312"/>
                <a:gd name="T26" fmla="*/ 320 w 396"/>
                <a:gd name="T27" fmla="*/ 287 h 312"/>
                <a:gd name="T28" fmla="*/ 355 w 396"/>
                <a:gd name="T29" fmla="*/ 270 h 312"/>
                <a:gd name="T30" fmla="*/ 396 w 396"/>
                <a:gd name="T31" fmla="*/ 5 h 312"/>
                <a:gd name="T32" fmla="*/ 208 w 396"/>
                <a:gd name="T33" fmla="*/ 178 h 312"/>
                <a:gd name="T34" fmla="*/ 170 w 396"/>
                <a:gd name="T35" fmla="*/ 161 h 312"/>
                <a:gd name="T36" fmla="*/ 160 w 396"/>
                <a:gd name="T37" fmla="*/ 161 h 312"/>
                <a:gd name="T38" fmla="*/ 124 w 396"/>
                <a:gd name="T39" fmla="*/ 178 h 312"/>
                <a:gd name="T40" fmla="*/ 97 w 396"/>
                <a:gd name="T41" fmla="*/ 178 h 312"/>
                <a:gd name="T42" fmla="*/ 59 w 396"/>
                <a:gd name="T43" fmla="*/ 161 h 312"/>
                <a:gd name="T44" fmla="*/ 41 w 396"/>
                <a:gd name="T45" fmla="*/ 118 h 312"/>
                <a:gd name="T46" fmla="*/ 183 w 396"/>
                <a:gd name="T47" fmla="*/ 135 h 312"/>
                <a:gd name="T48" fmla="*/ 194 w 396"/>
                <a:gd name="T49" fmla="*/ 135 h 312"/>
                <a:gd name="T50" fmla="*/ 231 w 396"/>
                <a:gd name="T51" fmla="*/ 118 h 312"/>
                <a:gd name="T52" fmla="*/ 258 w 396"/>
                <a:gd name="T53" fmla="*/ 118 h 312"/>
                <a:gd name="T54" fmla="*/ 327 w 396"/>
                <a:gd name="T55" fmla="*/ 135 h 312"/>
                <a:gd name="T56" fmla="*/ 355 w 396"/>
                <a:gd name="T57" fmla="*/ 178 h 312"/>
                <a:gd name="T58" fmla="*/ 208 w 396"/>
                <a:gd name="T59" fmla="*/ 161 h 312"/>
                <a:gd name="T60" fmla="*/ 68 w 396"/>
                <a:gd name="T61" fmla="*/ 66 h 312"/>
                <a:gd name="T62" fmla="*/ 106 w 396"/>
                <a:gd name="T63" fmla="*/ 51 h 312"/>
                <a:gd name="T64" fmla="*/ 132 w 396"/>
                <a:gd name="T65" fmla="*/ 51 h 312"/>
                <a:gd name="T66" fmla="*/ 276 w 396"/>
                <a:gd name="T67" fmla="*/ 66 h 312"/>
                <a:gd name="T68" fmla="*/ 287 w 396"/>
                <a:gd name="T69" fmla="*/ 66 h 312"/>
                <a:gd name="T70" fmla="*/ 355 w 396"/>
                <a:gd name="T71" fmla="*/ 51 h 312"/>
                <a:gd name="T72" fmla="*/ 327 w 396"/>
                <a:gd name="T73" fmla="*/ 87 h 312"/>
                <a:gd name="T74" fmla="*/ 258 w 396"/>
                <a:gd name="T75" fmla="*/ 104 h 312"/>
                <a:gd name="T76" fmla="*/ 231 w 396"/>
                <a:gd name="T77" fmla="*/ 104 h 312"/>
                <a:gd name="T78" fmla="*/ 194 w 396"/>
                <a:gd name="T79" fmla="*/ 87 h 312"/>
                <a:gd name="T80" fmla="*/ 183 w 396"/>
                <a:gd name="T81" fmla="*/ 87 h 312"/>
                <a:gd name="T82" fmla="*/ 41 w 396"/>
                <a:gd name="T83" fmla="*/ 104 h 312"/>
                <a:gd name="T84" fmla="*/ 346 w 396"/>
                <a:gd name="T85" fmla="*/ 256 h 312"/>
                <a:gd name="T86" fmla="*/ 320 w 396"/>
                <a:gd name="T87" fmla="*/ 256 h 312"/>
                <a:gd name="T88" fmla="*/ 245 w 396"/>
                <a:gd name="T89" fmla="*/ 239 h 312"/>
                <a:gd name="T90" fmla="*/ 211 w 396"/>
                <a:gd name="T91" fmla="*/ 239 h 312"/>
                <a:gd name="T92" fmla="*/ 173 w 396"/>
                <a:gd name="T93" fmla="*/ 256 h 312"/>
                <a:gd name="T94" fmla="*/ 147 w 396"/>
                <a:gd name="T95" fmla="*/ 256 h 312"/>
                <a:gd name="T96" fmla="*/ 110 w 396"/>
                <a:gd name="T97" fmla="*/ 239 h 312"/>
                <a:gd name="T98" fmla="*/ 41 w 396"/>
                <a:gd name="T99" fmla="*/ 192 h 312"/>
                <a:gd name="T100" fmla="*/ 86 w 396"/>
                <a:gd name="T101" fmla="*/ 209 h 312"/>
                <a:gd name="T102" fmla="*/ 97 w 396"/>
                <a:gd name="T103" fmla="*/ 209 h 312"/>
                <a:gd name="T104" fmla="*/ 134 w 396"/>
                <a:gd name="T105" fmla="*/ 192 h 312"/>
                <a:gd name="T106" fmla="*/ 160 w 396"/>
                <a:gd name="T107" fmla="*/ 192 h 312"/>
                <a:gd name="T108" fmla="*/ 197 w 396"/>
                <a:gd name="T109" fmla="*/ 209 h 312"/>
                <a:gd name="T110" fmla="*/ 208 w 396"/>
                <a:gd name="T111" fmla="*/ 209 h 312"/>
                <a:gd name="T112" fmla="*/ 355 w 396"/>
                <a:gd name="T113" fmla="*/ 19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6" h="312">
                  <a:moveTo>
                    <a:pt x="355" y="5"/>
                  </a:moveTo>
                  <a:lnTo>
                    <a:pt x="355" y="37"/>
                  </a:lnTo>
                  <a:lnTo>
                    <a:pt x="314" y="37"/>
                  </a:lnTo>
                  <a:lnTo>
                    <a:pt x="314" y="18"/>
                  </a:lnTo>
                  <a:lnTo>
                    <a:pt x="287" y="18"/>
                  </a:lnTo>
                  <a:lnTo>
                    <a:pt x="287" y="37"/>
                  </a:lnTo>
                  <a:lnTo>
                    <a:pt x="276" y="37"/>
                  </a:lnTo>
                  <a:lnTo>
                    <a:pt x="276" y="18"/>
                  </a:lnTo>
                  <a:lnTo>
                    <a:pt x="250" y="18"/>
                  </a:lnTo>
                  <a:lnTo>
                    <a:pt x="250" y="37"/>
                  </a:lnTo>
                  <a:lnTo>
                    <a:pt x="132" y="37"/>
                  </a:lnTo>
                  <a:lnTo>
                    <a:pt x="132" y="18"/>
                  </a:lnTo>
                  <a:lnTo>
                    <a:pt x="106" y="18"/>
                  </a:lnTo>
                  <a:lnTo>
                    <a:pt x="106" y="37"/>
                  </a:lnTo>
                  <a:lnTo>
                    <a:pt x="95" y="37"/>
                  </a:lnTo>
                  <a:lnTo>
                    <a:pt x="95" y="18"/>
                  </a:lnTo>
                  <a:lnTo>
                    <a:pt x="68" y="18"/>
                  </a:lnTo>
                  <a:lnTo>
                    <a:pt x="68" y="37"/>
                  </a:lnTo>
                  <a:lnTo>
                    <a:pt x="41" y="37"/>
                  </a:lnTo>
                  <a:lnTo>
                    <a:pt x="41" y="0"/>
                  </a:lnTo>
                  <a:lnTo>
                    <a:pt x="0" y="0"/>
                  </a:lnTo>
                  <a:lnTo>
                    <a:pt x="0" y="307"/>
                  </a:lnTo>
                  <a:lnTo>
                    <a:pt x="41" y="307"/>
                  </a:lnTo>
                  <a:lnTo>
                    <a:pt x="41" y="270"/>
                  </a:lnTo>
                  <a:lnTo>
                    <a:pt x="110" y="270"/>
                  </a:lnTo>
                  <a:lnTo>
                    <a:pt x="110" y="287"/>
                  </a:lnTo>
                  <a:lnTo>
                    <a:pt x="137" y="287"/>
                  </a:lnTo>
                  <a:lnTo>
                    <a:pt x="137" y="270"/>
                  </a:lnTo>
                  <a:lnTo>
                    <a:pt x="147" y="270"/>
                  </a:lnTo>
                  <a:lnTo>
                    <a:pt x="147" y="287"/>
                  </a:lnTo>
                  <a:lnTo>
                    <a:pt x="173" y="287"/>
                  </a:lnTo>
                  <a:lnTo>
                    <a:pt x="173" y="270"/>
                  </a:lnTo>
                  <a:lnTo>
                    <a:pt x="184" y="270"/>
                  </a:lnTo>
                  <a:lnTo>
                    <a:pt x="184" y="287"/>
                  </a:lnTo>
                  <a:lnTo>
                    <a:pt x="211" y="287"/>
                  </a:lnTo>
                  <a:lnTo>
                    <a:pt x="211" y="270"/>
                  </a:lnTo>
                  <a:lnTo>
                    <a:pt x="245" y="270"/>
                  </a:lnTo>
                  <a:lnTo>
                    <a:pt x="245" y="287"/>
                  </a:lnTo>
                  <a:lnTo>
                    <a:pt x="271" y="287"/>
                  </a:lnTo>
                  <a:lnTo>
                    <a:pt x="271" y="270"/>
                  </a:lnTo>
                  <a:lnTo>
                    <a:pt x="320" y="270"/>
                  </a:lnTo>
                  <a:lnTo>
                    <a:pt x="320" y="287"/>
                  </a:lnTo>
                  <a:lnTo>
                    <a:pt x="346" y="287"/>
                  </a:lnTo>
                  <a:lnTo>
                    <a:pt x="346" y="270"/>
                  </a:lnTo>
                  <a:lnTo>
                    <a:pt x="355" y="270"/>
                  </a:lnTo>
                  <a:lnTo>
                    <a:pt x="355" y="312"/>
                  </a:lnTo>
                  <a:lnTo>
                    <a:pt x="396" y="312"/>
                  </a:lnTo>
                  <a:lnTo>
                    <a:pt x="396" y="5"/>
                  </a:lnTo>
                  <a:lnTo>
                    <a:pt x="355" y="5"/>
                  </a:lnTo>
                  <a:close/>
                  <a:moveTo>
                    <a:pt x="208" y="161"/>
                  </a:moveTo>
                  <a:lnTo>
                    <a:pt x="208" y="178"/>
                  </a:lnTo>
                  <a:lnTo>
                    <a:pt x="197" y="178"/>
                  </a:lnTo>
                  <a:lnTo>
                    <a:pt x="197" y="161"/>
                  </a:lnTo>
                  <a:lnTo>
                    <a:pt x="170" y="161"/>
                  </a:lnTo>
                  <a:lnTo>
                    <a:pt x="170" y="178"/>
                  </a:lnTo>
                  <a:lnTo>
                    <a:pt x="160" y="178"/>
                  </a:lnTo>
                  <a:lnTo>
                    <a:pt x="160" y="161"/>
                  </a:lnTo>
                  <a:lnTo>
                    <a:pt x="134" y="161"/>
                  </a:lnTo>
                  <a:lnTo>
                    <a:pt x="134" y="178"/>
                  </a:lnTo>
                  <a:lnTo>
                    <a:pt x="124" y="178"/>
                  </a:lnTo>
                  <a:lnTo>
                    <a:pt x="124" y="161"/>
                  </a:lnTo>
                  <a:lnTo>
                    <a:pt x="97" y="161"/>
                  </a:lnTo>
                  <a:lnTo>
                    <a:pt x="97" y="178"/>
                  </a:lnTo>
                  <a:lnTo>
                    <a:pt x="86" y="178"/>
                  </a:lnTo>
                  <a:lnTo>
                    <a:pt x="86" y="161"/>
                  </a:lnTo>
                  <a:lnTo>
                    <a:pt x="59" y="161"/>
                  </a:lnTo>
                  <a:lnTo>
                    <a:pt x="59" y="178"/>
                  </a:lnTo>
                  <a:lnTo>
                    <a:pt x="41" y="178"/>
                  </a:lnTo>
                  <a:lnTo>
                    <a:pt x="41" y="118"/>
                  </a:lnTo>
                  <a:lnTo>
                    <a:pt x="157" y="118"/>
                  </a:lnTo>
                  <a:lnTo>
                    <a:pt x="157" y="135"/>
                  </a:lnTo>
                  <a:lnTo>
                    <a:pt x="183" y="135"/>
                  </a:lnTo>
                  <a:lnTo>
                    <a:pt x="183" y="118"/>
                  </a:lnTo>
                  <a:lnTo>
                    <a:pt x="194" y="118"/>
                  </a:lnTo>
                  <a:lnTo>
                    <a:pt x="194" y="135"/>
                  </a:lnTo>
                  <a:lnTo>
                    <a:pt x="221" y="135"/>
                  </a:lnTo>
                  <a:lnTo>
                    <a:pt x="221" y="118"/>
                  </a:lnTo>
                  <a:lnTo>
                    <a:pt x="231" y="118"/>
                  </a:lnTo>
                  <a:lnTo>
                    <a:pt x="231" y="135"/>
                  </a:lnTo>
                  <a:lnTo>
                    <a:pt x="258" y="135"/>
                  </a:lnTo>
                  <a:lnTo>
                    <a:pt x="258" y="118"/>
                  </a:lnTo>
                  <a:lnTo>
                    <a:pt x="301" y="118"/>
                  </a:lnTo>
                  <a:lnTo>
                    <a:pt x="301" y="135"/>
                  </a:lnTo>
                  <a:lnTo>
                    <a:pt x="327" y="135"/>
                  </a:lnTo>
                  <a:lnTo>
                    <a:pt x="327" y="118"/>
                  </a:lnTo>
                  <a:lnTo>
                    <a:pt x="355" y="118"/>
                  </a:lnTo>
                  <a:lnTo>
                    <a:pt x="355" y="178"/>
                  </a:lnTo>
                  <a:lnTo>
                    <a:pt x="234" y="178"/>
                  </a:lnTo>
                  <a:lnTo>
                    <a:pt x="234" y="161"/>
                  </a:lnTo>
                  <a:lnTo>
                    <a:pt x="208" y="161"/>
                  </a:lnTo>
                  <a:lnTo>
                    <a:pt x="208" y="161"/>
                  </a:lnTo>
                  <a:close/>
                  <a:moveTo>
                    <a:pt x="68" y="51"/>
                  </a:moveTo>
                  <a:lnTo>
                    <a:pt x="68" y="66"/>
                  </a:lnTo>
                  <a:lnTo>
                    <a:pt x="95" y="66"/>
                  </a:lnTo>
                  <a:lnTo>
                    <a:pt x="95" y="51"/>
                  </a:lnTo>
                  <a:lnTo>
                    <a:pt x="106" y="51"/>
                  </a:lnTo>
                  <a:lnTo>
                    <a:pt x="106" y="66"/>
                  </a:lnTo>
                  <a:lnTo>
                    <a:pt x="132" y="66"/>
                  </a:lnTo>
                  <a:lnTo>
                    <a:pt x="132" y="51"/>
                  </a:lnTo>
                  <a:lnTo>
                    <a:pt x="250" y="51"/>
                  </a:lnTo>
                  <a:lnTo>
                    <a:pt x="250" y="66"/>
                  </a:lnTo>
                  <a:lnTo>
                    <a:pt x="276" y="66"/>
                  </a:lnTo>
                  <a:lnTo>
                    <a:pt x="276" y="51"/>
                  </a:lnTo>
                  <a:lnTo>
                    <a:pt x="287" y="51"/>
                  </a:lnTo>
                  <a:lnTo>
                    <a:pt x="287" y="66"/>
                  </a:lnTo>
                  <a:lnTo>
                    <a:pt x="314" y="66"/>
                  </a:lnTo>
                  <a:lnTo>
                    <a:pt x="314" y="51"/>
                  </a:lnTo>
                  <a:lnTo>
                    <a:pt x="355" y="51"/>
                  </a:lnTo>
                  <a:lnTo>
                    <a:pt x="355" y="104"/>
                  </a:lnTo>
                  <a:lnTo>
                    <a:pt x="327" y="104"/>
                  </a:lnTo>
                  <a:lnTo>
                    <a:pt x="327" y="87"/>
                  </a:lnTo>
                  <a:lnTo>
                    <a:pt x="301" y="87"/>
                  </a:lnTo>
                  <a:lnTo>
                    <a:pt x="301" y="104"/>
                  </a:lnTo>
                  <a:lnTo>
                    <a:pt x="258" y="104"/>
                  </a:lnTo>
                  <a:lnTo>
                    <a:pt x="258" y="87"/>
                  </a:lnTo>
                  <a:lnTo>
                    <a:pt x="231" y="87"/>
                  </a:lnTo>
                  <a:lnTo>
                    <a:pt x="231" y="104"/>
                  </a:lnTo>
                  <a:lnTo>
                    <a:pt x="221" y="104"/>
                  </a:lnTo>
                  <a:lnTo>
                    <a:pt x="221" y="87"/>
                  </a:lnTo>
                  <a:lnTo>
                    <a:pt x="194" y="87"/>
                  </a:lnTo>
                  <a:lnTo>
                    <a:pt x="194" y="104"/>
                  </a:lnTo>
                  <a:lnTo>
                    <a:pt x="183" y="104"/>
                  </a:lnTo>
                  <a:lnTo>
                    <a:pt x="183" y="87"/>
                  </a:lnTo>
                  <a:lnTo>
                    <a:pt x="157" y="87"/>
                  </a:lnTo>
                  <a:lnTo>
                    <a:pt x="157" y="104"/>
                  </a:lnTo>
                  <a:lnTo>
                    <a:pt x="41" y="104"/>
                  </a:lnTo>
                  <a:lnTo>
                    <a:pt x="41" y="51"/>
                  </a:lnTo>
                  <a:lnTo>
                    <a:pt x="68" y="51"/>
                  </a:lnTo>
                  <a:close/>
                  <a:moveTo>
                    <a:pt x="346" y="256"/>
                  </a:moveTo>
                  <a:lnTo>
                    <a:pt x="346" y="239"/>
                  </a:lnTo>
                  <a:lnTo>
                    <a:pt x="320" y="239"/>
                  </a:lnTo>
                  <a:lnTo>
                    <a:pt x="320" y="256"/>
                  </a:lnTo>
                  <a:lnTo>
                    <a:pt x="271" y="256"/>
                  </a:lnTo>
                  <a:lnTo>
                    <a:pt x="271" y="239"/>
                  </a:lnTo>
                  <a:lnTo>
                    <a:pt x="245" y="239"/>
                  </a:lnTo>
                  <a:lnTo>
                    <a:pt x="245" y="256"/>
                  </a:lnTo>
                  <a:lnTo>
                    <a:pt x="211" y="256"/>
                  </a:lnTo>
                  <a:lnTo>
                    <a:pt x="211" y="239"/>
                  </a:lnTo>
                  <a:lnTo>
                    <a:pt x="184" y="239"/>
                  </a:lnTo>
                  <a:lnTo>
                    <a:pt x="184" y="256"/>
                  </a:lnTo>
                  <a:lnTo>
                    <a:pt x="173" y="256"/>
                  </a:lnTo>
                  <a:lnTo>
                    <a:pt x="173" y="239"/>
                  </a:lnTo>
                  <a:lnTo>
                    <a:pt x="147" y="239"/>
                  </a:lnTo>
                  <a:lnTo>
                    <a:pt x="147" y="256"/>
                  </a:lnTo>
                  <a:lnTo>
                    <a:pt x="137" y="256"/>
                  </a:lnTo>
                  <a:lnTo>
                    <a:pt x="137" y="239"/>
                  </a:lnTo>
                  <a:lnTo>
                    <a:pt x="110" y="239"/>
                  </a:lnTo>
                  <a:lnTo>
                    <a:pt x="110" y="256"/>
                  </a:lnTo>
                  <a:lnTo>
                    <a:pt x="41" y="256"/>
                  </a:lnTo>
                  <a:lnTo>
                    <a:pt x="41" y="192"/>
                  </a:lnTo>
                  <a:lnTo>
                    <a:pt x="59" y="192"/>
                  </a:lnTo>
                  <a:lnTo>
                    <a:pt x="59" y="209"/>
                  </a:lnTo>
                  <a:lnTo>
                    <a:pt x="86" y="209"/>
                  </a:lnTo>
                  <a:lnTo>
                    <a:pt x="86" y="192"/>
                  </a:lnTo>
                  <a:lnTo>
                    <a:pt x="97" y="192"/>
                  </a:lnTo>
                  <a:lnTo>
                    <a:pt x="97" y="209"/>
                  </a:lnTo>
                  <a:lnTo>
                    <a:pt x="124" y="209"/>
                  </a:lnTo>
                  <a:lnTo>
                    <a:pt x="124" y="192"/>
                  </a:lnTo>
                  <a:lnTo>
                    <a:pt x="134" y="192"/>
                  </a:lnTo>
                  <a:lnTo>
                    <a:pt x="134" y="209"/>
                  </a:lnTo>
                  <a:lnTo>
                    <a:pt x="160" y="209"/>
                  </a:lnTo>
                  <a:lnTo>
                    <a:pt x="160" y="192"/>
                  </a:lnTo>
                  <a:lnTo>
                    <a:pt x="170" y="192"/>
                  </a:lnTo>
                  <a:lnTo>
                    <a:pt x="170" y="209"/>
                  </a:lnTo>
                  <a:lnTo>
                    <a:pt x="197" y="209"/>
                  </a:lnTo>
                  <a:lnTo>
                    <a:pt x="197" y="192"/>
                  </a:lnTo>
                  <a:lnTo>
                    <a:pt x="208" y="192"/>
                  </a:lnTo>
                  <a:lnTo>
                    <a:pt x="208" y="209"/>
                  </a:lnTo>
                  <a:lnTo>
                    <a:pt x="234" y="209"/>
                  </a:lnTo>
                  <a:lnTo>
                    <a:pt x="234" y="192"/>
                  </a:lnTo>
                  <a:lnTo>
                    <a:pt x="355" y="192"/>
                  </a:lnTo>
                  <a:lnTo>
                    <a:pt x="355" y="256"/>
                  </a:lnTo>
                  <a:lnTo>
                    <a:pt x="346" y="256"/>
                  </a:lnTo>
                  <a:close/>
                </a:path>
              </a:pathLst>
            </a:custGeom>
            <a:solidFill>
              <a:schemeClr val="bg1"/>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58" name="矩形 57">
              <a:extLst>
                <a:ext uri="{FF2B5EF4-FFF2-40B4-BE49-F238E27FC236}">
                  <a16:creationId xmlns:a16="http://schemas.microsoft.com/office/drawing/2014/main" id="{042ADE05-E188-459B-A836-26CA75D41EBF}"/>
                </a:ext>
              </a:extLst>
            </p:cNvPr>
            <p:cNvSpPr/>
            <p:nvPr/>
          </p:nvSpPr>
          <p:spPr>
            <a:xfrm>
              <a:off x="5161082" y="1996486"/>
              <a:ext cx="2949646" cy="3675237"/>
            </a:xfrm>
            <a:prstGeom prst="rect">
              <a:avLst/>
            </a:prstGeom>
          </p:spPr>
          <p:txBody>
            <a:bodyPr wrap="square">
              <a:spAutoFit/>
            </a:bodyPr>
            <a:lstStyle/>
            <a:p>
              <a:pPr defTabSz="914400">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学校职责</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减轻学生学业负担</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加强考试管理</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改善视觉环境</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加强护眼指导</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强化户外体育锻炼</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加强学校卫生与健康教育</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科学合理使用电子产品</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定期开展视力监测</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加强视力健康管理</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倡导科学保育保教</a:t>
              </a:r>
            </a:p>
          </p:txBody>
        </p:sp>
      </p:grpSp>
      <p:grpSp>
        <p:nvGrpSpPr>
          <p:cNvPr id="6" name="组合 5">
            <a:extLst>
              <a:ext uri="{FF2B5EF4-FFF2-40B4-BE49-F238E27FC236}">
                <a16:creationId xmlns:a16="http://schemas.microsoft.com/office/drawing/2014/main" id="{41397AB8-1F69-4E67-AD51-66B42603561F}"/>
              </a:ext>
            </a:extLst>
          </p:cNvPr>
          <p:cNvGrpSpPr/>
          <p:nvPr/>
        </p:nvGrpSpPr>
        <p:grpSpPr>
          <a:xfrm>
            <a:off x="571124" y="1797156"/>
            <a:ext cx="3612256" cy="4164732"/>
            <a:chOff x="571124" y="1797156"/>
            <a:chExt cx="3612256" cy="4164732"/>
          </a:xfrm>
        </p:grpSpPr>
        <p:sp>
          <p:nvSpPr>
            <p:cNvPr id="59" name="ïŝlíḋé">
              <a:extLst>
                <a:ext uri="{FF2B5EF4-FFF2-40B4-BE49-F238E27FC236}">
                  <a16:creationId xmlns:a16="http://schemas.microsoft.com/office/drawing/2014/main" id="{29ACC569-5EEB-4EA6-9333-A277FBC07C55}"/>
                </a:ext>
              </a:extLst>
            </p:cNvPr>
            <p:cNvSpPr/>
            <p:nvPr/>
          </p:nvSpPr>
          <p:spPr>
            <a:xfrm>
              <a:off x="571124" y="1909386"/>
              <a:ext cx="3612256" cy="405250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60" name="ïśḷîḍé">
              <a:extLst>
                <a:ext uri="{FF2B5EF4-FFF2-40B4-BE49-F238E27FC236}">
                  <a16:creationId xmlns:a16="http://schemas.microsoft.com/office/drawing/2014/main" id="{DA545DB1-3382-4287-8C8B-BA674683AEC5}"/>
                </a:ext>
              </a:extLst>
            </p:cNvPr>
            <p:cNvSpPr/>
            <p:nvPr/>
          </p:nvSpPr>
          <p:spPr>
            <a:xfrm>
              <a:off x="700629" y="1797156"/>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87" name="islídé">
              <a:extLst>
                <a:ext uri="{FF2B5EF4-FFF2-40B4-BE49-F238E27FC236}">
                  <a16:creationId xmlns:a16="http://schemas.microsoft.com/office/drawing/2014/main" id="{9EB6DCC5-D42A-4C38-B158-7F1C1E0F6E43}"/>
                </a:ext>
              </a:extLst>
            </p:cNvPr>
            <p:cNvSpPr/>
            <p:nvPr/>
          </p:nvSpPr>
          <p:spPr bwMode="auto">
            <a:xfrm>
              <a:off x="790253" y="1891916"/>
              <a:ext cx="532871" cy="427187"/>
            </a:xfrm>
            <a:custGeom>
              <a:avLst/>
              <a:gdLst>
                <a:gd name="connsiteX0" fmla="*/ 308702 w 608062"/>
                <a:gd name="connsiteY0" fmla="*/ 341872 h 487466"/>
                <a:gd name="connsiteX1" fmla="*/ 308702 w 608062"/>
                <a:gd name="connsiteY1" fmla="*/ 409674 h 487466"/>
                <a:gd name="connsiteX2" fmla="*/ 381336 w 608062"/>
                <a:gd name="connsiteY2" fmla="*/ 409674 h 487466"/>
                <a:gd name="connsiteX3" fmla="*/ 381336 w 608062"/>
                <a:gd name="connsiteY3" fmla="*/ 341872 h 487466"/>
                <a:gd name="connsiteX4" fmla="*/ 226655 w 608062"/>
                <a:gd name="connsiteY4" fmla="*/ 341872 h 487466"/>
                <a:gd name="connsiteX5" fmla="*/ 226655 w 608062"/>
                <a:gd name="connsiteY5" fmla="*/ 409674 h 487466"/>
                <a:gd name="connsiteX6" fmla="*/ 299290 w 608062"/>
                <a:gd name="connsiteY6" fmla="*/ 409674 h 487466"/>
                <a:gd name="connsiteX7" fmla="*/ 299290 w 608062"/>
                <a:gd name="connsiteY7" fmla="*/ 341872 h 487466"/>
                <a:gd name="connsiteX8" fmla="*/ 308702 w 608062"/>
                <a:gd name="connsiteY8" fmla="*/ 265203 h 487466"/>
                <a:gd name="connsiteX9" fmla="*/ 308702 w 608062"/>
                <a:gd name="connsiteY9" fmla="*/ 333005 h 487466"/>
                <a:gd name="connsiteX10" fmla="*/ 381336 w 608062"/>
                <a:gd name="connsiteY10" fmla="*/ 333005 h 487466"/>
                <a:gd name="connsiteX11" fmla="*/ 381336 w 608062"/>
                <a:gd name="connsiteY11" fmla="*/ 265203 h 487466"/>
                <a:gd name="connsiteX12" fmla="*/ 226655 w 608062"/>
                <a:gd name="connsiteY12" fmla="*/ 265203 h 487466"/>
                <a:gd name="connsiteX13" fmla="*/ 226655 w 608062"/>
                <a:gd name="connsiteY13" fmla="*/ 333005 h 487466"/>
                <a:gd name="connsiteX14" fmla="*/ 299290 w 608062"/>
                <a:gd name="connsiteY14" fmla="*/ 333005 h 487466"/>
                <a:gd name="connsiteX15" fmla="*/ 299290 w 608062"/>
                <a:gd name="connsiteY15" fmla="*/ 265203 h 487466"/>
                <a:gd name="connsiteX16" fmla="*/ 304025 w 608062"/>
                <a:gd name="connsiteY16" fmla="*/ 121796 h 487466"/>
                <a:gd name="connsiteX17" fmla="*/ 500026 w 608062"/>
                <a:gd name="connsiteY17" fmla="*/ 283942 h 487466"/>
                <a:gd name="connsiteX18" fmla="*/ 500026 w 608062"/>
                <a:gd name="connsiteY18" fmla="*/ 431487 h 487466"/>
                <a:gd name="connsiteX19" fmla="*/ 500026 w 608062"/>
                <a:gd name="connsiteY19" fmla="*/ 482028 h 487466"/>
                <a:gd name="connsiteX20" fmla="*/ 500026 w 608062"/>
                <a:gd name="connsiteY20" fmla="*/ 487466 h 487466"/>
                <a:gd name="connsiteX21" fmla="*/ 107965 w 608062"/>
                <a:gd name="connsiteY21" fmla="*/ 487466 h 487466"/>
                <a:gd name="connsiteX22" fmla="*/ 107965 w 608062"/>
                <a:gd name="connsiteY22" fmla="*/ 481437 h 487466"/>
                <a:gd name="connsiteX23" fmla="*/ 107965 w 608062"/>
                <a:gd name="connsiteY23" fmla="*/ 431487 h 487466"/>
                <a:gd name="connsiteX24" fmla="*/ 107965 w 608062"/>
                <a:gd name="connsiteY24" fmla="*/ 283351 h 487466"/>
                <a:gd name="connsiteX25" fmla="*/ 304061 w 608062"/>
                <a:gd name="connsiteY25" fmla="*/ 0 h 487466"/>
                <a:gd name="connsiteX26" fmla="*/ 608062 w 608062"/>
                <a:gd name="connsiteY26" fmla="*/ 249643 h 487466"/>
                <a:gd name="connsiteX27" fmla="*/ 574258 w 608062"/>
                <a:gd name="connsiteY27" fmla="*/ 290659 h 487466"/>
                <a:gd name="connsiteX28" fmla="*/ 304061 w 608062"/>
                <a:gd name="connsiteY28" fmla="*/ 68794 h 487466"/>
                <a:gd name="connsiteX29" fmla="*/ 33804 w 608062"/>
                <a:gd name="connsiteY29" fmla="*/ 290659 h 487466"/>
                <a:gd name="connsiteX30" fmla="*/ 0 w 608062"/>
                <a:gd name="connsiteY30" fmla="*/ 249643 h 48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8062" h="487466">
                  <a:moveTo>
                    <a:pt x="308702" y="341872"/>
                  </a:moveTo>
                  <a:lnTo>
                    <a:pt x="308702" y="409674"/>
                  </a:lnTo>
                  <a:lnTo>
                    <a:pt x="381336" y="409674"/>
                  </a:lnTo>
                  <a:lnTo>
                    <a:pt x="381336" y="341872"/>
                  </a:lnTo>
                  <a:close/>
                  <a:moveTo>
                    <a:pt x="226655" y="341872"/>
                  </a:moveTo>
                  <a:lnTo>
                    <a:pt x="226655" y="409674"/>
                  </a:lnTo>
                  <a:lnTo>
                    <a:pt x="299290" y="409674"/>
                  </a:lnTo>
                  <a:lnTo>
                    <a:pt x="299290" y="341872"/>
                  </a:lnTo>
                  <a:close/>
                  <a:moveTo>
                    <a:pt x="308702" y="265203"/>
                  </a:moveTo>
                  <a:lnTo>
                    <a:pt x="308702" y="333005"/>
                  </a:lnTo>
                  <a:lnTo>
                    <a:pt x="381336" y="333005"/>
                  </a:lnTo>
                  <a:lnTo>
                    <a:pt x="381336" y="265203"/>
                  </a:lnTo>
                  <a:close/>
                  <a:moveTo>
                    <a:pt x="226655" y="265203"/>
                  </a:moveTo>
                  <a:lnTo>
                    <a:pt x="226655" y="333005"/>
                  </a:lnTo>
                  <a:lnTo>
                    <a:pt x="299290" y="333005"/>
                  </a:lnTo>
                  <a:lnTo>
                    <a:pt x="299290" y="265203"/>
                  </a:lnTo>
                  <a:close/>
                  <a:moveTo>
                    <a:pt x="304025" y="121796"/>
                  </a:moveTo>
                  <a:lnTo>
                    <a:pt x="500026" y="283942"/>
                  </a:lnTo>
                  <a:lnTo>
                    <a:pt x="500026" y="431487"/>
                  </a:lnTo>
                  <a:lnTo>
                    <a:pt x="500026" y="482028"/>
                  </a:lnTo>
                  <a:lnTo>
                    <a:pt x="500026" y="487466"/>
                  </a:lnTo>
                  <a:lnTo>
                    <a:pt x="107965" y="487466"/>
                  </a:lnTo>
                  <a:lnTo>
                    <a:pt x="107965" y="481437"/>
                  </a:lnTo>
                  <a:lnTo>
                    <a:pt x="107965" y="431487"/>
                  </a:lnTo>
                  <a:lnTo>
                    <a:pt x="107965" y="283351"/>
                  </a:lnTo>
                  <a:close/>
                  <a:moveTo>
                    <a:pt x="304061" y="0"/>
                  </a:moveTo>
                  <a:lnTo>
                    <a:pt x="608062" y="249643"/>
                  </a:lnTo>
                  <a:lnTo>
                    <a:pt x="574258" y="290659"/>
                  </a:lnTo>
                  <a:lnTo>
                    <a:pt x="304061" y="68794"/>
                  </a:lnTo>
                  <a:lnTo>
                    <a:pt x="33804" y="290659"/>
                  </a:lnTo>
                  <a:lnTo>
                    <a:pt x="0" y="249643"/>
                  </a:lnTo>
                  <a:close/>
                </a:path>
              </a:pathLst>
            </a:custGeom>
            <a:solidFill>
              <a:schemeClr val="bg1"/>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62" name="矩形 61">
              <a:extLst>
                <a:ext uri="{FF2B5EF4-FFF2-40B4-BE49-F238E27FC236}">
                  <a16:creationId xmlns:a16="http://schemas.microsoft.com/office/drawing/2014/main" id="{13EA95E4-C76C-49D0-B6DE-E51D5964D41C}"/>
                </a:ext>
              </a:extLst>
            </p:cNvPr>
            <p:cNvSpPr/>
            <p:nvPr/>
          </p:nvSpPr>
          <p:spPr>
            <a:xfrm>
              <a:off x="1425758" y="1996486"/>
              <a:ext cx="2583886" cy="2674963"/>
            </a:xfrm>
            <a:prstGeom prst="rect">
              <a:avLst/>
            </a:prstGeom>
          </p:spPr>
          <p:txBody>
            <a:bodyPr wrap="square">
              <a:spAutoFit/>
            </a:bodyPr>
            <a:lstStyle/>
            <a:p>
              <a:pPr defTabSz="914400">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家庭职责</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增加户外活动和锻炼</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控制电子产品使用</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减轻课外学习负担</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避免不良用眼行为</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保障睡眠和营养</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做到早发现早干预</a:t>
              </a:r>
            </a:p>
            <a:p>
              <a:pPr marL="285750" indent="-285750">
                <a:lnSpc>
                  <a:spcPts val="2600"/>
                </a:lnSpc>
                <a:buClr>
                  <a:srgbClr val="4A47A3"/>
                </a:buClr>
                <a:buSzPct val="80000"/>
                <a:buFont typeface="Wingdings" panose="05000000000000000000" pitchFamily="2" charset="2"/>
                <a:buChar char="n"/>
              </a:pPr>
              <a:endParaRPr lang="zh-CN" altLang="en-US" sz="1600" b="1" dirty="0">
                <a:solidFill>
                  <a:srgbClr val="3F68C0"/>
                </a:solidFill>
                <a:latin typeface="微软雅黑" panose="020B0503020204020204" pitchFamily="34" charset="-122"/>
                <a:ea typeface="微软雅黑" panose="020B0503020204020204" pitchFamily="34" charset="-122"/>
              </a:endParaRPr>
            </a:p>
          </p:txBody>
        </p:sp>
      </p:grpSp>
      <p:sp>
        <p:nvSpPr>
          <p:cNvPr id="64" name="ïŝlíḋé">
            <a:extLst>
              <a:ext uri="{FF2B5EF4-FFF2-40B4-BE49-F238E27FC236}">
                <a16:creationId xmlns:a16="http://schemas.microsoft.com/office/drawing/2014/main" id="{A2029314-ECC6-4630-B44B-150D4E7C52F8}"/>
              </a:ext>
            </a:extLst>
          </p:cNvPr>
          <p:cNvSpPr/>
          <p:nvPr/>
        </p:nvSpPr>
        <p:spPr>
          <a:xfrm>
            <a:off x="8032628" y="1909386"/>
            <a:ext cx="3612256" cy="194938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65" name="ïśḷîḍé">
            <a:extLst>
              <a:ext uri="{FF2B5EF4-FFF2-40B4-BE49-F238E27FC236}">
                <a16:creationId xmlns:a16="http://schemas.microsoft.com/office/drawing/2014/main" id="{171CF91F-6EB6-48AF-86B4-04EABC853EED}"/>
              </a:ext>
            </a:extLst>
          </p:cNvPr>
          <p:cNvSpPr/>
          <p:nvPr/>
        </p:nvSpPr>
        <p:spPr>
          <a:xfrm>
            <a:off x="8162133" y="1797156"/>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94" name="islídé">
            <a:extLst>
              <a:ext uri="{FF2B5EF4-FFF2-40B4-BE49-F238E27FC236}">
                <a16:creationId xmlns:a16="http://schemas.microsoft.com/office/drawing/2014/main" id="{2F4CBCFE-FDFA-47CE-8A52-38B50346BFD1}"/>
              </a:ext>
            </a:extLst>
          </p:cNvPr>
          <p:cNvSpPr/>
          <p:nvPr/>
        </p:nvSpPr>
        <p:spPr bwMode="auto">
          <a:xfrm>
            <a:off x="8302686" y="1885412"/>
            <a:ext cx="467670" cy="464918"/>
          </a:xfrm>
          <a:custGeom>
            <a:avLst/>
            <a:gdLst>
              <a:gd name="T0" fmla="*/ 10208 w 10976"/>
              <a:gd name="T1" fmla="*/ 2048 h 10912"/>
              <a:gd name="T2" fmla="*/ 8288 w 10976"/>
              <a:gd name="T3" fmla="*/ 128 h 10912"/>
              <a:gd name="T4" fmla="*/ 7840 w 10976"/>
              <a:gd name="T5" fmla="*/ 576 h 10912"/>
              <a:gd name="T6" fmla="*/ 7264 w 10976"/>
              <a:gd name="T7" fmla="*/ 1984 h 10912"/>
              <a:gd name="T8" fmla="*/ 5280 w 10976"/>
              <a:gd name="T9" fmla="*/ 448 h 10912"/>
              <a:gd name="T10" fmla="*/ 5856 w 10976"/>
              <a:gd name="T11" fmla="*/ 1472 h 10912"/>
              <a:gd name="T12" fmla="*/ 704 w 10976"/>
              <a:gd name="T13" fmla="*/ 7520 h 10912"/>
              <a:gd name="T14" fmla="*/ 128 w 10976"/>
              <a:gd name="T15" fmla="*/ 10336 h 10912"/>
              <a:gd name="T16" fmla="*/ 576 w 10976"/>
              <a:gd name="T17" fmla="*/ 10784 h 10912"/>
              <a:gd name="T18" fmla="*/ 3392 w 10976"/>
              <a:gd name="T19" fmla="*/ 10208 h 10912"/>
              <a:gd name="T20" fmla="*/ 4288 w 10976"/>
              <a:gd name="T21" fmla="*/ 10208 h 10912"/>
              <a:gd name="T22" fmla="*/ 10016 w 10976"/>
              <a:gd name="T23" fmla="*/ 5632 h 10912"/>
              <a:gd name="T24" fmla="*/ 10464 w 10976"/>
              <a:gd name="T25" fmla="*/ 5184 h 10912"/>
              <a:gd name="T26" fmla="*/ 9920 w 10976"/>
              <a:gd name="T27" fmla="*/ 2656 h 10912"/>
              <a:gd name="T28" fmla="*/ 10784 w 10976"/>
              <a:gd name="T29" fmla="*/ 3072 h 10912"/>
              <a:gd name="T30" fmla="*/ 3872 w 10976"/>
              <a:gd name="T31" fmla="*/ 9824 h 10912"/>
              <a:gd name="T32" fmla="*/ 4704 w 10976"/>
              <a:gd name="T33" fmla="*/ 3552 h 10912"/>
              <a:gd name="T34" fmla="*/ 4960 w 10976"/>
              <a:gd name="T35" fmla="*/ 3808 h 10912"/>
              <a:gd name="T36" fmla="*/ 6912 w 10976"/>
              <a:gd name="T37" fmla="*/ 6784 h 10912"/>
              <a:gd name="T38" fmla="*/ 5920 w 10976"/>
              <a:gd name="T39" fmla="*/ 6240 h 10912"/>
              <a:gd name="T40" fmla="*/ 6464 w 10976"/>
              <a:gd name="T41" fmla="*/ 7232 h 10912"/>
              <a:gd name="T42" fmla="*/ 5408 w 10976"/>
              <a:gd name="T43" fmla="*/ 7200 h 10912"/>
              <a:gd name="T44" fmla="*/ 4960 w 10976"/>
              <a:gd name="T45" fmla="*/ 7648 h 10912"/>
              <a:gd name="T46" fmla="*/ 4992 w 10976"/>
              <a:gd name="T47" fmla="*/ 8704 h 10912"/>
              <a:gd name="T48" fmla="*/ 3680 w 10976"/>
              <a:gd name="T49" fmla="*/ 7840 h 10912"/>
              <a:gd name="T50" fmla="*/ 4544 w 10976"/>
              <a:gd name="T51" fmla="*/ 9152 h 10912"/>
              <a:gd name="T52" fmla="*/ 7904 w 10976"/>
              <a:gd name="T53" fmla="*/ 5824 h 10912"/>
              <a:gd name="T54" fmla="*/ 5216 w 10976"/>
              <a:gd name="T55" fmla="*/ 3136 h 10912"/>
              <a:gd name="T56" fmla="*/ 9088 w 10976"/>
              <a:gd name="T57" fmla="*/ 4704 h 10912"/>
              <a:gd name="T58" fmla="*/ 8544 w 10976"/>
              <a:gd name="T59" fmla="*/ 3264 h 10912"/>
              <a:gd name="T60" fmla="*/ 8704 w 10976"/>
              <a:gd name="T61" fmla="*/ 1440 h 10912"/>
              <a:gd name="T62" fmla="*/ 8544 w 10976"/>
              <a:gd name="T63" fmla="*/ 3264 h 10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76" h="10912">
                <a:moveTo>
                  <a:pt x="10848" y="2688"/>
                </a:moveTo>
                <a:lnTo>
                  <a:pt x="10208" y="2048"/>
                </a:lnTo>
                <a:lnTo>
                  <a:pt x="8928" y="768"/>
                </a:lnTo>
                <a:lnTo>
                  <a:pt x="8288" y="128"/>
                </a:lnTo>
                <a:cubicBezTo>
                  <a:pt x="8160" y="0"/>
                  <a:pt x="7968" y="0"/>
                  <a:pt x="7840" y="128"/>
                </a:cubicBezTo>
                <a:cubicBezTo>
                  <a:pt x="7712" y="256"/>
                  <a:pt x="7712" y="448"/>
                  <a:pt x="7840" y="576"/>
                </a:cubicBezTo>
                <a:lnTo>
                  <a:pt x="8256" y="992"/>
                </a:lnTo>
                <a:lnTo>
                  <a:pt x="7264" y="1984"/>
                </a:lnTo>
                <a:lnTo>
                  <a:pt x="5728" y="448"/>
                </a:lnTo>
                <a:cubicBezTo>
                  <a:pt x="5600" y="320"/>
                  <a:pt x="5408" y="320"/>
                  <a:pt x="5280" y="448"/>
                </a:cubicBezTo>
                <a:cubicBezTo>
                  <a:pt x="5152" y="576"/>
                  <a:pt x="5152" y="768"/>
                  <a:pt x="5280" y="896"/>
                </a:cubicBezTo>
                <a:lnTo>
                  <a:pt x="5856" y="1472"/>
                </a:lnTo>
                <a:lnTo>
                  <a:pt x="704" y="6624"/>
                </a:lnTo>
                <a:cubicBezTo>
                  <a:pt x="448" y="6880"/>
                  <a:pt x="448" y="7264"/>
                  <a:pt x="704" y="7520"/>
                </a:cubicBezTo>
                <a:lnTo>
                  <a:pt x="1824" y="8640"/>
                </a:lnTo>
                <a:lnTo>
                  <a:pt x="128" y="10336"/>
                </a:lnTo>
                <a:cubicBezTo>
                  <a:pt x="0" y="10464"/>
                  <a:pt x="0" y="10656"/>
                  <a:pt x="128" y="10784"/>
                </a:cubicBezTo>
                <a:cubicBezTo>
                  <a:pt x="256" y="10912"/>
                  <a:pt x="448" y="10912"/>
                  <a:pt x="576" y="10784"/>
                </a:cubicBezTo>
                <a:lnTo>
                  <a:pt x="2272" y="9088"/>
                </a:lnTo>
                <a:lnTo>
                  <a:pt x="3392" y="10208"/>
                </a:lnTo>
                <a:cubicBezTo>
                  <a:pt x="3520" y="10336"/>
                  <a:pt x="3680" y="10400"/>
                  <a:pt x="3840" y="10400"/>
                </a:cubicBezTo>
                <a:cubicBezTo>
                  <a:pt x="4000" y="10400"/>
                  <a:pt x="4160" y="10336"/>
                  <a:pt x="4288" y="10208"/>
                </a:cubicBezTo>
                <a:lnTo>
                  <a:pt x="9440" y="5056"/>
                </a:lnTo>
                <a:lnTo>
                  <a:pt x="10016" y="5632"/>
                </a:lnTo>
                <a:cubicBezTo>
                  <a:pt x="10144" y="5760"/>
                  <a:pt x="10336" y="5760"/>
                  <a:pt x="10464" y="5632"/>
                </a:cubicBezTo>
                <a:cubicBezTo>
                  <a:pt x="10592" y="5504"/>
                  <a:pt x="10592" y="5312"/>
                  <a:pt x="10464" y="5184"/>
                </a:cubicBezTo>
                <a:lnTo>
                  <a:pt x="8928" y="3648"/>
                </a:lnTo>
                <a:lnTo>
                  <a:pt x="9920" y="2656"/>
                </a:lnTo>
                <a:lnTo>
                  <a:pt x="10336" y="3072"/>
                </a:lnTo>
                <a:cubicBezTo>
                  <a:pt x="10464" y="3200"/>
                  <a:pt x="10656" y="3200"/>
                  <a:pt x="10784" y="3072"/>
                </a:cubicBezTo>
                <a:cubicBezTo>
                  <a:pt x="10912" y="2944"/>
                  <a:pt x="10976" y="2816"/>
                  <a:pt x="10848" y="2688"/>
                </a:cubicBezTo>
                <a:close/>
                <a:moveTo>
                  <a:pt x="3872" y="9824"/>
                </a:moveTo>
                <a:lnTo>
                  <a:pt x="1152" y="7104"/>
                </a:lnTo>
                <a:lnTo>
                  <a:pt x="4704" y="3552"/>
                </a:lnTo>
                <a:lnTo>
                  <a:pt x="4864" y="3712"/>
                </a:lnTo>
                <a:lnTo>
                  <a:pt x="4960" y="3808"/>
                </a:lnTo>
                <a:lnTo>
                  <a:pt x="7424" y="6272"/>
                </a:lnTo>
                <a:lnTo>
                  <a:pt x="6912" y="6784"/>
                </a:lnTo>
                <a:lnTo>
                  <a:pt x="6368" y="6240"/>
                </a:lnTo>
                <a:cubicBezTo>
                  <a:pt x="6240" y="6112"/>
                  <a:pt x="6048" y="6112"/>
                  <a:pt x="5920" y="6240"/>
                </a:cubicBezTo>
                <a:cubicBezTo>
                  <a:pt x="5792" y="6368"/>
                  <a:pt x="5792" y="6560"/>
                  <a:pt x="5920" y="6688"/>
                </a:cubicBezTo>
                <a:lnTo>
                  <a:pt x="6464" y="7232"/>
                </a:lnTo>
                <a:lnTo>
                  <a:pt x="5952" y="7744"/>
                </a:lnTo>
                <a:lnTo>
                  <a:pt x="5408" y="7200"/>
                </a:lnTo>
                <a:cubicBezTo>
                  <a:pt x="5280" y="7072"/>
                  <a:pt x="5088" y="7072"/>
                  <a:pt x="4960" y="7200"/>
                </a:cubicBezTo>
                <a:cubicBezTo>
                  <a:pt x="4832" y="7328"/>
                  <a:pt x="4832" y="7520"/>
                  <a:pt x="4960" y="7648"/>
                </a:cubicBezTo>
                <a:lnTo>
                  <a:pt x="5504" y="8192"/>
                </a:lnTo>
                <a:lnTo>
                  <a:pt x="4992" y="8704"/>
                </a:lnTo>
                <a:lnTo>
                  <a:pt x="4128" y="7840"/>
                </a:lnTo>
                <a:cubicBezTo>
                  <a:pt x="4000" y="7712"/>
                  <a:pt x="3808" y="7712"/>
                  <a:pt x="3680" y="7840"/>
                </a:cubicBezTo>
                <a:cubicBezTo>
                  <a:pt x="3552" y="7968"/>
                  <a:pt x="3552" y="8160"/>
                  <a:pt x="3680" y="8288"/>
                </a:cubicBezTo>
                <a:lnTo>
                  <a:pt x="4544" y="9152"/>
                </a:lnTo>
                <a:lnTo>
                  <a:pt x="3872" y="9824"/>
                </a:lnTo>
                <a:close/>
                <a:moveTo>
                  <a:pt x="7904" y="5824"/>
                </a:moveTo>
                <a:lnTo>
                  <a:pt x="5440" y="3360"/>
                </a:lnTo>
                <a:lnTo>
                  <a:pt x="5216" y="3136"/>
                </a:lnTo>
                <a:lnTo>
                  <a:pt x="6368" y="1984"/>
                </a:lnTo>
                <a:lnTo>
                  <a:pt x="9088" y="4704"/>
                </a:lnTo>
                <a:lnTo>
                  <a:pt x="7904" y="5824"/>
                </a:lnTo>
                <a:close/>
                <a:moveTo>
                  <a:pt x="8544" y="3264"/>
                </a:moveTo>
                <a:lnTo>
                  <a:pt x="7712" y="2432"/>
                </a:lnTo>
                <a:lnTo>
                  <a:pt x="8704" y="1440"/>
                </a:lnTo>
                <a:lnTo>
                  <a:pt x="9536" y="2272"/>
                </a:lnTo>
                <a:lnTo>
                  <a:pt x="8544" y="3264"/>
                </a:lnTo>
                <a:close/>
              </a:path>
            </a:pathLst>
          </a:custGeom>
          <a:solidFill>
            <a:schemeClr val="bg1"/>
          </a:solidFill>
          <a:ln>
            <a:solidFill>
              <a:schemeClr val="bg1"/>
            </a:solid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67" name="矩形 66">
            <a:extLst>
              <a:ext uri="{FF2B5EF4-FFF2-40B4-BE49-F238E27FC236}">
                <a16:creationId xmlns:a16="http://schemas.microsoft.com/office/drawing/2014/main" id="{D3965580-33FB-45E3-852F-09656F561EBB}"/>
              </a:ext>
            </a:extLst>
          </p:cNvPr>
          <p:cNvSpPr/>
          <p:nvPr/>
        </p:nvSpPr>
        <p:spPr>
          <a:xfrm>
            <a:off x="8887262" y="1996486"/>
            <a:ext cx="2158690" cy="1341265"/>
          </a:xfrm>
          <a:prstGeom prst="rect">
            <a:avLst/>
          </a:prstGeom>
        </p:spPr>
        <p:txBody>
          <a:bodyPr wrap="square">
            <a:spAutoFit/>
          </a:bodyPr>
          <a:lstStyle/>
          <a:p>
            <a:pPr defTabSz="914400">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医疗机构职责</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建立视力档案</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规范诊断治疗</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加强健康教育</a:t>
            </a:r>
          </a:p>
        </p:txBody>
      </p:sp>
      <p:sp>
        <p:nvSpPr>
          <p:cNvPr id="79" name="ïŝlíḋé">
            <a:extLst>
              <a:ext uri="{FF2B5EF4-FFF2-40B4-BE49-F238E27FC236}">
                <a16:creationId xmlns:a16="http://schemas.microsoft.com/office/drawing/2014/main" id="{5B835B36-9C64-4884-A128-A3B81A6F46EF}"/>
              </a:ext>
            </a:extLst>
          </p:cNvPr>
          <p:cNvSpPr/>
          <p:nvPr/>
        </p:nvSpPr>
        <p:spPr>
          <a:xfrm>
            <a:off x="8032628" y="4003362"/>
            <a:ext cx="3612256" cy="194938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80" name="ïśḷîḍé">
            <a:extLst>
              <a:ext uri="{FF2B5EF4-FFF2-40B4-BE49-F238E27FC236}">
                <a16:creationId xmlns:a16="http://schemas.microsoft.com/office/drawing/2014/main" id="{A5722F5B-4040-4794-A696-A4763E01FC2D}"/>
              </a:ext>
            </a:extLst>
          </p:cNvPr>
          <p:cNvSpPr/>
          <p:nvPr/>
        </p:nvSpPr>
        <p:spPr>
          <a:xfrm>
            <a:off x="8162133" y="3891132"/>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97" name="islídé">
            <a:extLst>
              <a:ext uri="{FF2B5EF4-FFF2-40B4-BE49-F238E27FC236}">
                <a16:creationId xmlns:a16="http://schemas.microsoft.com/office/drawing/2014/main" id="{CEA51C9A-8322-49AC-B932-CD6B61645ED4}"/>
              </a:ext>
            </a:extLst>
          </p:cNvPr>
          <p:cNvSpPr/>
          <p:nvPr/>
        </p:nvSpPr>
        <p:spPr bwMode="auto">
          <a:xfrm>
            <a:off x="8233051" y="4050760"/>
            <a:ext cx="586185" cy="361059"/>
          </a:xfrm>
          <a:custGeom>
            <a:avLst/>
            <a:gdLst>
              <a:gd name="connsiteX0" fmla="*/ 495751 w 565249"/>
              <a:gd name="connsiteY0" fmla="*/ 264866 h 348164"/>
              <a:gd name="connsiteX1" fmla="*/ 522564 w 565249"/>
              <a:gd name="connsiteY1" fmla="*/ 264866 h 348164"/>
              <a:gd name="connsiteX2" fmla="*/ 522564 w 565249"/>
              <a:gd name="connsiteY2" fmla="*/ 331306 h 348164"/>
              <a:gd name="connsiteX3" fmla="*/ 488799 w 565249"/>
              <a:gd name="connsiteY3" fmla="*/ 348164 h 348164"/>
              <a:gd name="connsiteX4" fmla="*/ 282128 w 565249"/>
              <a:gd name="connsiteY4" fmla="*/ 240055 h 348164"/>
              <a:gd name="connsiteX5" fmla="*/ 131130 w 565249"/>
              <a:gd name="connsiteY5" fmla="*/ 261878 h 348164"/>
              <a:gd name="connsiteX6" fmla="*/ 282128 w 565249"/>
              <a:gd name="connsiteY6" fmla="*/ 282710 h 348164"/>
              <a:gd name="connsiteX7" fmla="*/ 434119 w 565249"/>
              <a:gd name="connsiteY7" fmla="*/ 261878 h 348164"/>
              <a:gd name="connsiteX8" fmla="*/ 282128 w 565249"/>
              <a:gd name="connsiteY8" fmla="*/ 240055 h 348164"/>
              <a:gd name="connsiteX9" fmla="*/ 282128 w 565249"/>
              <a:gd name="connsiteY9" fmla="*/ 123995 h 348164"/>
              <a:gd name="connsiteX10" fmla="*/ 116229 w 565249"/>
              <a:gd name="connsiteY10" fmla="*/ 172602 h 348164"/>
              <a:gd name="connsiteX11" fmla="*/ 116229 w 565249"/>
              <a:gd name="connsiteY11" fmla="*/ 184505 h 348164"/>
              <a:gd name="connsiteX12" fmla="*/ 282128 w 565249"/>
              <a:gd name="connsiteY12" fmla="*/ 140859 h 348164"/>
              <a:gd name="connsiteX13" fmla="*/ 449020 w 565249"/>
              <a:gd name="connsiteY13" fmla="*/ 184505 h 348164"/>
              <a:gd name="connsiteX14" fmla="*/ 449020 w 565249"/>
              <a:gd name="connsiteY14" fmla="*/ 172602 h 348164"/>
              <a:gd name="connsiteX15" fmla="*/ 282128 w 565249"/>
              <a:gd name="connsiteY15" fmla="*/ 123995 h 348164"/>
              <a:gd name="connsiteX16" fmla="*/ 282128 w 565249"/>
              <a:gd name="connsiteY16" fmla="*/ 0 h 348164"/>
              <a:gd name="connsiteX17" fmla="*/ 565249 w 565249"/>
              <a:gd name="connsiteY17" fmla="*/ 150778 h 348164"/>
              <a:gd name="connsiteX18" fmla="*/ 512598 w 565249"/>
              <a:gd name="connsiteY18" fmla="*/ 179545 h 348164"/>
              <a:gd name="connsiteX19" fmla="*/ 512598 w 565249"/>
              <a:gd name="connsiteY19" fmla="*/ 233111 h 348164"/>
              <a:gd name="connsiteX20" fmla="*/ 522533 w 565249"/>
              <a:gd name="connsiteY20" fmla="*/ 246999 h 348164"/>
              <a:gd name="connsiteX21" fmla="*/ 507631 w 565249"/>
              <a:gd name="connsiteY21" fmla="*/ 261878 h 348164"/>
              <a:gd name="connsiteX22" fmla="*/ 492730 w 565249"/>
              <a:gd name="connsiteY22" fmla="*/ 246999 h 348164"/>
              <a:gd name="connsiteX23" fmla="*/ 501671 w 565249"/>
              <a:gd name="connsiteY23" fmla="*/ 233111 h 348164"/>
              <a:gd name="connsiteX24" fmla="*/ 501671 w 565249"/>
              <a:gd name="connsiteY24" fmla="*/ 185497 h 348164"/>
              <a:gd name="connsiteX25" fmla="*/ 452994 w 565249"/>
              <a:gd name="connsiteY25" fmla="*/ 215256 h 348164"/>
              <a:gd name="connsiteX26" fmla="*/ 452994 w 565249"/>
              <a:gd name="connsiteY26" fmla="*/ 253942 h 348164"/>
              <a:gd name="connsiteX27" fmla="*/ 452994 w 565249"/>
              <a:gd name="connsiteY27" fmla="*/ 256918 h 348164"/>
              <a:gd name="connsiteX28" fmla="*/ 452000 w 565249"/>
              <a:gd name="connsiteY28" fmla="*/ 256918 h 348164"/>
              <a:gd name="connsiteX29" fmla="*/ 453987 w 565249"/>
              <a:gd name="connsiteY29" fmla="*/ 261878 h 348164"/>
              <a:gd name="connsiteX30" fmla="*/ 282128 w 565249"/>
              <a:gd name="connsiteY30" fmla="*/ 295605 h 348164"/>
              <a:gd name="connsiteX31" fmla="*/ 111262 w 565249"/>
              <a:gd name="connsiteY31" fmla="*/ 261878 h 348164"/>
              <a:gd name="connsiteX32" fmla="*/ 113248 w 565249"/>
              <a:gd name="connsiteY32" fmla="*/ 256918 h 348164"/>
              <a:gd name="connsiteX33" fmla="*/ 112255 w 565249"/>
              <a:gd name="connsiteY33" fmla="*/ 256918 h 348164"/>
              <a:gd name="connsiteX34" fmla="*/ 112255 w 565249"/>
              <a:gd name="connsiteY34" fmla="*/ 253942 h 348164"/>
              <a:gd name="connsiteX35" fmla="*/ 112255 w 565249"/>
              <a:gd name="connsiteY35" fmla="*/ 215256 h 348164"/>
              <a:gd name="connsiteX36" fmla="*/ 0 w 565249"/>
              <a:gd name="connsiteY36" fmla="*/ 150778 h 3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5249" h="348164">
                <a:moveTo>
                  <a:pt x="495751" y="264866"/>
                </a:moveTo>
                <a:cubicBezTo>
                  <a:pt x="495751" y="264866"/>
                  <a:pt x="502702" y="271808"/>
                  <a:pt x="522564" y="264866"/>
                </a:cubicBezTo>
                <a:lnTo>
                  <a:pt x="522564" y="331306"/>
                </a:lnTo>
                <a:cubicBezTo>
                  <a:pt x="522564" y="331306"/>
                  <a:pt x="507668" y="320398"/>
                  <a:pt x="488799" y="348164"/>
                </a:cubicBezTo>
                <a:close/>
                <a:moveTo>
                  <a:pt x="282128" y="240055"/>
                </a:moveTo>
                <a:cubicBezTo>
                  <a:pt x="198681" y="240055"/>
                  <a:pt x="131130" y="249975"/>
                  <a:pt x="131130" y="261878"/>
                </a:cubicBezTo>
                <a:cubicBezTo>
                  <a:pt x="131130" y="273782"/>
                  <a:pt x="198681" y="282710"/>
                  <a:pt x="282128" y="282710"/>
                </a:cubicBezTo>
                <a:cubicBezTo>
                  <a:pt x="366567" y="282710"/>
                  <a:pt x="434119" y="273782"/>
                  <a:pt x="434119" y="261878"/>
                </a:cubicBezTo>
                <a:cubicBezTo>
                  <a:pt x="434119" y="249975"/>
                  <a:pt x="366567" y="240055"/>
                  <a:pt x="282128" y="240055"/>
                </a:cubicBezTo>
                <a:close/>
                <a:moveTo>
                  <a:pt x="282128" y="123995"/>
                </a:moveTo>
                <a:cubicBezTo>
                  <a:pt x="149011" y="123995"/>
                  <a:pt x="116229" y="172602"/>
                  <a:pt x="116229" y="172602"/>
                </a:cubicBezTo>
                <a:lnTo>
                  <a:pt x="116229" y="184505"/>
                </a:lnTo>
                <a:cubicBezTo>
                  <a:pt x="127156" y="172602"/>
                  <a:pt x="167886" y="140859"/>
                  <a:pt x="282128" y="140859"/>
                </a:cubicBezTo>
                <a:cubicBezTo>
                  <a:pt x="397363" y="140859"/>
                  <a:pt x="438093" y="172602"/>
                  <a:pt x="449020" y="184505"/>
                </a:cubicBezTo>
                <a:lnTo>
                  <a:pt x="449020" y="172602"/>
                </a:lnTo>
                <a:cubicBezTo>
                  <a:pt x="449020" y="172602"/>
                  <a:pt x="416238" y="123995"/>
                  <a:pt x="282128" y="123995"/>
                </a:cubicBezTo>
                <a:close/>
                <a:moveTo>
                  <a:pt x="282128" y="0"/>
                </a:moveTo>
                <a:lnTo>
                  <a:pt x="565249" y="150778"/>
                </a:lnTo>
                <a:lnTo>
                  <a:pt x="512598" y="179545"/>
                </a:lnTo>
                <a:lnTo>
                  <a:pt x="512598" y="233111"/>
                </a:lnTo>
                <a:cubicBezTo>
                  <a:pt x="518559" y="235095"/>
                  <a:pt x="522533" y="241047"/>
                  <a:pt x="522533" y="246999"/>
                </a:cubicBezTo>
                <a:cubicBezTo>
                  <a:pt x="522533" y="254934"/>
                  <a:pt x="515579" y="261878"/>
                  <a:pt x="507631" y="261878"/>
                </a:cubicBezTo>
                <a:cubicBezTo>
                  <a:pt x="499684" y="261878"/>
                  <a:pt x="492730" y="254934"/>
                  <a:pt x="492730" y="246999"/>
                </a:cubicBezTo>
                <a:cubicBezTo>
                  <a:pt x="492730" y="241047"/>
                  <a:pt x="496704" y="235095"/>
                  <a:pt x="501671" y="233111"/>
                </a:cubicBezTo>
                <a:lnTo>
                  <a:pt x="501671" y="185497"/>
                </a:lnTo>
                <a:lnTo>
                  <a:pt x="452994" y="215256"/>
                </a:lnTo>
                <a:lnTo>
                  <a:pt x="452994" y="253942"/>
                </a:lnTo>
                <a:lnTo>
                  <a:pt x="452994" y="256918"/>
                </a:lnTo>
                <a:cubicBezTo>
                  <a:pt x="452000" y="256918"/>
                  <a:pt x="452000" y="256918"/>
                  <a:pt x="452000" y="256918"/>
                </a:cubicBezTo>
                <a:cubicBezTo>
                  <a:pt x="452994" y="258902"/>
                  <a:pt x="453987" y="259894"/>
                  <a:pt x="453987" y="261878"/>
                </a:cubicBezTo>
                <a:cubicBezTo>
                  <a:pt x="453987" y="280726"/>
                  <a:pt x="377495" y="295605"/>
                  <a:pt x="282128" y="295605"/>
                </a:cubicBezTo>
                <a:cubicBezTo>
                  <a:pt x="187754" y="295605"/>
                  <a:pt x="111262" y="280726"/>
                  <a:pt x="111262" y="261878"/>
                </a:cubicBezTo>
                <a:cubicBezTo>
                  <a:pt x="111262" y="259894"/>
                  <a:pt x="112255" y="258902"/>
                  <a:pt x="113248" y="256918"/>
                </a:cubicBezTo>
                <a:cubicBezTo>
                  <a:pt x="113248" y="256918"/>
                  <a:pt x="113248" y="256918"/>
                  <a:pt x="112255" y="256918"/>
                </a:cubicBezTo>
                <a:lnTo>
                  <a:pt x="112255" y="253942"/>
                </a:lnTo>
                <a:lnTo>
                  <a:pt x="112255" y="215256"/>
                </a:lnTo>
                <a:lnTo>
                  <a:pt x="0" y="150778"/>
                </a:lnTo>
                <a:close/>
              </a:path>
            </a:pathLst>
          </a:custGeom>
          <a:solidFill>
            <a:schemeClr val="bg1"/>
          </a:solidFill>
          <a:ln>
            <a:noFill/>
          </a:ln>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82" name="矩形 81">
            <a:extLst>
              <a:ext uri="{FF2B5EF4-FFF2-40B4-BE49-F238E27FC236}">
                <a16:creationId xmlns:a16="http://schemas.microsoft.com/office/drawing/2014/main" id="{1935CDF6-7A7D-48B3-8E53-2080FAA3DF49}"/>
              </a:ext>
            </a:extLst>
          </p:cNvPr>
          <p:cNvSpPr/>
          <p:nvPr/>
        </p:nvSpPr>
        <p:spPr>
          <a:xfrm>
            <a:off x="8887262" y="4090462"/>
            <a:ext cx="2158690" cy="1007840"/>
          </a:xfrm>
          <a:prstGeom prst="rect">
            <a:avLst/>
          </a:prstGeom>
        </p:spPr>
        <p:txBody>
          <a:bodyPr wrap="square">
            <a:spAutoFit/>
          </a:bodyPr>
          <a:lstStyle/>
          <a:p>
            <a:pPr defTabSz="914400">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学生职责</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强化健康意识</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养成健康习惯</a:t>
            </a:r>
          </a:p>
        </p:txBody>
      </p:sp>
    </p:spTree>
    <p:custDataLst>
      <p:tags r:id="rId1"/>
    </p:custDataLst>
    <p:extLst>
      <p:ext uri="{BB962C8B-B14F-4D97-AF65-F5344CB8AC3E}">
        <p14:creationId xmlns:p14="http://schemas.microsoft.com/office/powerpoint/2010/main" val="325624918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CA1E2E4-BAD3-407E-B566-FEF75897D955}"/>
              </a:ext>
            </a:extLst>
          </p:cNvPr>
          <p:cNvGrpSpPr/>
          <p:nvPr/>
        </p:nvGrpSpPr>
        <p:grpSpPr>
          <a:xfrm>
            <a:off x="2340697" y="645862"/>
            <a:ext cx="7510606" cy="708872"/>
            <a:chOff x="1950580" y="538218"/>
            <a:chExt cx="6258840" cy="590727"/>
          </a:xfrm>
        </p:grpSpPr>
        <p:sp>
          <p:nvSpPr>
            <p:cNvPr id="3" name="Text Box 6">
              <a:extLst>
                <a:ext uri="{FF2B5EF4-FFF2-40B4-BE49-F238E27FC236}">
                  <a16:creationId xmlns:a16="http://schemas.microsoft.com/office/drawing/2014/main" id="{2FB7CBEC-337C-4172-9897-E1EE375270D2}"/>
                </a:ext>
              </a:extLst>
            </p:cNvPr>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综合防控儿童青少年近视方案任务分工</a:t>
              </a:r>
            </a:p>
          </p:txBody>
        </p:sp>
        <p:sp>
          <p:nvSpPr>
            <p:cNvPr id="4" name="矩形 3">
              <a:extLst>
                <a:ext uri="{FF2B5EF4-FFF2-40B4-BE49-F238E27FC236}">
                  <a16:creationId xmlns:a16="http://schemas.microsoft.com/office/drawing/2014/main" id="{A3862E4B-641F-42BE-BC6D-4D21883977F3}"/>
                </a:ext>
              </a:extLst>
            </p:cNvPr>
            <p:cNvSpPr/>
            <p:nvPr/>
          </p:nvSpPr>
          <p:spPr>
            <a:xfrm>
              <a:off x="2324099" y="944279"/>
              <a:ext cx="5471161" cy="184666"/>
            </a:xfrm>
            <a:prstGeom prst="rect">
              <a:avLst/>
            </a:prstGeom>
          </p:spPr>
          <p:txBody>
            <a:bodyPr wrap="square">
              <a:spAutoFit/>
            </a:bodyPr>
            <a:lstStyle/>
            <a:p>
              <a:pPr algn="dist"/>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SIGNIFICANCE OF PREVENTION AND CONTROL OF JUVENILE MYOPIA</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6" name="ïŝlíḋé">
            <a:extLst>
              <a:ext uri="{FF2B5EF4-FFF2-40B4-BE49-F238E27FC236}">
                <a16:creationId xmlns:a16="http://schemas.microsoft.com/office/drawing/2014/main" id="{568B8CCA-18CF-412A-8051-7188579B3196}"/>
              </a:ext>
            </a:extLst>
          </p:cNvPr>
          <p:cNvSpPr/>
          <p:nvPr/>
        </p:nvSpPr>
        <p:spPr>
          <a:xfrm>
            <a:off x="940882" y="1616778"/>
            <a:ext cx="10310236" cy="474744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7" name="ïśḷîḍé">
            <a:extLst>
              <a:ext uri="{FF2B5EF4-FFF2-40B4-BE49-F238E27FC236}">
                <a16:creationId xmlns:a16="http://schemas.microsoft.com/office/drawing/2014/main" id="{902A2D34-3A1E-40AC-91BA-BAA7C9EA0D27}"/>
              </a:ext>
            </a:extLst>
          </p:cNvPr>
          <p:cNvSpPr/>
          <p:nvPr/>
        </p:nvSpPr>
        <p:spPr>
          <a:xfrm>
            <a:off x="1070387" y="1504548"/>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8" name="矩形 7">
            <a:extLst>
              <a:ext uri="{FF2B5EF4-FFF2-40B4-BE49-F238E27FC236}">
                <a16:creationId xmlns:a16="http://schemas.microsoft.com/office/drawing/2014/main" id="{7BE5FB6D-15FA-4451-A959-844E71588BE3}"/>
              </a:ext>
            </a:extLst>
          </p:cNvPr>
          <p:cNvSpPr/>
          <p:nvPr/>
        </p:nvSpPr>
        <p:spPr>
          <a:xfrm>
            <a:off x="1795516" y="1703878"/>
            <a:ext cx="9140708" cy="4560094"/>
          </a:xfrm>
          <a:prstGeom prst="rect">
            <a:avLst/>
          </a:prstGeom>
        </p:spPr>
        <p:txBody>
          <a:bodyPr wrap="square">
            <a:spAutoFit/>
          </a:bodyPr>
          <a:lstStyle/>
          <a:p>
            <a:pPr>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综合防控儿童青少年近视方案任务分工</a:t>
            </a:r>
            <a:r>
              <a:rPr lang="en-US" altLang="zh-CN" sz="1600" b="1" dirty="0">
                <a:solidFill>
                  <a:srgbClr val="A63636"/>
                </a:solidFill>
                <a:latin typeface="微软雅黑" panose="020B0503020204020204" pitchFamily="34" charset="-122"/>
                <a:ea typeface="微软雅黑" panose="020B0503020204020204" pitchFamily="34" charset="-122"/>
              </a:rPr>
              <a:t> — </a:t>
            </a:r>
            <a:r>
              <a:rPr lang="zh-CN" altLang="en-US" sz="1600" b="1" dirty="0">
                <a:solidFill>
                  <a:srgbClr val="A63636"/>
                </a:solidFill>
                <a:latin typeface="微软雅黑" panose="020B0503020204020204" pitchFamily="34" charset="-122"/>
                <a:ea typeface="微软雅黑" panose="020B0503020204020204" pitchFamily="34" charset="-122"/>
              </a:rPr>
              <a:t>教育部</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加快修订</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学校卫生工作条例</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和</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中小学健康教育指导纲要</a:t>
            </a:r>
            <a:r>
              <a:rPr lang="en-US" altLang="zh-CN" sz="1600" dirty="0">
                <a:latin typeface="微软雅黑" panose="020B0503020204020204" pitchFamily="34" charset="-122"/>
                <a:ea typeface="微软雅黑" panose="020B0503020204020204" pitchFamily="34" charset="-122"/>
              </a:rPr>
              <a:t>》</a:t>
            </a: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成立全国中小学和高校健康教育指导委员会</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开展儿童青少年近视综合防控试点</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健全学校体育卫生发展制度和体系</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完善体育场地设施，加快体育与健康师资队伍建设</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深化学校体育、健康教育教学改革，推进校园体育项目建设</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推动地方加强中小学保健机构建设，强化人员、设备配备</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鼓励高校眼视光、健康管理、健康教育专业人才培养</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开展儿童青少年视力健康管理相关研究</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会同相关部门开展校医配备专项督导检查，解决人员、设备问题</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会同相关部门治理规范校外培训机构，开展采光、设备达标情况专项检查</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i$liḓè">
            <a:extLst>
              <a:ext uri="{FF2B5EF4-FFF2-40B4-BE49-F238E27FC236}">
                <a16:creationId xmlns:a16="http://schemas.microsoft.com/office/drawing/2014/main" id="{DE8EB01E-AA9E-437F-AD8F-606C940B2438}"/>
              </a:ext>
            </a:extLst>
          </p:cNvPr>
          <p:cNvSpPr/>
          <p:nvPr/>
        </p:nvSpPr>
        <p:spPr bwMode="auto">
          <a:xfrm>
            <a:off x="1214331" y="1626336"/>
            <a:ext cx="424231" cy="413678"/>
          </a:xfrm>
          <a:custGeom>
            <a:avLst/>
            <a:gdLst>
              <a:gd name="T0" fmla="+- 0 10782 53"/>
              <a:gd name="T1" fmla="*/ T0 w 21459"/>
              <a:gd name="T2" fmla="+- 0 10819 39"/>
              <a:gd name="T3" fmla="*/ 10819 h 21561"/>
              <a:gd name="T4" fmla="+- 0 10782 53"/>
              <a:gd name="T5" fmla="*/ T4 w 21459"/>
              <a:gd name="T6" fmla="+- 0 10819 39"/>
              <a:gd name="T7" fmla="*/ 10819 h 21561"/>
              <a:gd name="T8" fmla="+- 0 10782 53"/>
              <a:gd name="T9" fmla="*/ T8 w 21459"/>
              <a:gd name="T10" fmla="+- 0 10819 39"/>
              <a:gd name="T11" fmla="*/ 10819 h 21561"/>
              <a:gd name="T12" fmla="+- 0 10782 53"/>
              <a:gd name="T13" fmla="*/ T12 w 21459"/>
              <a:gd name="T14" fmla="+- 0 10819 39"/>
              <a:gd name="T15" fmla="*/ 10819 h 21561"/>
            </a:gdLst>
            <a:ahLst/>
            <a:cxnLst>
              <a:cxn ang="0">
                <a:pos x="T1" y="T3"/>
              </a:cxn>
              <a:cxn ang="0">
                <a:pos x="T5" y="T7"/>
              </a:cxn>
              <a:cxn ang="0">
                <a:pos x="T9" y="T11"/>
              </a:cxn>
              <a:cxn ang="0">
                <a:pos x="T13" y="T15"/>
              </a:cxn>
            </a:cxnLst>
            <a:rect l="0" t="0" r="r" b="b"/>
            <a:pathLst>
              <a:path w="21459" h="21561">
                <a:moveTo>
                  <a:pt x="20359" y="4319"/>
                </a:moveTo>
                <a:cubicBezTo>
                  <a:pt x="20703" y="4451"/>
                  <a:pt x="20960" y="4653"/>
                  <a:pt x="21125" y="4923"/>
                </a:cubicBezTo>
                <a:cubicBezTo>
                  <a:pt x="21468" y="5418"/>
                  <a:pt x="21546" y="6025"/>
                  <a:pt x="21363" y="6735"/>
                </a:cubicBezTo>
                <a:lnTo>
                  <a:pt x="17812" y="19432"/>
                </a:lnTo>
                <a:cubicBezTo>
                  <a:pt x="17663" y="20051"/>
                  <a:pt x="17338" y="20561"/>
                  <a:pt x="16840" y="20960"/>
                </a:cubicBezTo>
                <a:cubicBezTo>
                  <a:pt x="16342" y="21361"/>
                  <a:pt x="15810" y="21560"/>
                  <a:pt x="15242" y="21560"/>
                </a:cubicBezTo>
                <a:lnTo>
                  <a:pt x="3374" y="21560"/>
                </a:lnTo>
                <a:cubicBezTo>
                  <a:pt x="3031" y="21560"/>
                  <a:pt x="2698" y="21496"/>
                  <a:pt x="2378" y="21358"/>
                </a:cubicBezTo>
                <a:cubicBezTo>
                  <a:pt x="2056" y="21223"/>
                  <a:pt x="1747" y="21042"/>
                  <a:pt x="1456" y="20810"/>
                </a:cubicBezTo>
                <a:cubicBezTo>
                  <a:pt x="1162" y="20581"/>
                  <a:pt x="906" y="20312"/>
                  <a:pt x="683" y="19998"/>
                </a:cubicBezTo>
                <a:cubicBezTo>
                  <a:pt x="463" y="19685"/>
                  <a:pt x="287" y="19345"/>
                  <a:pt x="161" y="18978"/>
                </a:cubicBezTo>
                <a:cubicBezTo>
                  <a:pt x="-46" y="18345"/>
                  <a:pt x="-53" y="17750"/>
                  <a:pt x="138" y="17199"/>
                </a:cubicBezTo>
                <a:cubicBezTo>
                  <a:pt x="156" y="17049"/>
                  <a:pt x="172" y="16900"/>
                  <a:pt x="188" y="16759"/>
                </a:cubicBezTo>
                <a:cubicBezTo>
                  <a:pt x="206" y="16613"/>
                  <a:pt x="222" y="16449"/>
                  <a:pt x="237" y="16273"/>
                </a:cubicBezTo>
                <a:cubicBezTo>
                  <a:pt x="237" y="16179"/>
                  <a:pt x="222" y="16082"/>
                  <a:pt x="188" y="15985"/>
                </a:cubicBezTo>
                <a:cubicBezTo>
                  <a:pt x="156" y="15889"/>
                  <a:pt x="146" y="15792"/>
                  <a:pt x="161" y="15695"/>
                </a:cubicBezTo>
                <a:cubicBezTo>
                  <a:pt x="180" y="15549"/>
                  <a:pt x="245" y="15402"/>
                  <a:pt x="358" y="15256"/>
                </a:cubicBezTo>
                <a:cubicBezTo>
                  <a:pt x="471" y="15109"/>
                  <a:pt x="578" y="14942"/>
                  <a:pt x="678" y="14757"/>
                </a:cubicBezTo>
                <a:cubicBezTo>
                  <a:pt x="872" y="14411"/>
                  <a:pt x="1060" y="13986"/>
                  <a:pt x="1249" y="13485"/>
                </a:cubicBezTo>
                <a:cubicBezTo>
                  <a:pt x="1438" y="12987"/>
                  <a:pt x="1574" y="12553"/>
                  <a:pt x="1655" y="12190"/>
                </a:cubicBezTo>
                <a:cubicBezTo>
                  <a:pt x="1689" y="12040"/>
                  <a:pt x="1686" y="11896"/>
                  <a:pt x="1642" y="11762"/>
                </a:cubicBezTo>
                <a:cubicBezTo>
                  <a:pt x="1603" y="11627"/>
                  <a:pt x="1597" y="11504"/>
                  <a:pt x="1631" y="11389"/>
                </a:cubicBezTo>
                <a:cubicBezTo>
                  <a:pt x="1665" y="11240"/>
                  <a:pt x="1734" y="11111"/>
                  <a:pt x="1838" y="11005"/>
                </a:cubicBezTo>
                <a:cubicBezTo>
                  <a:pt x="1943" y="10897"/>
                  <a:pt x="2027" y="10788"/>
                  <a:pt x="2095" y="10671"/>
                </a:cubicBezTo>
                <a:cubicBezTo>
                  <a:pt x="2179" y="10507"/>
                  <a:pt x="2268" y="10308"/>
                  <a:pt x="2365" y="10082"/>
                </a:cubicBezTo>
                <a:cubicBezTo>
                  <a:pt x="2459" y="9859"/>
                  <a:pt x="2551" y="9628"/>
                  <a:pt x="2635" y="9390"/>
                </a:cubicBezTo>
                <a:cubicBezTo>
                  <a:pt x="2719" y="9150"/>
                  <a:pt x="2784" y="8918"/>
                  <a:pt x="2837" y="8690"/>
                </a:cubicBezTo>
                <a:cubicBezTo>
                  <a:pt x="2887" y="8461"/>
                  <a:pt x="2918" y="8271"/>
                  <a:pt x="2936" y="8118"/>
                </a:cubicBezTo>
                <a:cubicBezTo>
                  <a:pt x="2952" y="7972"/>
                  <a:pt x="2944" y="7816"/>
                  <a:pt x="2910" y="7655"/>
                </a:cubicBezTo>
                <a:cubicBezTo>
                  <a:pt x="2876" y="7497"/>
                  <a:pt x="2876" y="7365"/>
                  <a:pt x="2910" y="7248"/>
                </a:cubicBezTo>
                <a:cubicBezTo>
                  <a:pt x="2960" y="7101"/>
                  <a:pt x="3046" y="6978"/>
                  <a:pt x="3167" y="6878"/>
                </a:cubicBezTo>
                <a:cubicBezTo>
                  <a:pt x="3288" y="6778"/>
                  <a:pt x="3390" y="6664"/>
                  <a:pt x="3476" y="6532"/>
                </a:cubicBezTo>
                <a:cubicBezTo>
                  <a:pt x="3557" y="6421"/>
                  <a:pt x="3649" y="6263"/>
                  <a:pt x="3746" y="6049"/>
                </a:cubicBezTo>
                <a:cubicBezTo>
                  <a:pt x="3840" y="5841"/>
                  <a:pt x="3937" y="5609"/>
                  <a:pt x="4034" y="5354"/>
                </a:cubicBezTo>
                <a:cubicBezTo>
                  <a:pt x="4129" y="5102"/>
                  <a:pt x="4210" y="4856"/>
                  <a:pt x="4278" y="4618"/>
                </a:cubicBezTo>
                <a:cubicBezTo>
                  <a:pt x="4344" y="4381"/>
                  <a:pt x="4385" y="4170"/>
                  <a:pt x="4404" y="3979"/>
                </a:cubicBezTo>
                <a:cubicBezTo>
                  <a:pt x="4420" y="3868"/>
                  <a:pt x="4404" y="3754"/>
                  <a:pt x="4354" y="3636"/>
                </a:cubicBezTo>
                <a:cubicBezTo>
                  <a:pt x="4304" y="3519"/>
                  <a:pt x="4294" y="3390"/>
                  <a:pt x="4328" y="3249"/>
                </a:cubicBezTo>
                <a:cubicBezTo>
                  <a:pt x="4362" y="3120"/>
                  <a:pt x="4438" y="2980"/>
                  <a:pt x="4561" y="2836"/>
                </a:cubicBezTo>
                <a:cubicBezTo>
                  <a:pt x="4682" y="2692"/>
                  <a:pt x="4792" y="2543"/>
                  <a:pt x="4894" y="2393"/>
                </a:cubicBezTo>
                <a:cubicBezTo>
                  <a:pt x="5025" y="2159"/>
                  <a:pt x="5145" y="1886"/>
                  <a:pt x="5250" y="1573"/>
                </a:cubicBezTo>
                <a:cubicBezTo>
                  <a:pt x="5355" y="1262"/>
                  <a:pt x="5481" y="975"/>
                  <a:pt x="5625" y="717"/>
                </a:cubicBezTo>
                <a:cubicBezTo>
                  <a:pt x="5772" y="462"/>
                  <a:pt x="5966" y="259"/>
                  <a:pt x="6204" y="116"/>
                </a:cubicBezTo>
                <a:cubicBezTo>
                  <a:pt x="6440" y="-31"/>
                  <a:pt x="6767" y="-39"/>
                  <a:pt x="7176" y="92"/>
                </a:cubicBezTo>
                <a:lnTo>
                  <a:pt x="7150" y="151"/>
                </a:lnTo>
                <a:cubicBezTo>
                  <a:pt x="7409" y="54"/>
                  <a:pt x="7635" y="10"/>
                  <a:pt x="7829" y="10"/>
                </a:cubicBezTo>
                <a:lnTo>
                  <a:pt x="17613" y="10"/>
                </a:lnTo>
                <a:cubicBezTo>
                  <a:pt x="18266" y="10"/>
                  <a:pt x="18764" y="277"/>
                  <a:pt x="19107" y="805"/>
                </a:cubicBezTo>
                <a:cubicBezTo>
                  <a:pt x="19448" y="1303"/>
                  <a:pt x="19524" y="1904"/>
                  <a:pt x="19330" y="2616"/>
                </a:cubicBezTo>
                <a:lnTo>
                  <a:pt x="15782" y="15329"/>
                </a:lnTo>
                <a:cubicBezTo>
                  <a:pt x="15630" y="15918"/>
                  <a:pt x="15307" y="16419"/>
                  <a:pt x="14809" y="16829"/>
                </a:cubicBezTo>
                <a:cubicBezTo>
                  <a:pt x="14312" y="17243"/>
                  <a:pt x="13782" y="17448"/>
                  <a:pt x="13221" y="17448"/>
                </a:cubicBezTo>
                <a:lnTo>
                  <a:pt x="2019" y="17448"/>
                </a:lnTo>
                <a:cubicBezTo>
                  <a:pt x="1935" y="17448"/>
                  <a:pt x="1852" y="17460"/>
                  <a:pt x="1762" y="17477"/>
                </a:cubicBezTo>
                <a:cubicBezTo>
                  <a:pt x="1676" y="17495"/>
                  <a:pt x="1597" y="17551"/>
                  <a:pt x="1529" y="17644"/>
                </a:cubicBezTo>
                <a:cubicBezTo>
                  <a:pt x="1430" y="17832"/>
                  <a:pt x="1430" y="18096"/>
                  <a:pt x="1529" y="18430"/>
                </a:cubicBezTo>
                <a:cubicBezTo>
                  <a:pt x="1665" y="18834"/>
                  <a:pt x="1914" y="19186"/>
                  <a:pt x="2284" y="19488"/>
                </a:cubicBezTo>
                <a:cubicBezTo>
                  <a:pt x="2651" y="19796"/>
                  <a:pt x="3015" y="19945"/>
                  <a:pt x="3374" y="19945"/>
                </a:cubicBezTo>
                <a:lnTo>
                  <a:pt x="15242" y="19945"/>
                </a:lnTo>
                <a:cubicBezTo>
                  <a:pt x="15485" y="19945"/>
                  <a:pt x="15724" y="19846"/>
                  <a:pt x="15962" y="19643"/>
                </a:cubicBezTo>
                <a:cubicBezTo>
                  <a:pt x="16201" y="19444"/>
                  <a:pt x="16358" y="19221"/>
                  <a:pt x="16434" y="18975"/>
                </a:cubicBezTo>
                <a:lnTo>
                  <a:pt x="20310" y="5128"/>
                </a:lnTo>
                <a:cubicBezTo>
                  <a:pt x="20344" y="4979"/>
                  <a:pt x="20365" y="4841"/>
                  <a:pt x="20373" y="4715"/>
                </a:cubicBezTo>
                <a:cubicBezTo>
                  <a:pt x="20378" y="4592"/>
                  <a:pt x="20373" y="4460"/>
                  <a:pt x="20359" y="4319"/>
                </a:cubicBezTo>
                <a:moveTo>
                  <a:pt x="6285" y="8083"/>
                </a:moveTo>
                <a:cubicBezTo>
                  <a:pt x="6201" y="8446"/>
                  <a:pt x="6311" y="8628"/>
                  <a:pt x="6610" y="8628"/>
                </a:cubicBezTo>
                <a:lnTo>
                  <a:pt x="14325" y="8628"/>
                </a:lnTo>
                <a:cubicBezTo>
                  <a:pt x="14461" y="8628"/>
                  <a:pt x="14587" y="8578"/>
                  <a:pt x="14707" y="8473"/>
                </a:cubicBezTo>
                <a:cubicBezTo>
                  <a:pt x="14830" y="8370"/>
                  <a:pt x="14906" y="8238"/>
                  <a:pt x="14940" y="8083"/>
                </a:cubicBezTo>
                <a:lnTo>
                  <a:pt x="15242" y="7028"/>
                </a:lnTo>
                <a:cubicBezTo>
                  <a:pt x="15276" y="6881"/>
                  <a:pt x="15263" y="6752"/>
                  <a:pt x="15205" y="6641"/>
                </a:cubicBezTo>
                <a:cubicBezTo>
                  <a:pt x="15145" y="6535"/>
                  <a:pt x="15051" y="6483"/>
                  <a:pt x="14914" y="6483"/>
                </a:cubicBezTo>
                <a:lnTo>
                  <a:pt x="7202" y="6483"/>
                </a:lnTo>
                <a:cubicBezTo>
                  <a:pt x="7066" y="6483"/>
                  <a:pt x="6935" y="6532"/>
                  <a:pt x="6807" y="6638"/>
                </a:cubicBezTo>
                <a:cubicBezTo>
                  <a:pt x="6676" y="6740"/>
                  <a:pt x="6594" y="6869"/>
                  <a:pt x="6560" y="7028"/>
                </a:cubicBezTo>
                <a:lnTo>
                  <a:pt x="6285" y="8083"/>
                </a:lnTo>
                <a:close/>
                <a:moveTo>
                  <a:pt x="7150" y="4867"/>
                </a:moveTo>
                <a:cubicBezTo>
                  <a:pt x="7116" y="5017"/>
                  <a:pt x="7132" y="5140"/>
                  <a:pt x="7195" y="5240"/>
                </a:cubicBezTo>
                <a:cubicBezTo>
                  <a:pt x="7257" y="5336"/>
                  <a:pt x="7354" y="5386"/>
                  <a:pt x="7488" y="5386"/>
                </a:cubicBezTo>
                <a:lnTo>
                  <a:pt x="15192" y="5386"/>
                </a:lnTo>
                <a:cubicBezTo>
                  <a:pt x="15326" y="5386"/>
                  <a:pt x="15451" y="5336"/>
                  <a:pt x="15575" y="5240"/>
                </a:cubicBezTo>
                <a:cubicBezTo>
                  <a:pt x="15695" y="5140"/>
                  <a:pt x="15784" y="5017"/>
                  <a:pt x="15845" y="4867"/>
                </a:cubicBezTo>
                <a:lnTo>
                  <a:pt x="16120" y="3771"/>
                </a:lnTo>
                <a:cubicBezTo>
                  <a:pt x="16154" y="3622"/>
                  <a:pt x="16141" y="3493"/>
                  <a:pt x="16083" y="3387"/>
                </a:cubicBezTo>
                <a:cubicBezTo>
                  <a:pt x="16023" y="3279"/>
                  <a:pt x="15923" y="3223"/>
                  <a:pt x="15782" y="3223"/>
                </a:cubicBezTo>
                <a:lnTo>
                  <a:pt x="8078" y="3223"/>
                </a:lnTo>
                <a:cubicBezTo>
                  <a:pt x="7944" y="3223"/>
                  <a:pt x="7818" y="3279"/>
                  <a:pt x="7695" y="3387"/>
                </a:cubicBezTo>
                <a:cubicBezTo>
                  <a:pt x="7575" y="3493"/>
                  <a:pt x="7488" y="3622"/>
                  <a:pt x="7438" y="3771"/>
                </a:cubicBezTo>
                <a:lnTo>
                  <a:pt x="7150" y="4867"/>
                </a:lnTo>
                <a:close/>
              </a:path>
            </a:pathLst>
          </a:custGeom>
          <a:solidFill>
            <a:schemeClr val="bg1"/>
          </a:solidFill>
          <a:ln>
            <a:noFill/>
          </a:ln>
          <a:effectLst/>
        </p:spPr>
        <p:txBody>
          <a:bodyPr anchor="ctr"/>
          <a:lstStyle/>
          <a:p>
            <a:pPr algn="ctr"/>
            <a:endParaRPr dirty="0"/>
          </a:p>
        </p:txBody>
      </p:sp>
    </p:spTree>
    <p:extLst>
      <p:ext uri="{BB962C8B-B14F-4D97-AF65-F5344CB8AC3E}">
        <p14:creationId xmlns:p14="http://schemas.microsoft.com/office/powerpoint/2010/main" val="289298244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CA1E2E4-BAD3-407E-B566-FEF75897D955}"/>
              </a:ext>
            </a:extLst>
          </p:cNvPr>
          <p:cNvGrpSpPr/>
          <p:nvPr/>
        </p:nvGrpSpPr>
        <p:grpSpPr>
          <a:xfrm>
            <a:off x="2340697" y="645862"/>
            <a:ext cx="7510606" cy="708872"/>
            <a:chOff x="1950580" y="538218"/>
            <a:chExt cx="6258840" cy="590727"/>
          </a:xfrm>
        </p:grpSpPr>
        <p:sp>
          <p:nvSpPr>
            <p:cNvPr id="3" name="Text Box 6">
              <a:extLst>
                <a:ext uri="{FF2B5EF4-FFF2-40B4-BE49-F238E27FC236}">
                  <a16:creationId xmlns:a16="http://schemas.microsoft.com/office/drawing/2014/main" id="{2FB7CBEC-337C-4172-9897-E1EE375270D2}"/>
                </a:ext>
              </a:extLst>
            </p:cNvPr>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综合防控儿童青少年近视方案任务分工</a:t>
              </a:r>
            </a:p>
          </p:txBody>
        </p:sp>
        <p:sp>
          <p:nvSpPr>
            <p:cNvPr id="4" name="矩形 3">
              <a:extLst>
                <a:ext uri="{FF2B5EF4-FFF2-40B4-BE49-F238E27FC236}">
                  <a16:creationId xmlns:a16="http://schemas.microsoft.com/office/drawing/2014/main" id="{A3862E4B-641F-42BE-BC6D-4D21883977F3}"/>
                </a:ext>
              </a:extLst>
            </p:cNvPr>
            <p:cNvSpPr/>
            <p:nvPr/>
          </p:nvSpPr>
          <p:spPr>
            <a:xfrm>
              <a:off x="2324099" y="944279"/>
              <a:ext cx="5471161" cy="184666"/>
            </a:xfrm>
            <a:prstGeom prst="rect">
              <a:avLst/>
            </a:prstGeom>
          </p:spPr>
          <p:txBody>
            <a:bodyPr wrap="square">
              <a:spAutoFit/>
            </a:bodyPr>
            <a:lstStyle/>
            <a:p>
              <a:pPr algn="dist"/>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SIGNIFICANCE OF PREVENTION AND CONTROL OF JUVENILE MYOPIA</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14" name="组合 13">
            <a:extLst>
              <a:ext uri="{FF2B5EF4-FFF2-40B4-BE49-F238E27FC236}">
                <a16:creationId xmlns:a16="http://schemas.microsoft.com/office/drawing/2014/main" id="{4B30DA56-6048-429E-9C57-68DA8C07B8C3}"/>
              </a:ext>
            </a:extLst>
          </p:cNvPr>
          <p:cNvGrpSpPr/>
          <p:nvPr/>
        </p:nvGrpSpPr>
        <p:grpSpPr>
          <a:xfrm>
            <a:off x="940882" y="1504548"/>
            <a:ext cx="10310236" cy="4859676"/>
            <a:chOff x="940882" y="1504548"/>
            <a:chExt cx="10310236" cy="4859676"/>
          </a:xfrm>
        </p:grpSpPr>
        <p:sp>
          <p:nvSpPr>
            <p:cNvPr id="6" name="ïŝlíḋé">
              <a:extLst>
                <a:ext uri="{FF2B5EF4-FFF2-40B4-BE49-F238E27FC236}">
                  <a16:creationId xmlns:a16="http://schemas.microsoft.com/office/drawing/2014/main" id="{568B8CCA-18CF-412A-8051-7188579B3196}"/>
                </a:ext>
              </a:extLst>
            </p:cNvPr>
            <p:cNvSpPr/>
            <p:nvPr/>
          </p:nvSpPr>
          <p:spPr>
            <a:xfrm>
              <a:off x="940882" y="1616778"/>
              <a:ext cx="10310236" cy="474744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7" name="ïśḷîḍé">
              <a:extLst>
                <a:ext uri="{FF2B5EF4-FFF2-40B4-BE49-F238E27FC236}">
                  <a16:creationId xmlns:a16="http://schemas.microsoft.com/office/drawing/2014/main" id="{902A2D34-3A1E-40AC-91BA-BAA7C9EA0D27}"/>
                </a:ext>
              </a:extLst>
            </p:cNvPr>
            <p:cNvSpPr/>
            <p:nvPr/>
          </p:nvSpPr>
          <p:spPr>
            <a:xfrm>
              <a:off x="1070387" y="1504548"/>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11" name="i$liḓè">
              <a:extLst>
                <a:ext uri="{FF2B5EF4-FFF2-40B4-BE49-F238E27FC236}">
                  <a16:creationId xmlns:a16="http://schemas.microsoft.com/office/drawing/2014/main" id="{E8FD4F85-4AFB-459E-90EB-3637D59096D1}"/>
                </a:ext>
              </a:extLst>
            </p:cNvPr>
            <p:cNvSpPr/>
            <p:nvPr/>
          </p:nvSpPr>
          <p:spPr bwMode="auto">
            <a:xfrm>
              <a:off x="1296869" y="1602874"/>
              <a:ext cx="259154" cy="449144"/>
            </a:xfrm>
            <a:custGeom>
              <a:avLst/>
              <a:gdLst>
                <a:gd name="connsiteX0" fmla="*/ 149537 w 347958"/>
                <a:gd name="connsiteY0" fmla="*/ 356342 h 603052"/>
                <a:gd name="connsiteX1" fmla="*/ 149537 w 347958"/>
                <a:gd name="connsiteY1" fmla="*/ 405135 h 603052"/>
                <a:gd name="connsiteX2" fmla="*/ 100790 w 347958"/>
                <a:gd name="connsiteY2" fmla="*/ 405135 h 603052"/>
                <a:gd name="connsiteX3" fmla="*/ 100790 w 347958"/>
                <a:gd name="connsiteY3" fmla="*/ 453792 h 603052"/>
                <a:gd name="connsiteX4" fmla="*/ 149537 w 347958"/>
                <a:gd name="connsiteY4" fmla="*/ 453792 h 603052"/>
                <a:gd name="connsiteX5" fmla="*/ 149537 w 347958"/>
                <a:gd name="connsiteY5" fmla="*/ 502586 h 603052"/>
                <a:gd name="connsiteX6" fmla="*/ 198421 w 347958"/>
                <a:gd name="connsiteY6" fmla="*/ 502586 h 603052"/>
                <a:gd name="connsiteX7" fmla="*/ 198421 w 347958"/>
                <a:gd name="connsiteY7" fmla="*/ 453792 h 603052"/>
                <a:gd name="connsiteX8" fmla="*/ 247169 w 347958"/>
                <a:gd name="connsiteY8" fmla="*/ 453792 h 603052"/>
                <a:gd name="connsiteX9" fmla="*/ 247169 w 347958"/>
                <a:gd name="connsiteY9" fmla="*/ 405135 h 603052"/>
                <a:gd name="connsiteX10" fmla="*/ 198421 w 347958"/>
                <a:gd name="connsiteY10" fmla="*/ 405135 h 603052"/>
                <a:gd name="connsiteX11" fmla="*/ 198421 w 347958"/>
                <a:gd name="connsiteY11" fmla="*/ 356342 h 603052"/>
                <a:gd name="connsiteX12" fmla="*/ 0 w 347958"/>
                <a:gd name="connsiteY12" fmla="*/ 310700 h 603052"/>
                <a:gd name="connsiteX13" fmla="*/ 347958 w 347958"/>
                <a:gd name="connsiteY13" fmla="*/ 310700 h 603052"/>
                <a:gd name="connsiteX14" fmla="*/ 347958 w 347958"/>
                <a:gd name="connsiteY14" fmla="*/ 575640 h 603052"/>
                <a:gd name="connsiteX15" fmla="*/ 320495 w 347958"/>
                <a:gd name="connsiteY15" fmla="*/ 603052 h 603052"/>
                <a:gd name="connsiteX16" fmla="*/ 27463 w 347958"/>
                <a:gd name="connsiteY16" fmla="*/ 603052 h 603052"/>
                <a:gd name="connsiteX17" fmla="*/ 0 w 347958"/>
                <a:gd name="connsiteY17" fmla="*/ 575640 h 603052"/>
                <a:gd name="connsiteX18" fmla="*/ 100786 w 347958"/>
                <a:gd name="connsiteY18" fmla="*/ 0 h 603052"/>
                <a:gd name="connsiteX19" fmla="*/ 247173 w 347958"/>
                <a:gd name="connsiteY19" fmla="*/ 0 h 603052"/>
                <a:gd name="connsiteX20" fmla="*/ 274638 w 347958"/>
                <a:gd name="connsiteY20" fmla="*/ 27410 h 603052"/>
                <a:gd name="connsiteX21" fmla="*/ 274638 w 347958"/>
                <a:gd name="connsiteY21" fmla="*/ 141709 h 603052"/>
                <a:gd name="connsiteX22" fmla="*/ 345771 w 347958"/>
                <a:gd name="connsiteY22" fmla="*/ 255870 h 603052"/>
                <a:gd name="connsiteX23" fmla="*/ 2188 w 347958"/>
                <a:gd name="connsiteY23" fmla="*/ 255870 h 603052"/>
                <a:gd name="connsiteX24" fmla="*/ 73322 w 347958"/>
                <a:gd name="connsiteY24" fmla="*/ 141709 h 603052"/>
                <a:gd name="connsiteX25" fmla="*/ 73322 w 347958"/>
                <a:gd name="connsiteY25" fmla="*/ 27410 h 603052"/>
                <a:gd name="connsiteX26" fmla="*/ 100786 w 347958"/>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958" h="603052">
                  <a:moveTo>
                    <a:pt x="149537" y="356342"/>
                  </a:moveTo>
                  <a:lnTo>
                    <a:pt x="149537" y="405135"/>
                  </a:lnTo>
                  <a:lnTo>
                    <a:pt x="100790" y="405135"/>
                  </a:lnTo>
                  <a:lnTo>
                    <a:pt x="100790" y="453792"/>
                  </a:lnTo>
                  <a:lnTo>
                    <a:pt x="149537" y="453792"/>
                  </a:lnTo>
                  <a:lnTo>
                    <a:pt x="149537" y="502586"/>
                  </a:lnTo>
                  <a:lnTo>
                    <a:pt x="198421" y="502586"/>
                  </a:lnTo>
                  <a:lnTo>
                    <a:pt x="198421" y="453792"/>
                  </a:lnTo>
                  <a:lnTo>
                    <a:pt x="247169" y="453792"/>
                  </a:lnTo>
                  <a:lnTo>
                    <a:pt x="247169" y="405135"/>
                  </a:lnTo>
                  <a:lnTo>
                    <a:pt x="198421" y="405135"/>
                  </a:lnTo>
                  <a:lnTo>
                    <a:pt x="198421" y="356342"/>
                  </a:lnTo>
                  <a:close/>
                  <a:moveTo>
                    <a:pt x="0" y="310700"/>
                  </a:moveTo>
                  <a:lnTo>
                    <a:pt x="347958" y="310700"/>
                  </a:lnTo>
                  <a:lnTo>
                    <a:pt x="347958" y="575640"/>
                  </a:lnTo>
                  <a:cubicBezTo>
                    <a:pt x="347958" y="590717"/>
                    <a:pt x="335600" y="603052"/>
                    <a:pt x="320495" y="603052"/>
                  </a:cubicBezTo>
                  <a:lnTo>
                    <a:pt x="27463" y="603052"/>
                  </a:lnTo>
                  <a:cubicBezTo>
                    <a:pt x="12359" y="603052"/>
                    <a:pt x="0" y="590717"/>
                    <a:pt x="0" y="575640"/>
                  </a:cubicBezTo>
                  <a:close/>
                  <a:moveTo>
                    <a:pt x="100786" y="0"/>
                  </a:moveTo>
                  <a:lnTo>
                    <a:pt x="247173" y="0"/>
                  </a:lnTo>
                  <a:cubicBezTo>
                    <a:pt x="262416" y="0"/>
                    <a:pt x="274638" y="12335"/>
                    <a:pt x="274638" y="27410"/>
                  </a:cubicBezTo>
                  <a:lnTo>
                    <a:pt x="274638" y="141709"/>
                  </a:lnTo>
                  <a:cubicBezTo>
                    <a:pt x="311852" y="168159"/>
                    <a:pt x="338218" y="208862"/>
                    <a:pt x="345771" y="255870"/>
                  </a:cubicBezTo>
                  <a:lnTo>
                    <a:pt x="2188" y="255870"/>
                  </a:lnTo>
                  <a:cubicBezTo>
                    <a:pt x="9741" y="208862"/>
                    <a:pt x="36107" y="168159"/>
                    <a:pt x="73322" y="141709"/>
                  </a:cubicBezTo>
                  <a:lnTo>
                    <a:pt x="73322" y="27410"/>
                  </a:lnTo>
                  <a:cubicBezTo>
                    <a:pt x="73322" y="12335"/>
                    <a:pt x="85544" y="0"/>
                    <a:pt x="100786"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sp>
          <p:nvSpPr>
            <p:cNvPr id="13" name="矩形 12">
              <a:extLst>
                <a:ext uri="{FF2B5EF4-FFF2-40B4-BE49-F238E27FC236}">
                  <a16:creationId xmlns:a16="http://schemas.microsoft.com/office/drawing/2014/main" id="{37005F66-819F-4076-A0CF-684C1C4AE490}"/>
                </a:ext>
              </a:extLst>
            </p:cNvPr>
            <p:cNvSpPr/>
            <p:nvPr/>
          </p:nvSpPr>
          <p:spPr>
            <a:xfrm>
              <a:off x="1795516" y="1703878"/>
              <a:ext cx="9140708" cy="3405932"/>
            </a:xfrm>
            <a:prstGeom prst="rect">
              <a:avLst/>
            </a:prstGeom>
          </p:spPr>
          <p:txBody>
            <a:bodyPr wrap="square">
              <a:spAutoFit/>
            </a:bodyPr>
            <a:lstStyle/>
            <a:p>
              <a:pPr>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综合防控儿童青少年近视方案任务分工</a:t>
              </a:r>
              <a:r>
                <a:rPr lang="en-US" altLang="zh-CN" sz="1600" b="1" dirty="0">
                  <a:solidFill>
                    <a:srgbClr val="A63636"/>
                  </a:solidFill>
                  <a:latin typeface="微软雅黑" panose="020B0503020204020204" pitchFamily="34" charset="-122"/>
                  <a:ea typeface="微软雅黑" panose="020B0503020204020204" pitchFamily="34" charset="-122"/>
                </a:rPr>
                <a:t> — </a:t>
              </a:r>
              <a:r>
                <a:rPr lang="zh-CN" altLang="en-US" sz="1600" b="1" dirty="0">
                  <a:solidFill>
                    <a:srgbClr val="A63636"/>
                  </a:solidFill>
                  <a:latin typeface="微软雅黑" panose="020B0503020204020204" pitchFamily="34" charset="-122"/>
                  <a:ea typeface="微软雅黑" panose="020B0503020204020204" pitchFamily="34" charset="-122"/>
                </a:rPr>
                <a:t>国家卫生健康委</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培养优秀视力健康专业人才，设立社区防控站点</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加强基层医生培训，提高视力筛查、常见眼病处置能力</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加强视光师培养，确保每个县有专业视光专业人员提供规范服务</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加强全国儿童青少年视力健康及危险因素监测网络、数据收集与信息化建设</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会同教育部组建全国儿童青少年近视防治和视力健康专家队伍</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加快修订</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中小学生健康体检管理办法</a:t>
              </a:r>
              <a:r>
                <a:rPr lang="en-US" altLang="zh-CN" sz="1600" dirty="0">
                  <a:latin typeface="微软雅黑" panose="020B0503020204020204" pitchFamily="34" charset="-122"/>
                  <a:ea typeface="微软雅黑" panose="020B0503020204020204" pitchFamily="34" charset="-122"/>
                </a:rPr>
                <a:t>》</a:t>
              </a: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出台规范教材、辅助材料等字体、纸张，及学习用灯具等标准，保护视力健康</a:t>
              </a:r>
              <a:endParaRPr lang="en-US"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会同对学校、托幼机构和校外培训机构采光、照明进行抽查、记录和结果发布</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30578077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F55560B-1E09-4A2B-BB13-A834B3436981}"/>
              </a:ext>
            </a:extLst>
          </p:cNvPr>
          <p:cNvGrpSpPr/>
          <p:nvPr/>
        </p:nvGrpSpPr>
        <p:grpSpPr>
          <a:xfrm>
            <a:off x="2340697" y="645862"/>
            <a:ext cx="7510606" cy="708872"/>
            <a:chOff x="1950580" y="538218"/>
            <a:chExt cx="6258840" cy="590727"/>
          </a:xfrm>
        </p:grpSpPr>
        <p:sp>
          <p:nvSpPr>
            <p:cNvPr id="3" name="Text Box 6">
              <a:extLst>
                <a:ext uri="{FF2B5EF4-FFF2-40B4-BE49-F238E27FC236}">
                  <a16:creationId xmlns:a16="http://schemas.microsoft.com/office/drawing/2014/main" id="{413F12D7-78F7-49B0-9827-36802FF0FF45}"/>
                </a:ext>
              </a:extLst>
            </p:cNvPr>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综合防控儿童青少年近视方案任务分工</a:t>
              </a:r>
            </a:p>
          </p:txBody>
        </p:sp>
        <p:sp>
          <p:nvSpPr>
            <p:cNvPr id="4" name="矩形 3">
              <a:extLst>
                <a:ext uri="{FF2B5EF4-FFF2-40B4-BE49-F238E27FC236}">
                  <a16:creationId xmlns:a16="http://schemas.microsoft.com/office/drawing/2014/main" id="{8ADBD586-4909-45FC-9AEB-301578B1DFC1}"/>
                </a:ext>
              </a:extLst>
            </p:cNvPr>
            <p:cNvSpPr/>
            <p:nvPr/>
          </p:nvSpPr>
          <p:spPr>
            <a:xfrm>
              <a:off x="2324099" y="944279"/>
              <a:ext cx="5471161" cy="184666"/>
            </a:xfrm>
            <a:prstGeom prst="rect">
              <a:avLst/>
            </a:prstGeom>
          </p:spPr>
          <p:txBody>
            <a:bodyPr wrap="square">
              <a:spAutoFit/>
            </a:bodyPr>
            <a:lstStyle/>
            <a:p>
              <a:pPr algn="dist"/>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SIGNIFICANCE OF PREVENTION AND CONTROL OF JUVENILE MYOPIA</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14" name="组合 13">
            <a:extLst>
              <a:ext uri="{FF2B5EF4-FFF2-40B4-BE49-F238E27FC236}">
                <a16:creationId xmlns:a16="http://schemas.microsoft.com/office/drawing/2014/main" id="{3D734A82-5560-4CB2-9C18-EAB36823F330}"/>
              </a:ext>
            </a:extLst>
          </p:cNvPr>
          <p:cNvGrpSpPr/>
          <p:nvPr/>
        </p:nvGrpSpPr>
        <p:grpSpPr>
          <a:xfrm>
            <a:off x="571124" y="1682856"/>
            <a:ext cx="5436000" cy="2632230"/>
            <a:chOff x="571124" y="1687428"/>
            <a:chExt cx="5436000" cy="2632230"/>
          </a:xfrm>
        </p:grpSpPr>
        <p:sp>
          <p:nvSpPr>
            <p:cNvPr id="59" name="ïŝlíḋé">
              <a:extLst>
                <a:ext uri="{FF2B5EF4-FFF2-40B4-BE49-F238E27FC236}">
                  <a16:creationId xmlns:a16="http://schemas.microsoft.com/office/drawing/2014/main" id="{29ACC569-5EEB-4EA6-9333-A277FBC07C55}"/>
                </a:ext>
              </a:extLst>
            </p:cNvPr>
            <p:cNvSpPr/>
            <p:nvPr/>
          </p:nvSpPr>
          <p:spPr>
            <a:xfrm>
              <a:off x="571124" y="1799658"/>
              <a:ext cx="5436000" cy="2520000"/>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60" name="ïśḷîḍé">
              <a:extLst>
                <a:ext uri="{FF2B5EF4-FFF2-40B4-BE49-F238E27FC236}">
                  <a16:creationId xmlns:a16="http://schemas.microsoft.com/office/drawing/2014/main" id="{DA545DB1-3382-4287-8C8B-BA674683AEC5}"/>
                </a:ext>
              </a:extLst>
            </p:cNvPr>
            <p:cNvSpPr/>
            <p:nvPr/>
          </p:nvSpPr>
          <p:spPr>
            <a:xfrm>
              <a:off x="700629" y="1687428"/>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62" name="矩形 61">
              <a:extLst>
                <a:ext uri="{FF2B5EF4-FFF2-40B4-BE49-F238E27FC236}">
                  <a16:creationId xmlns:a16="http://schemas.microsoft.com/office/drawing/2014/main" id="{13EA95E4-C76C-49D0-B6DE-E51D5964D41C}"/>
                </a:ext>
              </a:extLst>
            </p:cNvPr>
            <p:cNvSpPr/>
            <p:nvPr/>
          </p:nvSpPr>
          <p:spPr>
            <a:xfrm>
              <a:off x="1425758" y="1886758"/>
              <a:ext cx="4325818" cy="2267800"/>
            </a:xfrm>
            <a:prstGeom prst="rect">
              <a:avLst/>
            </a:prstGeom>
          </p:spPr>
          <p:txBody>
            <a:bodyPr wrap="square">
              <a:spAutoFit/>
            </a:bodyPr>
            <a:lstStyle/>
            <a:p>
              <a:pPr algn="just" defTabSz="914400">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体育总局</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增加户外活动和体育锻炼场地设施</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推动公共体育设施向儿童青少年开放</a:t>
              </a:r>
              <a:r>
                <a:rPr lang="en-US" altLang="zh-CN" sz="1600" dirty="0">
                  <a:latin typeface="微软雅黑" panose="020B0503020204020204" pitchFamily="34" charset="-122"/>
                  <a:ea typeface="微软雅黑" panose="020B0503020204020204" pitchFamily="34" charset="-122"/>
                </a:rPr>
                <a:t>;</a:t>
              </a: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引导支持社会力量开展各类体育活动</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吸引儿童青少年参加体育运动</a:t>
              </a:r>
              <a:r>
                <a:rPr lang="en-US" altLang="zh-CN" sz="1600" dirty="0">
                  <a:latin typeface="微软雅黑" panose="020B0503020204020204" pitchFamily="34" charset="-122"/>
                  <a:ea typeface="微软雅黑" panose="020B0503020204020204" pitchFamily="34" charset="-122"/>
                </a:rPr>
                <a:t>;</a:t>
              </a: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动员社会体育指导员为儿童青少年参与体育锻炼提供指导</a:t>
              </a:r>
              <a:r>
                <a:rPr lang="en-US" altLang="zh-CN" sz="1600" dirty="0">
                  <a:latin typeface="微软雅黑" panose="020B0503020204020204" pitchFamily="34" charset="-122"/>
                  <a:ea typeface="微软雅黑" panose="020B0503020204020204" pitchFamily="34" charset="-122"/>
                </a:rPr>
                <a:t>;</a:t>
              </a:r>
            </a:p>
          </p:txBody>
        </p:sp>
        <p:sp>
          <p:nvSpPr>
            <p:cNvPr id="52" name="i$liḓè">
              <a:extLst>
                <a:ext uri="{FF2B5EF4-FFF2-40B4-BE49-F238E27FC236}">
                  <a16:creationId xmlns:a16="http://schemas.microsoft.com/office/drawing/2014/main" id="{53E9648A-8545-41DB-8DB2-E4C08BE93670}"/>
                </a:ext>
              </a:extLst>
            </p:cNvPr>
            <p:cNvSpPr/>
            <p:nvPr/>
          </p:nvSpPr>
          <p:spPr bwMode="auto">
            <a:xfrm>
              <a:off x="846854" y="1795157"/>
              <a:ext cx="405873" cy="405261"/>
            </a:xfrm>
            <a:custGeom>
              <a:avLst/>
              <a:gdLst>
                <a:gd name="connsiteX0" fmla="*/ 607568 w 607568"/>
                <a:gd name="connsiteY0" fmla="*/ 323190 h 606651"/>
                <a:gd name="connsiteX1" fmla="*/ 519105 w 607568"/>
                <a:gd name="connsiteY1" fmla="*/ 518342 h 606651"/>
                <a:gd name="connsiteX2" fmla="*/ 323613 w 607568"/>
                <a:gd name="connsiteY2" fmla="*/ 606651 h 606651"/>
                <a:gd name="connsiteX3" fmla="*/ 328776 w 607568"/>
                <a:gd name="connsiteY3" fmla="*/ 553032 h 606651"/>
                <a:gd name="connsiteX4" fmla="*/ 347144 w 607568"/>
                <a:gd name="connsiteY4" fmla="*/ 557987 h 606651"/>
                <a:gd name="connsiteX5" fmla="*/ 357469 w 607568"/>
                <a:gd name="connsiteY5" fmla="*/ 519730 h 606651"/>
                <a:gd name="connsiteX6" fmla="*/ 339101 w 607568"/>
                <a:gd name="connsiteY6" fmla="*/ 514774 h 606651"/>
                <a:gd name="connsiteX7" fmla="*/ 364320 w 607568"/>
                <a:gd name="connsiteY7" fmla="*/ 460956 h 606651"/>
                <a:gd name="connsiteX8" fmla="*/ 379808 w 607568"/>
                <a:gd name="connsiteY8" fmla="*/ 471859 h 606651"/>
                <a:gd name="connsiteX9" fmla="*/ 402545 w 607568"/>
                <a:gd name="connsiteY9" fmla="*/ 439350 h 606651"/>
                <a:gd name="connsiteX10" fmla="*/ 387155 w 607568"/>
                <a:gd name="connsiteY10" fmla="*/ 428547 h 606651"/>
                <a:gd name="connsiteX11" fmla="*/ 429153 w 607568"/>
                <a:gd name="connsiteY11" fmla="*/ 386622 h 606651"/>
                <a:gd name="connsiteX12" fmla="*/ 439975 w 607568"/>
                <a:gd name="connsiteY12" fmla="*/ 402084 h 606651"/>
                <a:gd name="connsiteX13" fmla="*/ 472540 w 607568"/>
                <a:gd name="connsiteY13" fmla="*/ 379288 h 606651"/>
                <a:gd name="connsiteX14" fmla="*/ 461619 w 607568"/>
                <a:gd name="connsiteY14" fmla="*/ 363826 h 606651"/>
                <a:gd name="connsiteX15" fmla="*/ 515531 w 607568"/>
                <a:gd name="connsiteY15" fmla="*/ 338652 h 606651"/>
                <a:gd name="connsiteX16" fmla="*/ 520495 w 607568"/>
                <a:gd name="connsiteY16" fmla="*/ 356988 h 606651"/>
                <a:gd name="connsiteX17" fmla="*/ 558819 w 607568"/>
                <a:gd name="connsiteY17" fmla="*/ 346680 h 606651"/>
                <a:gd name="connsiteX18" fmla="*/ 553855 w 607568"/>
                <a:gd name="connsiteY18" fmla="*/ 328344 h 606651"/>
                <a:gd name="connsiteX19" fmla="*/ 607568 w 607568"/>
                <a:gd name="connsiteY19" fmla="*/ 323190 h 606651"/>
                <a:gd name="connsiteX20" fmla="*/ 323639 w 607568"/>
                <a:gd name="connsiteY20" fmla="*/ 0 h 606651"/>
                <a:gd name="connsiteX21" fmla="*/ 519014 w 607568"/>
                <a:gd name="connsiteY21" fmla="*/ 88421 h 606651"/>
                <a:gd name="connsiteX22" fmla="*/ 607568 w 607568"/>
                <a:gd name="connsiteY22" fmla="*/ 283501 h 606651"/>
                <a:gd name="connsiteX23" fmla="*/ 543535 w 607568"/>
                <a:gd name="connsiteY23" fmla="*/ 289845 h 606651"/>
                <a:gd name="connsiteX24" fmla="*/ 538373 w 607568"/>
                <a:gd name="connsiteY24" fmla="*/ 270317 h 606651"/>
                <a:gd name="connsiteX25" fmla="*/ 499953 w 607568"/>
                <a:gd name="connsiteY25" fmla="*/ 280626 h 606651"/>
                <a:gd name="connsiteX26" fmla="*/ 505215 w 607568"/>
                <a:gd name="connsiteY26" fmla="*/ 300055 h 606651"/>
                <a:gd name="connsiteX27" fmla="*/ 438700 w 607568"/>
                <a:gd name="connsiteY27" fmla="*/ 331081 h 606651"/>
                <a:gd name="connsiteX28" fmla="*/ 427085 w 607568"/>
                <a:gd name="connsiteY28" fmla="*/ 314527 h 606651"/>
                <a:gd name="connsiteX29" fmla="*/ 394621 w 607568"/>
                <a:gd name="connsiteY29" fmla="*/ 337227 h 606651"/>
                <a:gd name="connsiteX30" fmla="*/ 406237 w 607568"/>
                <a:gd name="connsiteY30" fmla="*/ 353880 h 606651"/>
                <a:gd name="connsiteX31" fmla="*/ 378837 w 607568"/>
                <a:gd name="connsiteY31" fmla="*/ 378265 h 606651"/>
                <a:gd name="connsiteX32" fmla="*/ 354415 w 607568"/>
                <a:gd name="connsiteY32" fmla="*/ 405624 h 606651"/>
                <a:gd name="connsiteX33" fmla="*/ 337736 w 607568"/>
                <a:gd name="connsiteY33" fmla="*/ 394026 h 606651"/>
                <a:gd name="connsiteX34" fmla="*/ 315002 w 607568"/>
                <a:gd name="connsiteY34" fmla="*/ 426440 h 606651"/>
                <a:gd name="connsiteX35" fmla="*/ 331581 w 607568"/>
                <a:gd name="connsiteY35" fmla="*/ 438038 h 606651"/>
                <a:gd name="connsiteX36" fmla="*/ 300508 w 607568"/>
                <a:gd name="connsiteY36" fmla="*/ 504452 h 606651"/>
                <a:gd name="connsiteX37" fmla="*/ 281050 w 607568"/>
                <a:gd name="connsiteY37" fmla="*/ 499199 h 606651"/>
                <a:gd name="connsiteX38" fmla="*/ 270725 w 607568"/>
                <a:gd name="connsiteY38" fmla="*/ 537560 h 606651"/>
                <a:gd name="connsiteX39" fmla="*/ 290282 w 607568"/>
                <a:gd name="connsiteY39" fmla="*/ 542715 h 606651"/>
                <a:gd name="connsiteX40" fmla="*/ 283929 w 607568"/>
                <a:gd name="connsiteY40" fmla="*/ 606651 h 606651"/>
                <a:gd name="connsiteX41" fmla="*/ 88554 w 607568"/>
                <a:gd name="connsiteY41" fmla="*/ 518231 h 606651"/>
                <a:gd name="connsiteX42" fmla="*/ 0 w 607568"/>
                <a:gd name="connsiteY42" fmla="*/ 323151 h 606651"/>
                <a:gd name="connsiteX43" fmla="*/ 64033 w 607568"/>
                <a:gd name="connsiteY43" fmla="*/ 316807 h 606651"/>
                <a:gd name="connsiteX44" fmla="*/ 69295 w 607568"/>
                <a:gd name="connsiteY44" fmla="*/ 336335 h 606651"/>
                <a:gd name="connsiteX45" fmla="*/ 107615 w 607568"/>
                <a:gd name="connsiteY45" fmla="*/ 326026 h 606651"/>
                <a:gd name="connsiteX46" fmla="*/ 102353 w 607568"/>
                <a:gd name="connsiteY46" fmla="*/ 306597 h 606651"/>
                <a:gd name="connsiteX47" fmla="*/ 168868 w 607568"/>
                <a:gd name="connsiteY47" fmla="*/ 275570 h 606651"/>
                <a:gd name="connsiteX48" fmla="*/ 180483 w 607568"/>
                <a:gd name="connsiteY48" fmla="*/ 292124 h 606651"/>
                <a:gd name="connsiteX49" fmla="*/ 212947 w 607568"/>
                <a:gd name="connsiteY49" fmla="*/ 269425 h 606651"/>
                <a:gd name="connsiteX50" fmla="*/ 201331 w 607568"/>
                <a:gd name="connsiteY50" fmla="*/ 252771 h 606651"/>
                <a:gd name="connsiteX51" fmla="*/ 228731 w 607568"/>
                <a:gd name="connsiteY51" fmla="*/ 228387 h 606651"/>
                <a:gd name="connsiteX52" fmla="*/ 253153 w 607568"/>
                <a:gd name="connsiteY52" fmla="*/ 201028 h 606651"/>
                <a:gd name="connsiteX53" fmla="*/ 269832 w 607568"/>
                <a:gd name="connsiteY53" fmla="*/ 212625 h 606651"/>
                <a:gd name="connsiteX54" fmla="*/ 292566 w 607568"/>
                <a:gd name="connsiteY54" fmla="*/ 180211 h 606651"/>
                <a:gd name="connsiteX55" fmla="*/ 275987 w 607568"/>
                <a:gd name="connsiteY55" fmla="*/ 168614 h 606651"/>
                <a:gd name="connsiteX56" fmla="*/ 307060 w 607568"/>
                <a:gd name="connsiteY56" fmla="*/ 102199 h 606651"/>
                <a:gd name="connsiteX57" fmla="*/ 326518 w 607568"/>
                <a:gd name="connsiteY57" fmla="*/ 107453 h 606651"/>
                <a:gd name="connsiteX58" fmla="*/ 336843 w 607568"/>
                <a:gd name="connsiteY58" fmla="*/ 69190 h 606651"/>
                <a:gd name="connsiteX59" fmla="*/ 317286 w 607568"/>
                <a:gd name="connsiteY59" fmla="*/ 63937 h 606651"/>
                <a:gd name="connsiteX60" fmla="*/ 323639 w 607568"/>
                <a:gd name="connsiteY60" fmla="*/ 0 h 606651"/>
                <a:gd name="connsiteX61" fmla="*/ 283955 w 607568"/>
                <a:gd name="connsiteY61" fmla="*/ 0 h 606651"/>
                <a:gd name="connsiteX62" fmla="*/ 278792 w 607568"/>
                <a:gd name="connsiteY62" fmla="*/ 53633 h 606651"/>
                <a:gd name="connsiteX63" fmla="*/ 260424 w 607568"/>
                <a:gd name="connsiteY63" fmla="*/ 48677 h 606651"/>
                <a:gd name="connsiteX64" fmla="*/ 250099 w 607568"/>
                <a:gd name="connsiteY64" fmla="*/ 87043 h 606651"/>
                <a:gd name="connsiteX65" fmla="*/ 268467 w 607568"/>
                <a:gd name="connsiteY65" fmla="*/ 91900 h 606651"/>
                <a:gd name="connsiteX66" fmla="*/ 243248 w 607568"/>
                <a:gd name="connsiteY66" fmla="*/ 145732 h 606651"/>
                <a:gd name="connsiteX67" fmla="*/ 227760 w 607568"/>
                <a:gd name="connsiteY67" fmla="*/ 134827 h 606651"/>
                <a:gd name="connsiteX68" fmla="*/ 205023 w 607568"/>
                <a:gd name="connsiteY68" fmla="*/ 167344 h 606651"/>
                <a:gd name="connsiteX69" fmla="*/ 220512 w 607568"/>
                <a:gd name="connsiteY69" fmla="*/ 178150 h 606651"/>
                <a:gd name="connsiteX70" fmla="*/ 178415 w 607568"/>
                <a:gd name="connsiteY70" fmla="*/ 220184 h 606651"/>
                <a:gd name="connsiteX71" fmla="*/ 167593 w 607568"/>
                <a:gd name="connsiteY71" fmla="*/ 204718 h 606651"/>
                <a:gd name="connsiteX72" fmla="*/ 135028 w 607568"/>
                <a:gd name="connsiteY72" fmla="*/ 227421 h 606651"/>
                <a:gd name="connsiteX73" fmla="*/ 145949 w 607568"/>
                <a:gd name="connsiteY73" fmla="*/ 242886 h 606651"/>
                <a:gd name="connsiteX74" fmla="*/ 92037 w 607568"/>
                <a:gd name="connsiteY74" fmla="*/ 268067 h 606651"/>
                <a:gd name="connsiteX75" fmla="*/ 87172 w 607568"/>
                <a:gd name="connsiteY75" fmla="*/ 249727 h 606651"/>
                <a:gd name="connsiteX76" fmla="*/ 48749 w 607568"/>
                <a:gd name="connsiteY76" fmla="*/ 260037 h 606651"/>
                <a:gd name="connsiteX77" fmla="*/ 53713 w 607568"/>
                <a:gd name="connsiteY77" fmla="*/ 278377 h 606651"/>
                <a:gd name="connsiteX78" fmla="*/ 0 w 607568"/>
                <a:gd name="connsiteY78" fmla="*/ 283532 h 606651"/>
                <a:gd name="connsiteX79" fmla="*/ 88562 w 607568"/>
                <a:gd name="connsiteY79" fmla="*/ 88431 h 606651"/>
                <a:gd name="connsiteX80" fmla="*/ 283955 w 607568"/>
                <a:gd name="connsiteY80" fmla="*/ 0 h 6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7568" h="606651">
                  <a:moveTo>
                    <a:pt x="607568" y="323190"/>
                  </a:moveTo>
                  <a:cubicBezTo>
                    <a:pt x="603001" y="394254"/>
                    <a:pt x="573513" y="464029"/>
                    <a:pt x="519105" y="518342"/>
                  </a:cubicBezTo>
                  <a:cubicBezTo>
                    <a:pt x="464697" y="572656"/>
                    <a:pt x="394800" y="602092"/>
                    <a:pt x="323613" y="606651"/>
                  </a:cubicBezTo>
                  <a:cubicBezTo>
                    <a:pt x="323613" y="588315"/>
                    <a:pt x="325400" y="570376"/>
                    <a:pt x="328776" y="553032"/>
                  </a:cubicBezTo>
                  <a:lnTo>
                    <a:pt x="347144" y="557987"/>
                  </a:lnTo>
                  <a:lnTo>
                    <a:pt x="357469" y="519730"/>
                  </a:lnTo>
                  <a:lnTo>
                    <a:pt x="339101" y="514774"/>
                  </a:lnTo>
                  <a:cubicBezTo>
                    <a:pt x="345654" y="495844"/>
                    <a:pt x="354093" y="477904"/>
                    <a:pt x="364320" y="460956"/>
                  </a:cubicBezTo>
                  <a:lnTo>
                    <a:pt x="379808" y="471859"/>
                  </a:lnTo>
                  <a:lnTo>
                    <a:pt x="402545" y="439350"/>
                  </a:lnTo>
                  <a:lnTo>
                    <a:pt x="387155" y="428547"/>
                  </a:lnTo>
                  <a:cubicBezTo>
                    <a:pt x="399665" y="413184"/>
                    <a:pt x="413764" y="399110"/>
                    <a:pt x="429153" y="386622"/>
                  </a:cubicBezTo>
                  <a:lnTo>
                    <a:pt x="439975" y="402084"/>
                  </a:lnTo>
                  <a:lnTo>
                    <a:pt x="472540" y="379288"/>
                  </a:lnTo>
                  <a:lnTo>
                    <a:pt x="461619" y="363826"/>
                  </a:lnTo>
                  <a:cubicBezTo>
                    <a:pt x="478498" y="353618"/>
                    <a:pt x="496567" y="345193"/>
                    <a:pt x="515531" y="338652"/>
                  </a:cubicBezTo>
                  <a:lnTo>
                    <a:pt x="520495" y="356988"/>
                  </a:lnTo>
                  <a:lnTo>
                    <a:pt x="558819" y="346680"/>
                  </a:lnTo>
                  <a:lnTo>
                    <a:pt x="553855" y="328344"/>
                  </a:lnTo>
                  <a:cubicBezTo>
                    <a:pt x="571230" y="324974"/>
                    <a:pt x="589200" y="323190"/>
                    <a:pt x="607568" y="323190"/>
                  </a:cubicBezTo>
                  <a:close/>
                  <a:moveTo>
                    <a:pt x="323639" y="0"/>
                  </a:moveTo>
                  <a:cubicBezTo>
                    <a:pt x="394820" y="4659"/>
                    <a:pt x="464710" y="34100"/>
                    <a:pt x="519014" y="88421"/>
                  </a:cubicBezTo>
                  <a:cubicBezTo>
                    <a:pt x="573417" y="142643"/>
                    <a:pt x="602902" y="212427"/>
                    <a:pt x="607568" y="283501"/>
                  </a:cubicBezTo>
                  <a:cubicBezTo>
                    <a:pt x="585827" y="283501"/>
                    <a:pt x="564383" y="285681"/>
                    <a:pt x="543535" y="289845"/>
                  </a:cubicBezTo>
                  <a:lnTo>
                    <a:pt x="538373" y="270317"/>
                  </a:lnTo>
                  <a:lnTo>
                    <a:pt x="499953" y="280626"/>
                  </a:lnTo>
                  <a:lnTo>
                    <a:pt x="505215" y="300055"/>
                  </a:lnTo>
                  <a:cubicBezTo>
                    <a:pt x="481984" y="307786"/>
                    <a:pt x="459647" y="318195"/>
                    <a:pt x="438700" y="331081"/>
                  </a:cubicBezTo>
                  <a:lnTo>
                    <a:pt x="427085" y="314527"/>
                  </a:lnTo>
                  <a:lnTo>
                    <a:pt x="394621" y="337227"/>
                  </a:lnTo>
                  <a:lnTo>
                    <a:pt x="406237" y="353880"/>
                  </a:lnTo>
                  <a:cubicBezTo>
                    <a:pt x="396706" y="361414"/>
                    <a:pt x="387573" y="369542"/>
                    <a:pt x="378837" y="378265"/>
                  </a:cubicBezTo>
                  <a:cubicBezTo>
                    <a:pt x="370100" y="386988"/>
                    <a:pt x="361960" y="396108"/>
                    <a:pt x="354415" y="405624"/>
                  </a:cubicBezTo>
                  <a:lnTo>
                    <a:pt x="337736" y="394026"/>
                  </a:lnTo>
                  <a:lnTo>
                    <a:pt x="315002" y="426440"/>
                  </a:lnTo>
                  <a:lnTo>
                    <a:pt x="331581" y="438038"/>
                  </a:lnTo>
                  <a:cubicBezTo>
                    <a:pt x="318675" y="458954"/>
                    <a:pt x="308251" y="481257"/>
                    <a:pt x="300508" y="504452"/>
                  </a:cubicBezTo>
                  <a:lnTo>
                    <a:pt x="281050" y="499199"/>
                  </a:lnTo>
                  <a:lnTo>
                    <a:pt x="270725" y="537560"/>
                  </a:lnTo>
                  <a:lnTo>
                    <a:pt x="290282" y="542715"/>
                  </a:lnTo>
                  <a:cubicBezTo>
                    <a:pt x="286113" y="563531"/>
                    <a:pt x="283929" y="584943"/>
                    <a:pt x="283929" y="606651"/>
                  </a:cubicBezTo>
                  <a:cubicBezTo>
                    <a:pt x="212748" y="601992"/>
                    <a:pt x="142858" y="572552"/>
                    <a:pt x="88554" y="518231"/>
                  </a:cubicBezTo>
                  <a:cubicBezTo>
                    <a:pt x="34151" y="464009"/>
                    <a:pt x="4666" y="394224"/>
                    <a:pt x="0" y="323151"/>
                  </a:cubicBezTo>
                  <a:cubicBezTo>
                    <a:pt x="21741" y="323151"/>
                    <a:pt x="43185" y="320970"/>
                    <a:pt x="64033" y="316807"/>
                  </a:cubicBezTo>
                  <a:lnTo>
                    <a:pt x="69295" y="336335"/>
                  </a:lnTo>
                  <a:lnTo>
                    <a:pt x="107615" y="326026"/>
                  </a:lnTo>
                  <a:lnTo>
                    <a:pt x="102353" y="306597"/>
                  </a:lnTo>
                  <a:cubicBezTo>
                    <a:pt x="125584" y="298865"/>
                    <a:pt x="147921" y="288457"/>
                    <a:pt x="168868" y="275570"/>
                  </a:cubicBezTo>
                  <a:lnTo>
                    <a:pt x="180483" y="292124"/>
                  </a:lnTo>
                  <a:lnTo>
                    <a:pt x="212947" y="269425"/>
                  </a:lnTo>
                  <a:lnTo>
                    <a:pt x="201331" y="252771"/>
                  </a:lnTo>
                  <a:cubicBezTo>
                    <a:pt x="210862" y="245238"/>
                    <a:pt x="219995" y="237110"/>
                    <a:pt x="228731" y="228387"/>
                  </a:cubicBezTo>
                  <a:cubicBezTo>
                    <a:pt x="237468" y="219663"/>
                    <a:pt x="245608" y="210544"/>
                    <a:pt x="253153" y="201028"/>
                  </a:cubicBezTo>
                  <a:lnTo>
                    <a:pt x="269832" y="212625"/>
                  </a:lnTo>
                  <a:lnTo>
                    <a:pt x="292566" y="180211"/>
                  </a:lnTo>
                  <a:lnTo>
                    <a:pt x="275987" y="168614"/>
                  </a:lnTo>
                  <a:cubicBezTo>
                    <a:pt x="288893" y="147698"/>
                    <a:pt x="299317" y="125395"/>
                    <a:pt x="307060" y="102199"/>
                  </a:cubicBezTo>
                  <a:lnTo>
                    <a:pt x="326518" y="107453"/>
                  </a:lnTo>
                  <a:lnTo>
                    <a:pt x="336843" y="69190"/>
                  </a:lnTo>
                  <a:lnTo>
                    <a:pt x="317286" y="63937"/>
                  </a:lnTo>
                  <a:cubicBezTo>
                    <a:pt x="321455" y="43120"/>
                    <a:pt x="323639" y="21709"/>
                    <a:pt x="323639" y="0"/>
                  </a:cubicBezTo>
                  <a:close/>
                  <a:moveTo>
                    <a:pt x="283955" y="0"/>
                  </a:moveTo>
                  <a:cubicBezTo>
                    <a:pt x="283955" y="18341"/>
                    <a:pt x="282168" y="36284"/>
                    <a:pt x="278792" y="53633"/>
                  </a:cubicBezTo>
                  <a:lnTo>
                    <a:pt x="260424" y="48677"/>
                  </a:lnTo>
                  <a:lnTo>
                    <a:pt x="250099" y="87043"/>
                  </a:lnTo>
                  <a:lnTo>
                    <a:pt x="268467" y="91900"/>
                  </a:lnTo>
                  <a:cubicBezTo>
                    <a:pt x="262013" y="110835"/>
                    <a:pt x="253475" y="128878"/>
                    <a:pt x="243248" y="145732"/>
                  </a:cubicBezTo>
                  <a:lnTo>
                    <a:pt x="227760" y="134827"/>
                  </a:lnTo>
                  <a:lnTo>
                    <a:pt x="205023" y="167344"/>
                  </a:lnTo>
                  <a:lnTo>
                    <a:pt x="220512" y="178150"/>
                  </a:lnTo>
                  <a:cubicBezTo>
                    <a:pt x="207903" y="193516"/>
                    <a:pt x="193804" y="207593"/>
                    <a:pt x="178415" y="220184"/>
                  </a:cubicBezTo>
                  <a:lnTo>
                    <a:pt x="167593" y="204718"/>
                  </a:lnTo>
                  <a:lnTo>
                    <a:pt x="135028" y="227421"/>
                  </a:lnTo>
                  <a:lnTo>
                    <a:pt x="145949" y="242886"/>
                  </a:lnTo>
                  <a:cubicBezTo>
                    <a:pt x="129070" y="253097"/>
                    <a:pt x="111001" y="261623"/>
                    <a:pt x="92037" y="268067"/>
                  </a:cubicBezTo>
                  <a:lnTo>
                    <a:pt x="87172" y="249727"/>
                  </a:lnTo>
                  <a:lnTo>
                    <a:pt x="48749" y="260037"/>
                  </a:lnTo>
                  <a:lnTo>
                    <a:pt x="53713" y="278377"/>
                  </a:lnTo>
                  <a:cubicBezTo>
                    <a:pt x="36338" y="281748"/>
                    <a:pt x="18368" y="283532"/>
                    <a:pt x="0" y="283532"/>
                  </a:cubicBezTo>
                  <a:cubicBezTo>
                    <a:pt x="4567" y="212451"/>
                    <a:pt x="34154" y="142758"/>
                    <a:pt x="88562" y="88431"/>
                  </a:cubicBezTo>
                  <a:cubicBezTo>
                    <a:pt x="142970" y="34103"/>
                    <a:pt x="212768" y="4561"/>
                    <a:pt x="283955"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grpSp>
        <p:nvGrpSpPr>
          <p:cNvPr id="15" name="组合 14">
            <a:extLst>
              <a:ext uri="{FF2B5EF4-FFF2-40B4-BE49-F238E27FC236}">
                <a16:creationId xmlns:a16="http://schemas.microsoft.com/office/drawing/2014/main" id="{CA5C7204-0799-4FCF-B516-983006F18564}"/>
              </a:ext>
            </a:extLst>
          </p:cNvPr>
          <p:cNvGrpSpPr/>
          <p:nvPr/>
        </p:nvGrpSpPr>
        <p:grpSpPr>
          <a:xfrm>
            <a:off x="571124" y="4403196"/>
            <a:ext cx="3571108" cy="1613556"/>
            <a:chOff x="580268" y="4412340"/>
            <a:chExt cx="3571108" cy="1613556"/>
          </a:xfrm>
        </p:grpSpPr>
        <p:sp>
          <p:nvSpPr>
            <p:cNvPr id="64" name="ïŝlíḋé">
              <a:extLst>
                <a:ext uri="{FF2B5EF4-FFF2-40B4-BE49-F238E27FC236}">
                  <a16:creationId xmlns:a16="http://schemas.microsoft.com/office/drawing/2014/main" id="{A2029314-ECC6-4630-B44B-150D4E7C52F8}"/>
                </a:ext>
              </a:extLst>
            </p:cNvPr>
            <p:cNvSpPr/>
            <p:nvPr/>
          </p:nvSpPr>
          <p:spPr>
            <a:xfrm>
              <a:off x="580268" y="4524570"/>
              <a:ext cx="3571108" cy="150132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65" name="ïśḷîḍé">
              <a:extLst>
                <a:ext uri="{FF2B5EF4-FFF2-40B4-BE49-F238E27FC236}">
                  <a16:creationId xmlns:a16="http://schemas.microsoft.com/office/drawing/2014/main" id="{171CF91F-6EB6-48AF-86B4-04EABC853EED}"/>
                </a:ext>
              </a:extLst>
            </p:cNvPr>
            <p:cNvSpPr/>
            <p:nvPr/>
          </p:nvSpPr>
          <p:spPr>
            <a:xfrm>
              <a:off x="709773" y="4412340"/>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67" name="矩形 66">
              <a:extLst>
                <a:ext uri="{FF2B5EF4-FFF2-40B4-BE49-F238E27FC236}">
                  <a16:creationId xmlns:a16="http://schemas.microsoft.com/office/drawing/2014/main" id="{D3965580-33FB-45E3-852F-09656F561EBB}"/>
                </a:ext>
              </a:extLst>
            </p:cNvPr>
            <p:cNvSpPr/>
            <p:nvPr/>
          </p:nvSpPr>
          <p:spPr>
            <a:xfrm>
              <a:off x="1434902" y="4611670"/>
              <a:ext cx="2625034" cy="1305999"/>
            </a:xfrm>
            <a:prstGeom prst="rect">
              <a:avLst/>
            </a:prstGeom>
          </p:spPr>
          <p:txBody>
            <a:bodyPr wrap="square">
              <a:spAutoFit/>
            </a:bodyPr>
            <a:lstStyle/>
            <a:p>
              <a:pPr algn="just" defTabSz="914400">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财政部</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合理安排投入</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积极支持儿童青少年近视综合防控工作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57" name="i$liḓè">
              <a:extLst>
                <a:ext uri="{FF2B5EF4-FFF2-40B4-BE49-F238E27FC236}">
                  <a16:creationId xmlns:a16="http://schemas.microsoft.com/office/drawing/2014/main" id="{FFA466B9-6C73-4F40-A01C-0C151CA612E4}"/>
                </a:ext>
              </a:extLst>
            </p:cNvPr>
            <p:cNvSpPr/>
            <p:nvPr/>
          </p:nvSpPr>
          <p:spPr bwMode="auto">
            <a:xfrm>
              <a:off x="845914" y="4528319"/>
              <a:ext cx="443389" cy="397796"/>
            </a:xfrm>
            <a:custGeom>
              <a:avLst/>
              <a:gdLst>
                <a:gd name="T0" fmla="*/ 572 w 926"/>
                <a:gd name="T1" fmla="*/ 411 h 832"/>
                <a:gd name="T2" fmla="*/ 524 w 926"/>
                <a:gd name="T3" fmla="*/ 493 h 832"/>
                <a:gd name="T4" fmla="*/ 556 w 926"/>
                <a:gd name="T5" fmla="*/ 493 h 832"/>
                <a:gd name="T6" fmla="*/ 556 w 926"/>
                <a:gd name="T7" fmla="*/ 518 h 832"/>
                <a:gd name="T8" fmla="*/ 509 w 926"/>
                <a:gd name="T9" fmla="*/ 518 h 832"/>
                <a:gd name="T10" fmla="*/ 485 w 926"/>
                <a:gd name="T11" fmla="*/ 559 h 832"/>
                <a:gd name="T12" fmla="*/ 550 w 926"/>
                <a:gd name="T13" fmla="*/ 559 h 832"/>
                <a:gd name="T14" fmla="*/ 550 w 926"/>
                <a:gd name="T15" fmla="*/ 584 h 832"/>
                <a:gd name="T16" fmla="*/ 480 w 926"/>
                <a:gd name="T17" fmla="*/ 584 h 832"/>
                <a:gd name="T18" fmla="*/ 480 w 926"/>
                <a:gd name="T19" fmla="*/ 671 h 832"/>
                <a:gd name="T20" fmla="*/ 445 w 926"/>
                <a:gd name="T21" fmla="*/ 671 h 832"/>
                <a:gd name="T22" fmla="*/ 445 w 926"/>
                <a:gd name="T23" fmla="*/ 584 h 832"/>
                <a:gd name="T24" fmla="*/ 378 w 926"/>
                <a:gd name="T25" fmla="*/ 584 h 832"/>
                <a:gd name="T26" fmla="*/ 378 w 926"/>
                <a:gd name="T27" fmla="*/ 559 h 832"/>
                <a:gd name="T28" fmla="*/ 441 w 926"/>
                <a:gd name="T29" fmla="*/ 559 h 832"/>
                <a:gd name="T30" fmla="*/ 417 w 926"/>
                <a:gd name="T31" fmla="*/ 518 h 832"/>
                <a:gd name="T32" fmla="*/ 369 w 926"/>
                <a:gd name="T33" fmla="*/ 518 h 832"/>
                <a:gd name="T34" fmla="*/ 369 w 926"/>
                <a:gd name="T35" fmla="*/ 493 h 832"/>
                <a:gd name="T36" fmla="*/ 402 w 926"/>
                <a:gd name="T37" fmla="*/ 493 h 832"/>
                <a:gd name="T38" fmla="*/ 354 w 926"/>
                <a:gd name="T39" fmla="*/ 410 h 832"/>
                <a:gd name="T40" fmla="*/ 395 w 926"/>
                <a:gd name="T41" fmla="*/ 410 h 832"/>
                <a:gd name="T42" fmla="*/ 463 w 926"/>
                <a:gd name="T43" fmla="*/ 536 h 832"/>
                <a:gd name="T44" fmla="*/ 531 w 926"/>
                <a:gd name="T45" fmla="*/ 410 h 832"/>
                <a:gd name="T46" fmla="*/ 572 w 926"/>
                <a:gd name="T47" fmla="*/ 410 h 832"/>
                <a:gd name="T48" fmla="*/ 572 w 926"/>
                <a:gd name="T49" fmla="*/ 411 h 832"/>
                <a:gd name="T50" fmla="*/ 572 w 926"/>
                <a:gd name="T51" fmla="*/ 411 h 832"/>
                <a:gd name="T52" fmla="*/ 0 w 926"/>
                <a:gd name="T53" fmla="*/ 257 h 832"/>
                <a:gd name="T54" fmla="*/ 696 w 926"/>
                <a:gd name="T55" fmla="*/ 0 h 832"/>
                <a:gd name="T56" fmla="*/ 696 w 926"/>
                <a:gd name="T57" fmla="*/ 147 h 832"/>
                <a:gd name="T58" fmla="*/ 819 w 926"/>
                <a:gd name="T59" fmla="*/ 128 h 832"/>
                <a:gd name="T60" fmla="*/ 819 w 926"/>
                <a:gd name="T61" fmla="*/ 269 h 832"/>
                <a:gd name="T62" fmla="*/ 926 w 926"/>
                <a:gd name="T63" fmla="*/ 269 h 832"/>
                <a:gd name="T64" fmla="*/ 926 w 926"/>
                <a:gd name="T65" fmla="*/ 832 h 832"/>
                <a:gd name="T66" fmla="*/ 0 w 926"/>
                <a:gd name="T67" fmla="*/ 832 h 832"/>
                <a:gd name="T68" fmla="*/ 0 w 926"/>
                <a:gd name="T69" fmla="*/ 269 h 832"/>
                <a:gd name="T70" fmla="*/ 0 w 926"/>
                <a:gd name="T71" fmla="*/ 269 h 832"/>
                <a:gd name="T72" fmla="*/ 0 w 926"/>
                <a:gd name="T73" fmla="*/ 257 h 832"/>
                <a:gd name="T74" fmla="*/ 654 w 926"/>
                <a:gd name="T75" fmla="*/ 541 h 832"/>
                <a:gd name="T76" fmla="*/ 463 w 926"/>
                <a:gd name="T77" fmla="*/ 350 h 832"/>
                <a:gd name="T78" fmla="*/ 273 w 926"/>
                <a:gd name="T79" fmla="*/ 541 h 832"/>
                <a:gd name="T80" fmla="*/ 463 w 926"/>
                <a:gd name="T81" fmla="*/ 732 h 832"/>
                <a:gd name="T82" fmla="*/ 654 w 926"/>
                <a:gd name="T83" fmla="*/ 541 h 832"/>
                <a:gd name="T84" fmla="*/ 166 w 926"/>
                <a:gd name="T85" fmla="*/ 229 h 832"/>
                <a:gd name="T86" fmla="*/ 665 w 926"/>
                <a:gd name="T87" fmla="*/ 152 h 832"/>
                <a:gd name="T88" fmla="*/ 665 w 926"/>
                <a:gd name="T89" fmla="*/ 45 h 832"/>
                <a:gd name="T90" fmla="*/ 166 w 926"/>
                <a:gd name="T91" fmla="*/ 229 h 832"/>
                <a:gd name="T92" fmla="*/ 109 w 926"/>
                <a:gd name="T93" fmla="*/ 269 h 832"/>
                <a:gd name="T94" fmla="*/ 788 w 926"/>
                <a:gd name="T95" fmla="*/ 269 h 832"/>
                <a:gd name="T96" fmla="*/ 788 w 926"/>
                <a:gd name="T97" fmla="*/ 164 h 832"/>
                <a:gd name="T98" fmla="*/ 109 w 926"/>
                <a:gd name="T99" fmla="*/ 269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26" h="832">
                  <a:moveTo>
                    <a:pt x="572" y="411"/>
                  </a:moveTo>
                  <a:lnTo>
                    <a:pt x="524" y="493"/>
                  </a:lnTo>
                  <a:lnTo>
                    <a:pt x="556" y="493"/>
                  </a:lnTo>
                  <a:lnTo>
                    <a:pt x="556" y="518"/>
                  </a:lnTo>
                  <a:lnTo>
                    <a:pt x="509" y="518"/>
                  </a:lnTo>
                  <a:lnTo>
                    <a:pt x="485" y="559"/>
                  </a:lnTo>
                  <a:lnTo>
                    <a:pt x="550" y="559"/>
                  </a:lnTo>
                  <a:lnTo>
                    <a:pt x="550" y="584"/>
                  </a:lnTo>
                  <a:lnTo>
                    <a:pt x="480" y="584"/>
                  </a:lnTo>
                  <a:lnTo>
                    <a:pt x="480" y="671"/>
                  </a:lnTo>
                  <a:lnTo>
                    <a:pt x="445" y="671"/>
                  </a:lnTo>
                  <a:lnTo>
                    <a:pt x="445" y="584"/>
                  </a:lnTo>
                  <a:lnTo>
                    <a:pt x="378" y="584"/>
                  </a:lnTo>
                  <a:lnTo>
                    <a:pt x="378" y="559"/>
                  </a:lnTo>
                  <a:lnTo>
                    <a:pt x="441" y="559"/>
                  </a:lnTo>
                  <a:lnTo>
                    <a:pt x="417" y="518"/>
                  </a:lnTo>
                  <a:lnTo>
                    <a:pt x="369" y="518"/>
                  </a:lnTo>
                  <a:lnTo>
                    <a:pt x="369" y="493"/>
                  </a:lnTo>
                  <a:lnTo>
                    <a:pt x="402" y="493"/>
                  </a:lnTo>
                  <a:lnTo>
                    <a:pt x="354" y="410"/>
                  </a:lnTo>
                  <a:lnTo>
                    <a:pt x="395" y="410"/>
                  </a:lnTo>
                  <a:lnTo>
                    <a:pt x="463" y="536"/>
                  </a:lnTo>
                  <a:lnTo>
                    <a:pt x="531" y="410"/>
                  </a:lnTo>
                  <a:lnTo>
                    <a:pt x="572" y="410"/>
                  </a:lnTo>
                  <a:lnTo>
                    <a:pt x="572" y="411"/>
                  </a:lnTo>
                  <a:lnTo>
                    <a:pt x="572" y="411"/>
                  </a:lnTo>
                  <a:close/>
                  <a:moveTo>
                    <a:pt x="0" y="257"/>
                  </a:moveTo>
                  <a:lnTo>
                    <a:pt x="696" y="0"/>
                  </a:lnTo>
                  <a:lnTo>
                    <a:pt x="696" y="147"/>
                  </a:lnTo>
                  <a:lnTo>
                    <a:pt x="819" y="128"/>
                  </a:lnTo>
                  <a:lnTo>
                    <a:pt x="819" y="269"/>
                  </a:lnTo>
                  <a:lnTo>
                    <a:pt x="926" y="269"/>
                  </a:lnTo>
                  <a:lnTo>
                    <a:pt x="926" y="832"/>
                  </a:lnTo>
                  <a:lnTo>
                    <a:pt x="0" y="832"/>
                  </a:lnTo>
                  <a:lnTo>
                    <a:pt x="0" y="269"/>
                  </a:lnTo>
                  <a:lnTo>
                    <a:pt x="0" y="269"/>
                  </a:lnTo>
                  <a:lnTo>
                    <a:pt x="0" y="257"/>
                  </a:lnTo>
                  <a:close/>
                  <a:moveTo>
                    <a:pt x="654" y="541"/>
                  </a:moveTo>
                  <a:cubicBezTo>
                    <a:pt x="654" y="436"/>
                    <a:pt x="568" y="350"/>
                    <a:pt x="463" y="350"/>
                  </a:cubicBezTo>
                  <a:cubicBezTo>
                    <a:pt x="358" y="350"/>
                    <a:pt x="273" y="436"/>
                    <a:pt x="273" y="541"/>
                  </a:cubicBezTo>
                  <a:cubicBezTo>
                    <a:pt x="273" y="646"/>
                    <a:pt x="358" y="732"/>
                    <a:pt x="463" y="732"/>
                  </a:cubicBezTo>
                  <a:cubicBezTo>
                    <a:pt x="568" y="732"/>
                    <a:pt x="654" y="646"/>
                    <a:pt x="654" y="541"/>
                  </a:cubicBezTo>
                  <a:close/>
                  <a:moveTo>
                    <a:pt x="166" y="229"/>
                  </a:moveTo>
                  <a:lnTo>
                    <a:pt x="665" y="152"/>
                  </a:lnTo>
                  <a:lnTo>
                    <a:pt x="665" y="45"/>
                  </a:lnTo>
                  <a:lnTo>
                    <a:pt x="166" y="229"/>
                  </a:lnTo>
                  <a:close/>
                  <a:moveTo>
                    <a:pt x="109" y="269"/>
                  </a:moveTo>
                  <a:lnTo>
                    <a:pt x="788" y="269"/>
                  </a:lnTo>
                  <a:lnTo>
                    <a:pt x="788" y="164"/>
                  </a:lnTo>
                  <a:lnTo>
                    <a:pt x="109" y="269"/>
                  </a:ln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grpSp>
        <p:nvGrpSpPr>
          <p:cNvPr id="16" name="组合 15">
            <a:extLst>
              <a:ext uri="{FF2B5EF4-FFF2-40B4-BE49-F238E27FC236}">
                <a16:creationId xmlns:a16="http://schemas.microsoft.com/office/drawing/2014/main" id="{56F6F29F-3F04-4735-BB31-CB86A70C2728}"/>
              </a:ext>
            </a:extLst>
          </p:cNvPr>
          <p:cNvGrpSpPr/>
          <p:nvPr/>
        </p:nvGrpSpPr>
        <p:grpSpPr>
          <a:xfrm>
            <a:off x="6103152" y="1682856"/>
            <a:ext cx="5400000" cy="2632230"/>
            <a:chOff x="6098672" y="1678284"/>
            <a:chExt cx="5400000" cy="2632230"/>
          </a:xfrm>
        </p:grpSpPr>
        <p:sp>
          <p:nvSpPr>
            <p:cNvPr id="55" name="ïŝlíḋé">
              <a:extLst>
                <a:ext uri="{FF2B5EF4-FFF2-40B4-BE49-F238E27FC236}">
                  <a16:creationId xmlns:a16="http://schemas.microsoft.com/office/drawing/2014/main" id="{35224436-D79F-43B2-8E2E-6FDC5D12914A}"/>
                </a:ext>
              </a:extLst>
            </p:cNvPr>
            <p:cNvSpPr/>
            <p:nvPr/>
          </p:nvSpPr>
          <p:spPr>
            <a:xfrm>
              <a:off x="6098672" y="1790514"/>
              <a:ext cx="5400000" cy="2520000"/>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56" name="ïśḷîḍé">
              <a:extLst>
                <a:ext uri="{FF2B5EF4-FFF2-40B4-BE49-F238E27FC236}">
                  <a16:creationId xmlns:a16="http://schemas.microsoft.com/office/drawing/2014/main" id="{37B617CF-35DA-4AD5-955B-63EAC3188B90}"/>
                </a:ext>
              </a:extLst>
            </p:cNvPr>
            <p:cNvSpPr/>
            <p:nvPr/>
          </p:nvSpPr>
          <p:spPr>
            <a:xfrm>
              <a:off x="6228177" y="1678284"/>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58" name="矩形 57">
              <a:extLst>
                <a:ext uri="{FF2B5EF4-FFF2-40B4-BE49-F238E27FC236}">
                  <a16:creationId xmlns:a16="http://schemas.microsoft.com/office/drawing/2014/main" id="{042ADE05-E188-459B-A836-26CA75D41EBF}"/>
                </a:ext>
              </a:extLst>
            </p:cNvPr>
            <p:cNvSpPr/>
            <p:nvPr/>
          </p:nvSpPr>
          <p:spPr>
            <a:xfrm>
              <a:off x="6953306" y="1877614"/>
              <a:ext cx="4440118" cy="2267800"/>
            </a:xfrm>
            <a:prstGeom prst="rect">
              <a:avLst/>
            </a:prstGeom>
          </p:spPr>
          <p:txBody>
            <a:bodyPr wrap="square">
              <a:spAutoFit/>
            </a:bodyPr>
            <a:lstStyle/>
            <a:p>
              <a:pPr defTabSz="914400">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人力资源社会保障部</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完善中小学和高校校医、保健教师和健康教育教师职称评审政策</a:t>
              </a:r>
              <a:r>
                <a:rPr lang="en-US" altLang="zh-CN" sz="1600" dirty="0">
                  <a:latin typeface="微软雅黑" panose="020B0503020204020204" pitchFamily="34" charset="-122"/>
                  <a:ea typeface="微软雅黑" panose="020B0503020204020204" pitchFamily="34" charset="-122"/>
                </a:rPr>
                <a:t>;</a:t>
              </a:r>
            </a:p>
            <a:p>
              <a:pPr marL="342900" indent="-342900">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市场监督管理总局</a:t>
              </a:r>
              <a:r>
                <a:rPr lang="en-US" altLang="zh-CN" sz="1600" dirty="0">
                  <a:latin typeface="微软雅黑" panose="020B0503020204020204" pitchFamily="34" charset="-122"/>
                  <a:ea typeface="微软雅黑" panose="020B0503020204020204" pitchFamily="34" charset="-122"/>
                </a:rPr>
                <a:t>;</a:t>
              </a:r>
            </a:p>
            <a:p>
              <a:pPr marL="342900" lvl="1" indent="-342900">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严格监管验光配镜行业</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加强产品和计量监管</a:t>
              </a:r>
              <a:r>
                <a:rPr lang="en-US" altLang="zh-CN" sz="1600" dirty="0">
                  <a:latin typeface="微软雅黑" panose="020B0503020204020204" pitchFamily="34" charset="-122"/>
                  <a:ea typeface="微软雅黑" panose="020B0503020204020204" pitchFamily="34" charset="-122"/>
                </a:rPr>
                <a:t>;</a:t>
              </a:r>
            </a:p>
            <a:p>
              <a:pPr marL="342900" lvl="1" indent="-342900">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加强广告监管，查处虚假违法近视防控产品广告</a:t>
              </a:r>
              <a:r>
                <a:rPr lang="en-US" altLang="zh-CN" sz="1600" dirty="0">
                  <a:latin typeface="微软雅黑" panose="020B0503020204020204" pitchFamily="34" charset="-122"/>
                  <a:ea typeface="微软雅黑" panose="020B0503020204020204" pitchFamily="34" charset="-122"/>
                </a:rPr>
                <a:t>;</a:t>
              </a:r>
            </a:p>
          </p:txBody>
        </p:sp>
        <p:sp>
          <p:nvSpPr>
            <p:cNvPr id="61" name="i$liḓè">
              <a:extLst>
                <a:ext uri="{FF2B5EF4-FFF2-40B4-BE49-F238E27FC236}">
                  <a16:creationId xmlns:a16="http://schemas.microsoft.com/office/drawing/2014/main" id="{A2C36863-C2A1-43BA-A03F-B51C55266A56}"/>
                </a:ext>
              </a:extLst>
            </p:cNvPr>
            <p:cNvSpPr/>
            <p:nvPr/>
          </p:nvSpPr>
          <p:spPr bwMode="auto">
            <a:xfrm>
              <a:off x="6392890" y="1769241"/>
              <a:ext cx="346237" cy="487193"/>
            </a:xfrm>
            <a:custGeom>
              <a:avLst/>
              <a:gdLst>
                <a:gd name="connsiteX0" fmla="*/ 308104 w 425767"/>
                <a:gd name="connsiteY0" fmla="*/ 432280 h 603096"/>
                <a:gd name="connsiteX1" fmla="*/ 300726 w 425767"/>
                <a:gd name="connsiteY1" fmla="*/ 436424 h 603096"/>
                <a:gd name="connsiteX2" fmla="*/ 285509 w 425767"/>
                <a:gd name="connsiteY2" fmla="*/ 460366 h 603096"/>
                <a:gd name="connsiteX3" fmla="*/ 285048 w 425767"/>
                <a:gd name="connsiteY3" fmla="*/ 468653 h 603096"/>
                <a:gd name="connsiteX4" fmla="*/ 292426 w 425767"/>
                <a:gd name="connsiteY4" fmla="*/ 472337 h 603096"/>
                <a:gd name="connsiteX5" fmla="*/ 323320 w 425767"/>
                <a:gd name="connsiteY5" fmla="*/ 472337 h 603096"/>
                <a:gd name="connsiteX6" fmla="*/ 331159 w 425767"/>
                <a:gd name="connsiteY6" fmla="*/ 468653 h 603096"/>
                <a:gd name="connsiteX7" fmla="*/ 330698 w 425767"/>
                <a:gd name="connsiteY7" fmla="*/ 460826 h 603096"/>
                <a:gd name="connsiteX8" fmla="*/ 315481 w 425767"/>
                <a:gd name="connsiteY8" fmla="*/ 436424 h 603096"/>
                <a:gd name="connsiteX9" fmla="*/ 308104 w 425767"/>
                <a:gd name="connsiteY9" fmla="*/ 432280 h 603096"/>
                <a:gd name="connsiteX10" fmla="*/ 168371 w 425767"/>
                <a:gd name="connsiteY10" fmla="*/ 341117 h 603096"/>
                <a:gd name="connsiteX11" fmla="*/ 203405 w 425767"/>
                <a:gd name="connsiteY11" fmla="*/ 351261 h 603096"/>
                <a:gd name="connsiteX12" fmla="*/ 212625 w 425767"/>
                <a:gd name="connsiteY12" fmla="*/ 348956 h 603096"/>
                <a:gd name="connsiteX13" fmla="*/ 221845 w 425767"/>
                <a:gd name="connsiteY13" fmla="*/ 351261 h 603096"/>
                <a:gd name="connsiteX14" fmla="*/ 256879 w 425767"/>
                <a:gd name="connsiteY14" fmla="*/ 341117 h 603096"/>
                <a:gd name="connsiteX15" fmla="*/ 263794 w 425767"/>
                <a:gd name="connsiteY15" fmla="*/ 342500 h 603096"/>
                <a:gd name="connsiteX16" fmla="*/ 266560 w 425767"/>
                <a:gd name="connsiteY16" fmla="*/ 348494 h 603096"/>
                <a:gd name="connsiteX17" fmla="*/ 266560 w 425767"/>
                <a:gd name="connsiteY17" fmla="*/ 378926 h 603096"/>
                <a:gd name="connsiteX18" fmla="*/ 263794 w 425767"/>
                <a:gd name="connsiteY18" fmla="*/ 384920 h 603096"/>
                <a:gd name="connsiteX19" fmla="*/ 257801 w 425767"/>
                <a:gd name="connsiteY19" fmla="*/ 386303 h 603096"/>
                <a:gd name="connsiteX20" fmla="*/ 225072 w 425767"/>
                <a:gd name="connsiteY20" fmla="*/ 380309 h 603096"/>
                <a:gd name="connsiteX21" fmla="*/ 212625 w 425767"/>
                <a:gd name="connsiteY21" fmla="*/ 384920 h 603096"/>
                <a:gd name="connsiteX22" fmla="*/ 200178 w 425767"/>
                <a:gd name="connsiteY22" fmla="*/ 380309 h 603096"/>
                <a:gd name="connsiteX23" fmla="*/ 167910 w 425767"/>
                <a:gd name="connsiteY23" fmla="*/ 386303 h 603096"/>
                <a:gd name="connsiteX24" fmla="*/ 161456 w 425767"/>
                <a:gd name="connsiteY24" fmla="*/ 384920 h 603096"/>
                <a:gd name="connsiteX25" fmla="*/ 158690 w 425767"/>
                <a:gd name="connsiteY25" fmla="*/ 378926 h 603096"/>
                <a:gd name="connsiteX26" fmla="*/ 158690 w 425767"/>
                <a:gd name="connsiteY26" fmla="*/ 348494 h 603096"/>
                <a:gd name="connsiteX27" fmla="*/ 161917 w 425767"/>
                <a:gd name="connsiteY27" fmla="*/ 342500 h 603096"/>
                <a:gd name="connsiteX28" fmla="*/ 168371 w 425767"/>
                <a:gd name="connsiteY28" fmla="*/ 341117 h 603096"/>
                <a:gd name="connsiteX29" fmla="*/ 107060 w 425767"/>
                <a:gd name="connsiteY29" fmla="*/ 281262 h 603096"/>
                <a:gd name="connsiteX30" fmla="*/ 212654 w 425767"/>
                <a:gd name="connsiteY30" fmla="*/ 541400 h 603096"/>
                <a:gd name="connsiteX31" fmla="*/ 318248 w 425767"/>
                <a:gd name="connsiteY31" fmla="*/ 281262 h 603096"/>
                <a:gd name="connsiteX32" fmla="*/ 425687 w 425767"/>
                <a:gd name="connsiteY32" fmla="*/ 514695 h 603096"/>
                <a:gd name="connsiteX33" fmla="*/ 389259 w 425767"/>
                <a:gd name="connsiteY33" fmla="*/ 561198 h 603096"/>
                <a:gd name="connsiteX34" fmla="*/ 347759 w 425767"/>
                <a:gd name="connsiteY34" fmla="*/ 563039 h 603096"/>
                <a:gd name="connsiteX35" fmla="*/ 213576 w 425767"/>
                <a:gd name="connsiteY35" fmla="*/ 603096 h 603096"/>
                <a:gd name="connsiteX36" fmla="*/ 78010 w 425767"/>
                <a:gd name="connsiteY36" fmla="*/ 563039 h 603096"/>
                <a:gd name="connsiteX37" fmla="*/ 36049 w 425767"/>
                <a:gd name="connsiteY37" fmla="*/ 561198 h 603096"/>
                <a:gd name="connsiteX38" fmla="*/ 82 w 425767"/>
                <a:gd name="connsiteY38" fmla="*/ 514695 h 603096"/>
                <a:gd name="connsiteX39" fmla="*/ 107060 w 425767"/>
                <a:gd name="connsiteY39" fmla="*/ 281262 h 603096"/>
                <a:gd name="connsiteX40" fmla="*/ 240794 w 425767"/>
                <a:gd name="connsiteY40" fmla="*/ 210410 h 603096"/>
                <a:gd name="connsiteX41" fmla="*/ 273520 w 425767"/>
                <a:gd name="connsiteY41" fmla="*/ 221442 h 603096"/>
                <a:gd name="connsiteX42" fmla="*/ 240794 w 425767"/>
                <a:gd name="connsiteY42" fmla="*/ 232473 h 603096"/>
                <a:gd name="connsiteX43" fmla="*/ 216364 w 425767"/>
                <a:gd name="connsiteY43" fmla="*/ 221442 h 603096"/>
                <a:gd name="connsiteX44" fmla="*/ 240794 w 425767"/>
                <a:gd name="connsiteY44" fmla="*/ 210410 h 603096"/>
                <a:gd name="connsiteX45" fmla="*/ 184992 w 425767"/>
                <a:gd name="connsiteY45" fmla="*/ 210410 h 603096"/>
                <a:gd name="connsiteX46" fmla="*/ 208961 w 425767"/>
                <a:gd name="connsiteY46" fmla="*/ 221442 h 603096"/>
                <a:gd name="connsiteX47" fmla="*/ 184992 w 425767"/>
                <a:gd name="connsiteY47" fmla="*/ 232473 h 603096"/>
                <a:gd name="connsiteX48" fmla="*/ 151805 w 425767"/>
                <a:gd name="connsiteY48" fmla="*/ 221442 h 603096"/>
                <a:gd name="connsiteX49" fmla="*/ 184992 w 425767"/>
                <a:gd name="connsiteY49" fmla="*/ 210410 h 603096"/>
                <a:gd name="connsiteX50" fmla="*/ 236176 w 425767"/>
                <a:gd name="connsiteY50" fmla="*/ 107283 h 603096"/>
                <a:gd name="connsiteX51" fmla="*/ 119530 w 425767"/>
                <a:gd name="connsiteY51" fmla="*/ 173586 h 603096"/>
                <a:gd name="connsiteX52" fmla="*/ 212662 w 425767"/>
                <a:gd name="connsiteY52" fmla="*/ 280869 h 603096"/>
                <a:gd name="connsiteX53" fmla="*/ 307639 w 425767"/>
                <a:gd name="connsiteY53" fmla="*/ 156090 h 603096"/>
                <a:gd name="connsiteX54" fmla="*/ 236176 w 425767"/>
                <a:gd name="connsiteY54" fmla="*/ 107283 h 603096"/>
                <a:gd name="connsiteX55" fmla="*/ 212662 w 425767"/>
                <a:gd name="connsiteY55" fmla="*/ 0 h 603096"/>
                <a:gd name="connsiteX56" fmla="*/ 340374 w 425767"/>
                <a:gd name="connsiteY56" fmla="*/ 127082 h 603096"/>
                <a:gd name="connsiteX57" fmla="*/ 365270 w 425767"/>
                <a:gd name="connsiteY57" fmla="*/ 175888 h 603096"/>
                <a:gd name="connsiteX58" fmla="*/ 327003 w 425767"/>
                <a:gd name="connsiteY58" fmla="*/ 224695 h 603096"/>
                <a:gd name="connsiteX59" fmla="*/ 212662 w 425767"/>
                <a:gd name="connsiteY59" fmla="*/ 317244 h 603096"/>
                <a:gd name="connsiteX60" fmla="*/ 98322 w 425767"/>
                <a:gd name="connsiteY60" fmla="*/ 224695 h 603096"/>
                <a:gd name="connsiteX61" fmla="*/ 59594 w 425767"/>
                <a:gd name="connsiteY61" fmla="*/ 175888 h 603096"/>
                <a:gd name="connsiteX62" fmla="*/ 84490 w 425767"/>
                <a:gd name="connsiteY62" fmla="*/ 127082 h 603096"/>
                <a:gd name="connsiteX63" fmla="*/ 212662 w 425767"/>
                <a:gd name="connsiteY63" fmla="*/ 0 h 60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25767" h="603096">
                  <a:moveTo>
                    <a:pt x="308104" y="432280"/>
                  </a:moveTo>
                  <a:cubicBezTo>
                    <a:pt x="304876" y="432280"/>
                    <a:pt x="302109" y="433661"/>
                    <a:pt x="300726" y="436424"/>
                  </a:cubicBezTo>
                  <a:lnTo>
                    <a:pt x="285509" y="460366"/>
                  </a:lnTo>
                  <a:cubicBezTo>
                    <a:pt x="283665" y="463128"/>
                    <a:pt x="283665" y="465891"/>
                    <a:pt x="285048" y="468653"/>
                  </a:cubicBezTo>
                  <a:cubicBezTo>
                    <a:pt x="286432" y="471416"/>
                    <a:pt x="289659" y="472337"/>
                    <a:pt x="292426" y="472337"/>
                  </a:cubicBezTo>
                  <a:lnTo>
                    <a:pt x="323320" y="472337"/>
                  </a:lnTo>
                  <a:cubicBezTo>
                    <a:pt x="326548" y="472337"/>
                    <a:pt x="329315" y="471416"/>
                    <a:pt x="331159" y="468653"/>
                  </a:cubicBezTo>
                  <a:cubicBezTo>
                    <a:pt x="332543" y="465891"/>
                    <a:pt x="332543" y="463589"/>
                    <a:pt x="330698" y="460826"/>
                  </a:cubicBezTo>
                  <a:lnTo>
                    <a:pt x="315481" y="436424"/>
                  </a:lnTo>
                  <a:cubicBezTo>
                    <a:pt x="313637" y="434122"/>
                    <a:pt x="310870" y="432280"/>
                    <a:pt x="308104" y="432280"/>
                  </a:cubicBezTo>
                  <a:close/>
                  <a:moveTo>
                    <a:pt x="168371" y="341117"/>
                  </a:moveTo>
                  <a:lnTo>
                    <a:pt x="203405" y="351261"/>
                  </a:lnTo>
                  <a:cubicBezTo>
                    <a:pt x="206171" y="349878"/>
                    <a:pt x="209398" y="348956"/>
                    <a:pt x="212625" y="348956"/>
                  </a:cubicBezTo>
                  <a:cubicBezTo>
                    <a:pt x="215852" y="348956"/>
                    <a:pt x="219079" y="349878"/>
                    <a:pt x="221845" y="351261"/>
                  </a:cubicBezTo>
                  <a:lnTo>
                    <a:pt x="256879" y="341117"/>
                  </a:lnTo>
                  <a:cubicBezTo>
                    <a:pt x="259184" y="340195"/>
                    <a:pt x="261950" y="340656"/>
                    <a:pt x="263794" y="342500"/>
                  </a:cubicBezTo>
                  <a:cubicBezTo>
                    <a:pt x="265638" y="343884"/>
                    <a:pt x="266560" y="345728"/>
                    <a:pt x="266560" y="348494"/>
                  </a:cubicBezTo>
                  <a:lnTo>
                    <a:pt x="266560" y="378926"/>
                  </a:lnTo>
                  <a:cubicBezTo>
                    <a:pt x="266560" y="381231"/>
                    <a:pt x="265638" y="383537"/>
                    <a:pt x="263794" y="384920"/>
                  </a:cubicBezTo>
                  <a:cubicBezTo>
                    <a:pt x="262411" y="386303"/>
                    <a:pt x="260106" y="386764"/>
                    <a:pt x="257801" y="386303"/>
                  </a:cubicBezTo>
                  <a:lnTo>
                    <a:pt x="225072" y="380309"/>
                  </a:lnTo>
                  <a:cubicBezTo>
                    <a:pt x="221845" y="383075"/>
                    <a:pt x="217235" y="384920"/>
                    <a:pt x="212625" y="384920"/>
                  </a:cubicBezTo>
                  <a:cubicBezTo>
                    <a:pt x="208015" y="384920"/>
                    <a:pt x="203405" y="383075"/>
                    <a:pt x="200178" y="380309"/>
                  </a:cubicBezTo>
                  <a:lnTo>
                    <a:pt x="167910" y="386303"/>
                  </a:lnTo>
                  <a:cubicBezTo>
                    <a:pt x="165605" y="386764"/>
                    <a:pt x="163300" y="386303"/>
                    <a:pt x="161456" y="384920"/>
                  </a:cubicBezTo>
                  <a:cubicBezTo>
                    <a:pt x="159612" y="383537"/>
                    <a:pt x="158690" y="381231"/>
                    <a:pt x="158690" y="378926"/>
                  </a:cubicBezTo>
                  <a:lnTo>
                    <a:pt x="158690" y="348494"/>
                  </a:lnTo>
                  <a:cubicBezTo>
                    <a:pt x="158690" y="346189"/>
                    <a:pt x="160073" y="343884"/>
                    <a:pt x="161917" y="342500"/>
                  </a:cubicBezTo>
                  <a:cubicBezTo>
                    <a:pt x="163761" y="340656"/>
                    <a:pt x="166066" y="340656"/>
                    <a:pt x="168371" y="341117"/>
                  </a:cubicBezTo>
                  <a:close/>
                  <a:moveTo>
                    <a:pt x="107060" y="281262"/>
                  </a:moveTo>
                  <a:lnTo>
                    <a:pt x="212654" y="541400"/>
                  </a:lnTo>
                  <a:lnTo>
                    <a:pt x="318248" y="281262"/>
                  </a:lnTo>
                  <a:cubicBezTo>
                    <a:pt x="367587" y="311189"/>
                    <a:pt x="418770" y="378871"/>
                    <a:pt x="425687" y="514695"/>
                  </a:cubicBezTo>
                  <a:cubicBezTo>
                    <a:pt x="427070" y="539098"/>
                    <a:pt x="410470" y="559817"/>
                    <a:pt x="389259" y="561198"/>
                  </a:cubicBezTo>
                  <a:cubicBezTo>
                    <a:pt x="388337" y="561198"/>
                    <a:pt x="347759" y="563039"/>
                    <a:pt x="347759" y="563039"/>
                  </a:cubicBezTo>
                  <a:cubicBezTo>
                    <a:pt x="323320" y="589744"/>
                    <a:pt x="275365" y="603096"/>
                    <a:pt x="213576" y="603096"/>
                  </a:cubicBezTo>
                  <a:cubicBezTo>
                    <a:pt x="155937" y="603096"/>
                    <a:pt x="103371" y="592046"/>
                    <a:pt x="78010" y="563039"/>
                  </a:cubicBezTo>
                  <a:cubicBezTo>
                    <a:pt x="78010" y="563039"/>
                    <a:pt x="36971" y="561198"/>
                    <a:pt x="36049" y="561198"/>
                  </a:cubicBezTo>
                  <a:cubicBezTo>
                    <a:pt x="14838" y="559817"/>
                    <a:pt x="-1301" y="539098"/>
                    <a:pt x="82" y="514695"/>
                  </a:cubicBezTo>
                  <a:cubicBezTo>
                    <a:pt x="6999" y="377950"/>
                    <a:pt x="58643" y="310729"/>
                    <a:pt x="107060" y="281262"/>
                  </a:cubicBezTo>
                  <a:close/>
                  <a:moveTo>
                    <a:pt x="240794" y="210410"/>
                  </a:moveTo>
                  <a:cubicBezTo>
                    <a:pt x="258770" y="210410"/>
                    <a:pt x="273520" y="221442"/>
                    <a:pt x="273520" y="221442"/>
                  </a:cubicBezTo>
                  <a:cubicBezTo>
                    <a:pt x="273520" y="221442"/>
                    <a:pt x="258770" y="232473"/>
                    <a:pt x="240794" y="232473"/>
                  </a:cubicBezTo>
                  <a:cubicBezTo>
                    <a:pt x="222356" y="232473"/>
                    <a:pt x="216364" y="227417"/>
                    <a:pt x="216364" y="221442"/>
                  </a:cubicBezTo>
                  <a:cubicBezTo>
                    <a:pt x="216364" y="215466"/>
                    <a:pt x="222356" y="210410"/>
                    <a:pt x="240794" y="210410"/>
                  </a:cubicBezTo>
                  <a:close/>
                  <a:moveTo>
                    <a:pt x="184992" y="210410"/>
                  </a:moveTo>
                  <a:cubicBezTo>
                    <a:pt x="202969" y="210410"/>
                    <a:pt x="208961" y="215466"/>
                    <a:pt x="208961" y="221442"/>
                  </a:cubicBezTo>
                  <a:cubicBezTo>
                    <a:pt x="208961" y="227417"/>
                    <a:pt x="202969" y="232473"/>
                    <a:pt x="184992" y="232473"/>
                  </a:cubicBezTo>
                  <a:cubicBezTo>
                    <a:pt x="166555" y="232473"/>
                    <a:pt x="151805" y="221442"/>
                    <a:pt x="151805" y="221442"/>
                  </a:cubicBezTo>
                  <a:cubicBezTo>
                    <a:pt x="151805" y="221442"/>
                    <a:pt x="166555" y="210410"/>
                    <a:pt x="184992" y="210410"/>
                  </a:cubicBezTo>
                  <a:close/>
                  <a:moveTo>
                    <a:pt x="236176" y="107283"/>
                  </a:moveTo>
                  <a:cubicBezTo>
                    <a:pt x="229260" y="116031"/>
                    <a:pt x="186383" y="168982"/>
                    <a:pt x="119530" y="173586"/>
                  </a:cubicBezTo>
                  <a:cubicBezTo>
                    <a:pt x="129212" y="235746"/>
                    <a:pt x="163330" y="280869"/>
                    <a:pt x="212662" y="280869"/>
                  </a:cubicBezTo>
                  <a:cubicBezTo>
                    <a:pt x="264761" y="280869"/>
                    <a:pt x="303490" y="229300"/>
                    <a:pt x="307639" y="156090"/>
                  </a:cubicBezTo>
                  <a:cubicBezTo>
                    <a:pt x="260612" y="144578"/>
                    <a:pt x="242631" y="120175"/>
                    <a:pt x="236176" y="107283"/>
                  </a:cubicBezTo>
                  <a:close/>
                  <a:moveTo>
                    <a:pt x="212662" y="0"/>
                  </a:moveTo>
                  <a:cubicBezTo>
                    <a:pt x="313172" y="0"/>
                    <a:pt x="333919" y="55713"/>
                    <a:pt x="340374" y="127082"/>
                  </a:cubicBezTo>
                  <a:cubicBezTo>
                    <a:pt x="359738" y="130305"/>
                    <a:pt x="370803" y="145499"/>
                    <a:pt x="365270" y="175888"/>
                  </a:cubicBezTo>
                  <a:cubicBezTo>
                    <a:pt x="361121" y="201213"/>
                    <a:pt x="349134" y="222854"/>
                    <a:pt x="327003" y="224695"/>
                  </a:cubicBezTo>
                  <a:cubicBezTo>
                    <a:pt x="305795" y="281790"/>
                    <a:pt x="262456" y="317244"/>
                    <a:pt x="212662" y="317244"/>
                  </a:cubicBezTo>
                  <a:cubicBezTo>
                    <a:pt x="160564" y="317244"/>
                    <a:pt x="119991" y="280409"/>
                    <a:pt x="98322" y="224695"/>
                  </a:cubicBezTo>
                  <a:cubicBezTo>
                    <a:pt x="76191" y="222854"/>
                    <a:pt x="64204" y="201673"/>
                    <a:pt x="59594" y="175888"/>
                  </a:cubicBezTo>
                  <a:cubicBezTo>
                    <a:pt x="54522" y="145499"/>
                    <a:pt x="65587" y="130305"/>
                    <a:pt x="84490" y="127082"/>
                  </a:cubicBezTo>
                  <a:cubicBezTo>
                    <a:pt x="91406" y="55713"/>
                    <a:pt x="111231" y="0"/>
                    <a:pt x="212662"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grpSp>
        <p:nvGrpSpPr>
          <p:cNvPr id="17" name="组合 16">
            <a:extLst>
              <a:ext uri="{FF2B5EF4-FFF2-40B4-BE49-F238E27FC236}">
                <a16:creationId xmlns:a16="http://schemas.microsoft.com/office/drawing/2014/main" id="{B57DCD5E-9F6F-4733-9CCC-3C8F656C442A}"/>
              </a:ext>
            </a:extLst>
          </p:cNvPr>
          <p:cNvGrpSpPr/>
          <p:nvPr/>
        </p:nvGrpSpPr>
        <p:grpSpPr>
          <a:xfrm>
            <a:off x="7932044" y="4403196"/>
            <a:ext cx="3571108" cy="1613556"/>
            <a:chOff x="7932044" y="4394052"/>
            <a:chExt cx="3571108" cy="1613556"/>
          </a:xfrm>
        </p:grpSpPr>
        <p:sp>
          <p:nvSpPr>
            <p:cNvPr id="45" name="ïŝlíḋé">
              <a:extLst>
                <a:ext uri="{FF2B5EF4-FFF2-40B4-BE49-F238E27FC236}">
                  <a16:creationId xmlns:a16="http://schemas.microsoft.com/office/drawing/2014/main" id="{966817C4-9A89-4059-AE08-3DBDC4A38695}"/>
                </a:ext>
              </a:extLst>
            </p:cNvPr>
            <p:cNvSpPr/>
            <p:nvPr/>
          </p:nvSpPr>
          <p:spPr>
            <a:xfrm>
              <a:off x="7932044" y="4506282"/>
              <a:ext cx="3571108" cy="150132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46" name="ïśḷîḍé">
              <a:extLst>
                <a:ext uri="{FF2B5EF4-FFF2-40B4-BE49-F238E27FC236}">
                  <a16:creationId xmlns:a16="http://schemas.microsoft.com/office/drawing/2014/main" id="{4742D957-C183-4C44-9F4E-FC5189B583C2}"/>
                </a:ext>
              </a:extLst>
            </p:cNvPr>
            <p:cNvSpPr/>
            <p:nvPr/>
          </p:nvSpPr>
          <p:spPr>
            <a:xfrm>
              <a:off x="8061549" y="4394052"/>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48" name="矩形 47">
              <a:extLst>
                <a:ext uri="{FF2B5EF4-FFF2-40B4-BE49-F238E27FC236}">
                  <a16:creationId xmlns:a16="http://schemas.microsoft.com/office/drawing/2014/main" id="{0C90A97F-BBC4-475D-93E8-67E05FD35E93}"/>
                </a:ext>
              </a:extLst>
            </p:cNvPr>
            <p:cNvSpPr/>
            <p:nvPr/>
          </p:nvSpPr>
          <p:spPr>
            <a:xfrm>
              <a:off x="8786678" y="4593382"/>
              <a:ext cx="2515306" cy="1305999"/>
            </a:xfrm>
            <a:prstGeom prst="rect">
              <a:avLst/>
            </a:prstGeom>
          </p:spPr>
          <p:txBody>
            <a:bodyPr wrap="square">
              <a:spAutoFit/>
            </a:bodyPr>
            <a:lstStyle/>
            <a:p>
              <a:pPr algn="just">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广播电视总局</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发挥广播电视</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报刊</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网络</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新媒体作用</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推广近视防控知识</a:t>
              </a:r>
              <a:r>
                <a:rPr lang="en-US" altLang="zh-CN" sz="1600" dirty="0">
                  <a:latin typeface="微软雅黑" panose="020B0503020204020204" pitchFamily="34" charset="-122"/>
                  <a:ea typeface="微软雅黑" panose="020B0503020204020204" pitchFamily="34" charset="-122"/>
                </a:rPr>
                <a:t>;</a:t>
              </a:r>
            </a:p>
          </p:txBody>
        </p:sp>
        <p:sp>
          <p:nvSpPr>
            <p:cNvPr id="63" name="i$liḓè">
              <a:extLst>
                <a:ext uri="{FF2B5EF4-FFF2-40B4-BE49-F238E27FC236}">
                  <a16:creationId xmlns:a16="http://schemas.microsoft.com/office/drawing/2014/main" id="{1F77DDFB-FA83-4B5B-9313-C958771DE318}"/>
                </a:ext>
              </a:extLst>
            </p:cNvPr>
            <p:cNvSpPr/>
            <p:nvPr/>
          </p:nvSpPr>
          <p:spPr bwMode="auto">
            <a:xfrm>
              <a:off x="8259411" y="4488226"/>
              <a:ext cx="335949" cy="461840"/>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2828" h="608768">
                  <a:moveTo>
                    <a:pt x="26237" y="155244"/>
                  </a:moveTo>
                  <a:lnTo>
                    <a:pt x="64831" y="155244"/>
                  </a:lnTo>
                  <a:lnTo>
                    <a:pt x="64831" y="309528"/>
                  </a:lnTo>
                  <a:cubicBezTo>
                    <a:pt x="64831" y="395814"/>
                    <a:pt x="135135" y="466021"/>
                    <a:pt x="221541" y="466021"/>
                  </a:cubicBezTo>
                  <a:cubicBezTo>
                    <a:pt x="308070" y="466021"/>
                    <a:pt x="378375" y="395814"/>
                    <a:pt x="378375" y="309528"/>
                  </a:cubicBezTo>
                  <a:lnTo>
                    <a:pt x="378375" y="155244"/>
                  </a:lnTo>
                  <a:lnTo>
                    <a:pt x="416846" y="155244"/>
                  </a:lnTo>
                  <a:cubicBezTo>
                    <a:pt x="416846" y="155244"/>
                    <a:pt x="444132" y="171446"/>
                    <a:pt x="442780" y="188261"/>
                  </a:cubicBezTo>
                  <a:cubicBezTo>
                    <a:pt x="442043" y="198939"/>
                    <a:pt x="428031" y="210968"/>
                    <a:pt x="416846" y="218946"/>
                  </a:cubicBezTo>
                  <a:lnTo>
                    <a:pt x="416846" y="309528"/>
                  </a:lnTo>
                  <a:cubicBezTo>
                    <a:pt x="416846" y="401215"/>
                    <a:pt x="353055" y="478295"/>
                    <a:pt x="267510" y="499039"/>
                  </a:cubicBezTo>
                  <a:lnTo>
                    <a:pt x="267510" y="567527"/>
                  </a:lnTo>
                  <a:lnTo>
                    <a:pt x="303277" y="567527"/>
                  </a:lnTo>
                  <a:lnTo>
                    <a:pt x="303277" y="608768"/>
                  </a:lnTo>
                  <a:lnTo>
                    <a:pt x="267510" y="608768"/>
                  </a:lnTo>
                  <a:lnTo>
                    <a:pt x="175327" y="608768"/>
                  </a:lnTo>
                  <a:lnTo>
                    <a:pt x="139560" y="608768"/>
                  </a:lnTo>
                  <a:lnTo>
                    <a:pt x="139560" y="567527"/>
                  </a:lnTo>
                  <a:lnTo>
                    <a:pt x="175327" y="567527"/>
                  </a:lnTo>
                  <a:lnTo>
                    <a:pt x="175327" y="498916"/>
                  </a:lnTo>
                  <a:cubicBezTo>
                    <a:pt x="89904" y="478173"/>
                    <a:pt x="26237" y="401092"/>
                    <a:pt x="26237" y="309528"/>
                  </a:cubicBezTo>
                  <a:lnTo>
                    <a:pt x="26237" y="219191"/>
                  </a:lnTo>
                  <a:cubicBezTo>
                    <a:pt x="15052" y="211091"/>
                    <a:pt x="794" y="198939"/>
                    <a:pt x="57" y="188261"/>
                  </a:cubicBezTo>
                  <a:cubicBezTo>
                    <a:pt x="-1418" y="170341"/>
                    <a:pt x="26237" y="155244"/>
                    <a:pt x="26237" y="155244"/>
                  </a:cubicBezTo>
                  <a:close/>
                  <a:moveTo>
                    <a:pt x="221393" y="0"/>
                  </a:moveTo>
                  <a:cubicBezTo>
                    <a:pt x="282227" y="0"/>
                    <a:pt x="331510" y="49215"/>
                    <a:pt x="331510" y="109967"/>
                  </a:cubicBezTo>
                  <a:lnTo>
                    <a:pt x="331510" y="298236"/>
                  </a:lnTo>
                  <a:cubicBezTo>
                    <a:pt x="331510" y="358865"/>
                    <a:pt x="282227" y="408080"/>
                    <a:pt x="221393" y="408080"/>
                  </a:cubicBezTo>
                  <a:cubicBezTo>
                    <a:pt x="160557" y="408080"/>
                    <a:pt x="111275" y="358865"/>
                    <a:pt x="111275" y="298236"/>
                  </a:cubicBezTo>
                  <a:lnTo>
                    <a:pt x="111275" y="109967"/>
                  </a:lnTo>
                  <a:cubicBezTo>
                    <a:pt x="111275" y="49215"/>
                    <a:pt x="160557" y="0"/>
                    <a:pt x="221393"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grpSp>
        <p:nvGrpSpPr>
          <p:cNvPr id="18" name="组合 17">
            <a:extLst>
              <a:ext uri="{FF2B5EF4-FFF2-40B4-BE49-F238E27FC236}">
                <a16:creationId xmlns:a16="http://schemas.microsoft.com/office/drawing/2014/main" id="{3F4100FA-F5C2-4872-BAD4-1D1E06172C65}"/>
              </a:ext>
            </a:extLst>
          </p:cNvPr>
          <p:cNvGrpSpPr/>
          <p:nvPr/>
        </p:nvGrpSpPr>
        <p:grpSpPr>
          <a:xfrm>
            <a:off x="4251584" y="4403196"/>
            <a:ext cx="3571108" cy="1613556"/>
            <a:chOff x="4256156" y="4412340"/>
            <a:chExt cx="3571108" cy="1613556"/>
          </a:xfrm>
        </p:grpSpPr>
        <p:sp>
          <p:nvSpPr>
            <p:cNvPr id="41" name="ïŝlíḋé">
              <a:extLst>
                <a:ext uri="{FF2B5EF4-FFF2-40B4-BE49-F238E27FC236}">
                  <a16:creationId xmlns:a16="http://schemas.microsoft.com/office/drawing/2014/main" id="{2C18EFF0-D6DC-478A-BAC3-8D29BA229128}"/>
                </a:ext>
              </a:extLst>
            </p:cNvPr>
            <p:cNvSpPr/>
            <p:nvPr/>
          </p:nvSpPr>
          <p:spPr>
            <a:xfrm>
              <a:off x="4256156" y="4524570"/>
              <a:ext cx="3571108" cy="150132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sp>
          <p:nvSpPr>
            <p:cNvPr id="42" name="ïśḷîḍé">
              <a:extLst>
                <a:ext uri="{FF2B5EF4-FFF2-40B4-BE49-F238E27FC236}">
                  <a16:creationId xmlns:a16="http://schemas.microsoft.com/office/drawing/2014/main" id="{3718067E-B9BE-40EB-A58A-D15965E0CBB5}"/>
                </a:ext>
              </a:extLst>
            </p:cNvPr>
            <p:cNvSpPr/>
            <p:nvPr/>
          </p:nvSpPr>
          <p:spPr>
            <a:xfrm>
              <a:off x="4385661" y="4412340"/>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44" name="矩形 43">
              <a:extLst>
                <a:ext uri="{FF2B5EF4-FFF2-40B4-BE49-F238E27FC236}">
                  <a16:creationId xmlns:a16="http://schemas.microsoft.com/office/drawing/2014/main" id="{4866E4F9-1F4F-4FEF-8952-36DBED049510}"/>
                </a:ext>
              </a:extLst>
            </p:cNvPr>
            <p:cNvSpPr/>
            <p:nvPr/>
          </p:nvSpPr>
          <p:spPr>
            <a:xfrm>
              <a:off x="5110790" y="4611670"/>
              <a:ext cx="2625034" cy="985398"/>
            </a:xfrm>
            <a:prstGeom prst="rect">
              <a:avLst/>
            </a:prstGeom>
          </p:spPr>
          <p:txBody>
            <a:bodyPr wrap="square">
              <a:spAutoFit/>
            </a:bodyPr>
            <a:lstStyle/>
            <a:p>
              <a:pPr algn="just">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国家新闻出版署</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gn="just">
                <a:lnSpc>
                  <a:spcPts val="25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实施网络游戏总量调控</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限制未成年人使用时间</a:t>
              </a:r>
              <a:r>
                <a:rPr lang="en-US" altLang="zh-CN" sz="1600" dirty="0">
                  <a:latin typeface="微软雅黑" panose="020B0503020204020204" pitchFamily="34" charset="-122"/>
                  <a:ea typeface="微软雅黑" panose="020B0503020204020204" pitchFamily="34" charset="-122"/>
                </a:rPr>
                <a:t>;</a:t>
              </a:r>
            </a:p>
          </p:txBody>
        </p:sp>
        <p:sp>
          <p:nvSpPr>
            <p:cNvPr id="66" name="i$liḓè">
              <a:extLst>
                <a:ext uri="{FF2B5EF4-FFF2-40B4-BE49-F238E27FC236}">
                  <a16:creationId xmlns:a16="http://schemas.microsoft.com/office/drawing/2014/main" id="{AEC45867-E340-4379-A808-BD0E4DBD2116}"/>
                </a:ext>
              </a:extLst>
            </p:cNvPr>
            <p:cNvSpPr/>
            <p:nvPr/>
          </p:nvSpPr>
          <p:spPr bwMode="auto">
            <a:xfrm>
              <a:off x="4547353" y="4513158"/>
              <a:ext cx="416085" cy="415457"/>
            </a:xfrm>
            <a:custGeom>
              <a:avLst/>
              <a:gdLst>
                <a:gd name="connsiteX0" fmla="*/ 303775 w 607639"/>
                <a:gd name="connsiteY0" fmla="*/ 455019 h 606722"/>
                <a:gd name="connsiteX1" fmla="*/ 278498 w 607639"/>
                <a:gd name="connsiteY1" fmla="*/ 480259 h 606722"/>
                <a:gd name="connsiteX2" fmla="*/ 303775 w 607639"/>
                <a:gd name="connsiteY2" fmla="*/ 505587 h 606722"/>
                <a:gd name="connsiteX3" fmla="*/ 405063 w 607639"/>
                <a:gd name="connsiteY3" fmla="*/ 505587 h 606722"/>
                <a:gd name="connsiteX4" fmla="*/ 430430 w 607639"/>
                <a:gd name="connsiteY4" fmla="*/ 480259 h 606722"/>
                <a:gd name="connsiteX5" fmla="*/ 405063 w 607639"/>
                <a:gd name="connsiteY5" fmla="*/ 455019 h 606722"/>
                <a:gd name="connsiteX6" fmla="*/ 101288 w 607639"/>
                <a:gd name="connsiteY6" fmla="*/ 455019 h 606722"/>
                <a:gd name="connsiteX7" fmla="*/ 75921 w 607639"/>
                <a:gd name="connsiteY7" fmla="*/ 480259 h 606722"/>
                <a:gd name="connsiteX8" fmla="*/ 101288 w 607639"/>
                <a:gd name="connsiteY8" fmla="*/ 505587 h 606722"/>
                <a:gd name="connsiteX9" fmla="*/ 202576 w 607639"/>
                <a:gd name="connsiteY9" fmla="*/ 505587 h 606722"/>
                <a:gd name="connsiteX10" fmla="*/ 227854 w 607639"/>
                <a:gd name="connsiteY10" fmla="*/ 480259 h 606722"/>
                <a:gd name="connsiteX11" fmla="*/ 202576 w 607639"/>
                <a:gd name="connsiteY11" fmla="*/ 455019 h 606722"/>
                <a:gd name="connsiteX12" fmla="*/ 303775 w 607639"/>
                <a:gd name="connsiteY12" fmla="*/ 379212 h 606722"/>
                <a:gd name="connsiteX13" fmla="*/ 278498 w 607639"/>
                <a:gd name="connsiteY13" fmla="*/ 404452 h 606722"/>
                <a:gd name="connsiteX14" fmla="*/ 303775 w 607639"/>
                <a:gd name="connsiteY14" fmla="*/ 429780 h 606722"/>
                <a:gd name="connsiteX15" fmla="*/ 405063 w 607639"/>
                <a:gd name="connsiteY15" fmla="*/ 429780 h 606722"/>
                <a:gd name="connsiteX16" fmla="*/ 430430 w 607639"/>
                <a:gd name="connsiteY16" fmla="*/ 404452 h 606722"/>
                <a:gd name="connsiteX17" fmla="*/ 405063 w 607639"/>
                <a:gd name="connsiteY17" fmla="*/ 379212 h 606722"/>
                <a:gd name="connsiteX18" fmla="*/ 101288 w 607639"/>
                <a:gd name="connsiteY18" fmla="*/ 379212 h 606722"/>
                <a:gd name="connsiteX19" fmla="*/ 75921 w 607639"/>
                <a:gd name="connsiteY19" fmla="*/ 404452 h 606722"/>
                <a:gd name="connsiteX20" fmla="*/ 101288 w 607639"/>
                <a:gd name="connsiteY20" fmla="*/ 429780 h 606722"/>
                <a:gd name="connsiteX21" fmla="*/ 202576 w 607639"/>
                <a:gd name="connsiteY21" fmla="*/ 429780 h 606722"/>
                <a:gd name="connsiteX22" fmla="*/ 227854 w 607639"/>
                <a:gd name="connsiteY22" fmla="*/ 404452 h 606722"/>
                <a:gd name="connsiteX23" fmla="*/ 202576 w 607639"/>
                <a:gd name="connsiteY23" fmla="*/ 379212 h 606722"/>
                <a:gd name="connsiteX24" fmla="*/ 506351 w 607639"/>
                <a:gd name="connsiteY24" fmla="*/ 328645 h 606722"/>
                <a:gd name="connsiteX25" fmla="*/ 506351 w 607639"/>
                <a:gd name="connsiteY25" fmla="*/ 530826 h 606722"/>
                <a:gd name="connsiteX26" fmla="*/ 531629 w 607639"/>
                <a:gd name="connsiteY26" fmla="*/ 556154 h 606722"/>
                <a:gd name="connsiteX27" fmla="*/ 556995 w 607639"/>
                <a:gd name="connsiteY27" fmla="*/ 530826 h 606722"/>
                <a:gd name="connsiteX28" fmla="*/ 556995 w 607639"/>
                <a:gd name="connsiteY28" fmla="*/ 328645 h 606722"/>
                <a:gd name="connsiteX29" fmla="*/ 101288 w 607639"/>
                <a:gd name="connsiteY29" fmla="*/ 303317 h 606722"/>
                <a:gd name="connsiteX30" fmla="*/ 75921 w 607639"/>
                <a:gd name="connsiteY30" fmla="*/ 328645 h 606722"/>
                <a:gd name="connsiteX31" fmla="*/ 101288 w 607639"/>
                <a:gd name="connsiteY31" fmla="*/ 353884 h 606722"/>
                <a:gd name="connsiteX32" fmla="*/ 405063 w 607639"/>
                <a:gd name="connsiteY32" fmla="*/ 353884 h 606722"/>
                <a:gd name="connsiteX33" fmla="*/ 430430 w 607639"/>
                <a:gd name="connsiteY33" fmla="*/ 328645 h 606722"/>
                <a:gd name="connsiteX34" fmla="*/ 405063 w 607639"/>
                <a:gd name="connsiteY34" fmla="*/ 303317 h 606722"/>
                <a:gd name="connsiteX35" fmla="*/ 329142 w 607639"/>
                <a:gd name="connsiteY35" fmla="*/ 176942 h 606722"/>
                <a:gd name="connsiteX36" fmla="*/ 303775 w 607639"/>
                <a:gd name="connsiteY36" fmla="*/ 202270 h 606722"/>
                <a:gd name="connsiteX37" fmla="*/ 329142 w 607639"/>
                <a:gd name="connsiteY37" fmla="*/ 227510 h 606722"/>
                <a:gd name="connsiteX38" fmla="*/ 405063 w 607639"/>
                <a:gd name="connsiteY38" fmla="*/ 227510 h 606722"/>
                <a:gd name="connsiteX39" fmla="*/ 430430 w 607639"/>
                <a:gd name="connsiteY39" fmla="*/ 202270 h 606722"/>
                <a:gd name="connsiteX40" fmla="*/ 405063 w 607639"/>
                <a:gd name="connsiteY40" fmla="*/ 176942 h 606722"/>
                <a:gd name="connsiteX41" fmla="*/ 177225 w 607639"/>
                <a:gd name="connsiteY41" fmla="*/ 126383 h 606722"/>
                <a:gd name="connsiteX42" fmla="*/ 227856 w 607639"/>
                <a:gd name="connsiteY42" fmla="*/ 176943 h 606722"/>
                <a:gd name="connsiteX43" fmla="*/ 177225 w 607639"/>
                <a:gd name="connsiteY43" fmla="*/ 227503 h 606722"/>
                <a:gd name="connsiteX44" fmla="*/ 126594 w 607639"/>
                <a:gd name="connsiteY44" fmla="*/ 176943 h 606722"/>
                <a:gd name="connsiteX45" fmla="*/ 177225 w 607639"/>
                <a:gd name="connsiteY45" fmla="*/ 126383 h 606722"/>
                <a:gd name="connsiteX46" fmla="*/ 329142 w 607639"/>
                <a:gd name="connsiteY46" fmla="*/ 101135 h 606722"/>
                <a:gd name="connsiteX47" fmla="*/ 303775 w 607639"/>
                <a:gd name="connsiteY47" fmla="*/ 126374 h 606722"/>
                <a:gd name="connsiteX48" fmla="*/ 329142 w 607639"/>
                <a:gd name="connsiteY48" fmla="*/ 151703 h 606722"/>
                <a:gd name="connsiteX49" fmla="*/ 405063 w 607639"/>
                <a:gd name="connsiteY49" fmla="*/ 151703 h 606722"/>
                <a:gd name="connsiteX50" fmla="*/ 430430 w 607639"/>
                <a:gd name="connsiteY50" fmla="*/ 126374 h 606722"/>
                <a:gd name="connsiteX51" fmla="*/ 405063 w 607639"/>
                <a:gd name="connsiteY51" fmla="*/ 101135 h 606722"/>
                <a:gd name="connsiteX52" fmla="*/ 177210 w 607639"/>
                <a:gd name="connsiteY52" fmla="*/ 75807 h 606722"/>
                <a:gd name="connsiteX53" fmla="*/ 75921 w 607639"/>
                <a:gd name="connsiteY53" fmla="*/ 176942 h 606722"/>
                <a:gd name="connsiteX54" fmla="*/ 177210 w 607639"/>
                <a:gd name="connsiteY54" fmla="*/ 278077 h 606722"/>
                <a:gd name="connsiteX55" fmla="*/ 278498 w 607639"/>
                <a:gd name="connsiteY55" fmla="*/ 176942 h 606722"/>
                <a:gd name="connsiteX56" fmla="*/ 177210 w 607639"/>
                <a:gd name="connsiteY56" fmla="*/ 75807 h 606722"/>
                <a:gd name="connsiteX57" fmla="*/ 44591 w 607639"/>
                <a:gd name="connsiteY57" fmla="*/ 0 h 606722"/>
                <a:gd name="connsiteX58" fmla="*/ 464341 w 607639"/>
                <a:gd name="connsiteY58" fmla="*/ 0 h 606722"/>
                <a:gd name="connsiteX59" fmla="*/ 506351 w 607639"/>
                <a:gd name="connsiteY59" fmla="*/ 41947 h 606722"/>
                <a:gd name="connsiteX60" fmla="*/ 506351 w 607639"/>
                <a:gd name="connsiteY60" fmla="*/ 278077 h 606722"/>
                <a:gd name="connsiteX61" fmla="*/ 582273 w 607639"/>
                <a:gd name="connsiteY61" fmla="*/ 278077 h 606722"/>
                <a:gd name="connsiteX62" fmla="*/ 607639 w 607639"/>
                <a:gd name="connsiteY62" fmla="*/ 303317 h 606722"/>
                <a:gd name="connsiteX63" fmla="*/ 607639 w 607639"/>
                <a:gd name="connsiteY63" fmla="*/ 530826 h 606722"/>
                <a:gd name="connsiteX64" fmla="*/ 531629 w 607639"/>
                <a:gd name="connsiteY64" fmla="*/ 606722 h 606722"/>
                <a:gd name="connsiteX65" fmla="*/ 44591 w 607639"/>
                <a:gd name="connsiteY65" fmla="*/ 606722 h 606722"/>
                <a:gd name="connsiteX66" fmla="*/ 0 w 607639"/>
                <a:gd name="connsiteY66" fmla="*/ 562109 h 606722"/>
                <a:gd name="connsiteX67" fmla="*/ 0 w 607639"/>
                <a:gd name="connsiteY67" fmla="*/ 44524 h 606722"/>
                <a:gd name="connsiteX68" fmla="*/ 44591 w 607639"/>
                <a:gd name="connsiteY6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606722">
                  <a:moveTo>
                    <a:pt x="303775" y="455019"/>
                  </a:moveTo>
                  <a:cubicBezTo>
                    <a:pt x="289801" y="455019"/>
                    <a:pt x="278498" y="466306"/>
                    <a:pt x="278498" y="480259"/>
                  </a:cubicBezTo>
                  <a:cubicBezTo>
                    <a:pt x="278498" y="494211"/>
                    <a:pt x="289801" y="505587"/>
                    <a:pt x="303775" y="505587"/>
                  </a:cubicBezTo>
                  <a:lnTo>
                    <a:pt x="405063" y="505587"/>
                  </a:lnTo>
                  <a:cubicBezTo>
                    <a:pt x="419037" y="505587"/>
                    <a:pt x="430430" y="494211"/>
                    <a:pt x="430430" y="480259"/>
                  </a:cubicBezTo>
                  <a:cubicBezTo>
                    <a:pt x="430430" y="466306"/>
                    <a:pt x="419037" y="455019"/>
                    <a:pt x="405063" y="455019"/>
                  </a:cubicBezTo>
                  <a:close/>
                  <a:moveTo>
                    <a:pt x="101288" y="455019"/>
                  </a:moveTo>
                  <a:cubicBezTo>
                    <a:pt x="87225" y="455019"/>
                    <a:pt x="75921" y="466306"/>
                    <a:pt x="75921" y="480259"/>
                  </a:cubicBezTo>
                  <a:cubicBezTo>
                    <a:pt x="75921" y="494211"/>
                    <a:pt x="87225" y="505587"/>
                    <a:pt x="101288" y="505587"/>
                  </a:cubicBezTo>
                  <a:lnTo>
                    <a:pt x="202576" y="505587"/>
                  </a:lnTo>
                  <a:cubicBezTo>
                    <a:pt x="216550" y="505587"/>
                    <a:pt x="227854" y="494211"/>
                    <a:pt x="227854" y="480259"/>
                  </a:cubicBezTo>
                  <a:cubicBezTo>
                    <a:pt x="227854" y="466306"/>
                    <a:pt x="216550" y="455019"/>
                    <a:pt x="202576" y="455019"/>
                  </a:cubicBezTo>
                  <a:close/>
                  <a:moveTo>
                    <a:pt x="303775" y="379212"/>
                  </a:moveTo>
                  <a:cubicBezTo>
                    <a:pt x="289801" y="379212"/>
                    <a:pt x="278498" y="390499"/>
                    <a:pt x="278498" y="404452"/>
                  </a:cubicBezTo>
                  <a:cubicBezTo>
                    <a:pt x="278498" y="418404"/>
                    <a:pt x="289801" y="429780"/>
                    <a:pt x="303775" y="429780"/>
                  </a:cubicBezTo>
                  <a:lnTo>
                    <a:pt x="405063" y="429780"/>
                  </a:lnTo>
                  <a:cubicBezTo>
                    <a:pt x="419037" y="429780"/>
                    <a:pt x="430430" y="418404"/>
                    <a:pt x="430430" y="404452"/>
                  </a:cubicBezTo>
                  <a:cubicBezTo>
                    <a:pt x="430430" y="390499"/>
                    <a:pt x="419037" y="379212"/>
                    <a:pt x="405063" y="379212"/>
                  </a:cubicBezTo>
                  <a:close/>
                  <a:moveTo>
                    <a:pt x="101288" y="379212"/>
                  </a:moveTo>
                  <a:cubicBezTo>
                    <a:pt x="87225" y="379212"/>
                    <a:pt x="75921" y="390499"/>
                    <a:pt x="75921" y="404452"/>
                  </a:cubicBezTo>
                  <a:cubicBezTo>
                    <a:pt x="75921" y="418404"/>
                    <a:pt x="87225" y="429780"/>
                    <a:pt x="101288" y="429780"/>
                  </a:cubicBezTo>
                  <a:lnTo>
                    <a:pt x="202576" y="429780"/>
                  </a:lnTo>
                  <a:cubicBezTo>
                    <a:pt x="216550" y="429780"/>
                    <a:pt x="227854" y="418404"/>
                    <a:pt x="227854" y="404452"/>
                  </a:cubicBezTo>
                  <a:cubicBezTo>
                    <a:pt x="227854" y="390499"/>
                    <a:pt x="216550" y="379212"/>
                    <a:pt x="202576" y="379212"/>
                  </a:cubicBezTo>
                  <a:close/>
                  <a:moveTo>
                    <a:pt x="506351" y="328645"/>
                  </a:moveTo>
                  <a:lnTo>
                    <a:pt x="506351" y="530826"/>
                  </a:lnTo>
                  <a:cubicBezTo>
                    <a:pt x="506351" y="543357"/>
                    <a:pt x="519168" y="556154"/>
                    <a:pt x="531629" y="556154"/>
                  </a:cubicBezTo>
                  <a:cubicBezTo>
                    <a:pt x="545603" y="556154"/>
                    <a:pt x="556995" y="544779"/>
                    <a:pt x="556995" y="530826"/>
                  </a:cubicBezTo>
                  <a:lnTo>
                    <a:pt x="556995" y="328645"/>
                  </a:lnTo>
                  <a:close/>
                  <a:moveTo>
                    <a:pt x="101288" y="303317"/>
                  </a:moveTo>
                  <a:cubicBezTo>
                    <a:pt x="87225" y="303317"/>
                    <a:pt x="75921" y="314692"/>
                    <a:pt x="75921" y="328645"/>
                  </a:cubicBezTo>
                  <a:cubicBezTo>
                    <a:pt x="75921" y="342598"/>
                    <a:pt x="87225" y="353884"/>
                    <a:pt x="101288" y="353884"/>
                  </a:cubicBezTo>
                  <a:lnTo>
                    <a:pt x="405063" y="353884"/>
                  </a:lnTo>
                  <a:cubicBezTo>
                    <a:pt x="419037" y="353884"/>
                    <a:pt x="430430" y="342598"/>
                    <a:pt x="430430" y="328645"/>
                  </a:cubicBezTo>
                  <a:cubicBezTo>
                    <a:pt x="430430" y="314692"/>
                    <a:pt x="419037" y="303317"/>
                    <a:pt x="405063" y="303317"/>
                  </a:cubicBezTo>
                  <a:close/>
                  <a:moveTo>
                    <a:pt x="329142" y="176942"/>
                  </a:moveTo>
                  <a:cubicBezTo>
                    <a:pt x="315079" y="176942"/>
                    <a:pt x="303775" y="188318"/>
                    <a:pt x="303775" y="202270"/>
                  </a:cubicBezTo>
                  <a:cubicBezTo>
                    <a:pt x="303775" y="216223"/>
                    <a:pt x="315079" y="227510"/>
                    <a:pt x="329142" y="227510"/>
                  </a:cubicBezTo>
                  <a:lnTo>
                    <a:pt x="405063" y="227510"/>
                  </a:lnTo>
                  <a:cubicBezTo>
                    <a:pt x="419037" y="227510"/>
                    <a:pt x="430430" y="216223"/>
                    <a:pt x="430430" y="202270"/>
                  </a:cubicBezTo>
                  <a:cubicBezTo>
                    <a:pt x="430430" y="188318"/>
                    <a:pt x="419037" y="176942"/>
                    <a:pt x="405063" y="176942"/>
                  </a:cubicBezTo>
                  <a:close/>
                  <a:moveTo>
                    <a:pt x="177225" y="126383"/>
                  </a:moveTo>
                  <a:cubicBezTo>
                    <a:pt x="205188" y="126383"/>
                    <a:pt x="227856" y="149019"/>
                    <a:pt x="227856" y="176943"/>
                  </a:cubicBezTo>
                  <a:cubicBezTo>
                    <a:pt x="227856" y="204867"/>
                    <a:pt x="205188" y="227503"/>
                    <a:pt x="177225" y="227503"/>
                  </a:cubicBezTo>
                  <a:cubicBezTo>
                    <a:pt x="149262" y="227503"/>
                    <a:pt x="126594" y="204867"/>
                    <a:pt x="126594" y="176943"/>
                  </a:cubicBezTo>
                  <a:cubicBezTo>
                    <a:pt x="126594" y="149019"/>
                    <a:pt x="149262" y="126383"/>
                    <a:pt x="177225" y="126383"/>
                  </a:cubicBezTo>
                  <a:close/>
                  <a:moveTo>
                    <a:pt x="329142" y="101135"/>
                  </a:moveTo>
                  <a:cubicBezTo>
                    <a:pt x="315079" y="101135"/>
                    <a:pt x="303775" y="112422"/>
                    <a:pt x="303775" y="126374"/>
                  </a:cubicBezTo>
                  <a:cubicBezTo>
                    <a:pt x="303775" y="140327"/>
                    <a:pt x="315079" y="151703"/>
                    <a:pt x="329142" y="151703"/>
                  </a:cubicBezTo>
                  <a:lnTo>
                    <a:pt x="405063" y="151703"/>
                  </a:lnTo>
                  <a:cubicBezTo>
                    <a:pt x="419037" y="151703"/>
                    <a:pt x="430430" y="140327"/>
                    <a:pt x="430430" y="126374"/>
                  </a:cubicBezTo>
                  <a:cubicBezTo>
                    <a:pt x="430430" y="112422"/>
                    <a:pt x="419037" y="101135"/>
                    <a:pt x="405063" y="101135"/>
                  </a:cubicBezTo>
                  <a:close/>
                  <a:moveTo>
                    <a:pt x="177210" y="75807"/>
                  </a:moveTo>
                  <a:cubicBezTo>
                    <a:pt x="121403" y="75807"/>
                    <a:pt x="75921" y="121220"/>
                    <a:pt x="75921" y="176942"/>
                  </a:cubicBezTo>
                  <a:cubicBezTo>
                    <a:pt x="75921" y="232753"/>
                    <a:pt x="121403" y="278077"/>
                    <a:pt x="177210" y="278077"/>
                  </a:cubicBezTo>
                  <a:cubicBezTo>
                    <a:pt x="233105" y="278077"/>
                    <a:pt x="278498" y="232753"/>
                    <a:pt x="278498" y="176942"/>
                  </a:cubicBezTo>
                  <a:cubicBezTo>
                    <a:pt x="278498" y="121220"/>
                    <a:pt x="233105" y="75807"/>
                    <a:pt x="177210" y="75807"/>
                  </a:cubicBezTo>
                  <a:close/>
                  <a:moveTo>
                    <a:pt x="44591" y="0"/>
                  </a:moveTo>
                  <a:lnTo>
                    <a:pt x="464341" y="0"/>
                  </a:lnTo>
                  <a:cubicBezTo>
                    <a:pt x="489084" y="0"/>
                    <a:pt x="506351" y="17241"/>
                    <a:pt x="506351" y="41947"/>
                  </a:cubicBezTo>
                  <a:lnTo>
                    <a:pt x="506351" y="278077"/>
                  </a:lnTo>
                  <a:lnTo>
                    <a:pt x="582273" y="278077"/>
                  </a:lnTo>
                  <a:cubicBezTo>
                    <a:pt x="596336" y="278077"/>
                    <a:pt x="607639" y="289364"/>
                    <a:pt x="607639" y="303317"/>
                  </a:cubicBezTo>
                  <a:lnTo>
                    <a:pt x="607639" y="530826"/>
                  </a:lnTo>
                  <a:cubicBezTo>
                    <a:pt x="607639" y="572684"/>
                    <a:pt x="573550" y="606722"/>
                    <a:pt x="531629" y="606722"/>
                  </a:cubicBezTo>
                  <a:lnTo>
                    <a:pt x="44591" y="606722"/>
                  </a:lnTo>
                  <a:cubicBezTo>
                    <a:pt x="20026" y="606722"/>
                    <a:pt x="0" y="586726"/>
                    <a:pt x="0" y="562109"/>
                  </a:cubicBezTo>
                  <a:lnTo>
                    <a:pt x="0" y="44524"/>
                  </a:lnTo>
                  <a:cubicBezTo>
                    <a:pt x="0" y="19996"/>
                    <a:pt x="20026" y="0"/>
                    <a:pt x="44591"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spTree>
    <p:custDataLst>
      <p:tags r:id="rId1"/>
    </p:custDataLst>
    <p:extLst>
      <p:ext uri="{BB962C8B-B14F-4D97-AF65-F5344CB8AC3E}">
        <p14:creationId xmlns:p14="http://schemas.microsoft.com/office/powerpoint/2010/main" val="3588543017"/>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CA1E2E4-BAD3-407E-B566-FEF75897D955}"/>
              </a:ext>
            </a:extLst>
          </p:cNvPr>
          <p:cNvGrpSpPr/>
          <p:nvPr/>
        </p:nvGrpSpPr>
        <p:grpSpPr>
          <a:xfrm>
            <a:off x="2340697" y="645862"/>
            <a:ext cx="7510606" cy="708872"/>
            <a:chOff x="1950580" y="538218"/>
            <a:chExt cx="6258840" cy="590727"/>
          </a:xfrm>
        </p:grpSpPr>
        <p:sp>
          <p:nvSpPr>
            <p:cNvPr id="3" name="Text Box 6">
              <a:extLst>
                <a:ext uri="{FF2B5EF4-FFF2-40B4-BE49-F238E27FC236}">
                  <a16:creationId xmlns:a16="http://schemas.microsoft.com/office/drawing/2014/main" id="{2FB7CBEC-337C-4172-9897-E1EE375270D2}"/>
                </a:ext>
              </a:extLst>
            </p:cNvPr>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综合防控儿童青少年近视方案任务分工</a:t>
              </a:r>
            </a:p>
          </p:txBody>
        </p:sp>
        <p:sp>
          <p:nvSpPr>
            <p:cNvPr id="4" name="矩形 3">
              <a:extLst>
                <a:ext uri="{FF2B5EF4-FFF2-40B4-BE49-F238E27FC236}">
                  <a16:creationId xmlns:a16="http://schemas.microsoft.com/office/drawing/2014/main" id="{A3862E4B-641F-42BE-BC6D-4D21883977F3}"/>
                </a:ext>
              </a:extLst>
            </p:cNvPr>
            <p:cNvSpPr/>
            <p:nvPr/>
          </p:nvSpPr>
          <p:spPr>
            <a:xfrm>
              <a:off x="2324099" y="944279"/>
              <a:ext cx="5471161" cy="184666"/>
            </a:xfrm>
            <a:prstGeom prst="rect">
              <a:avLst/>
            </a:prstGeom>
          </p:spPr>
          <p:txBody>
            <a:bodyPr wrap="square">
              <a:spAutoFit/>
            </a:bodyPr>
            <a:lstStyle/>
            <a:p>
              <a:pPr algn="dist"/>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SIGNIFICANCE OF PREVENTION AND CONTROL OF JUVENILE MYOPIA</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16" name="Group 8">
            <a:extLst>
              <a:ext uri="{FF2B5EF4-FFF2-40B4-BE49-F238E27FC236}">
                <a16:creationId xmlns:a16="http://schemas.microsoft.com/office/drawing/2014/main" id="{6CB5CA4B-961A-4053-9287-82BB338B122F}"/>
              </a:ext>
            </a:extLst>
          </p:cNvPr>
          <p:cNvGrpSpPr/>
          <p:nvPr/>
        </p:nvGrpSpPr>
        <p:grpSpPr>
          <a:xfrm>
            <a:off x="940882" y="1504548"/>
            <a:ext cx="10310236" cy="4859676"/>
            <a:chOff x="940882" y="1504548"/>
            <a:chExt cx="10310236" cy="4859676"/>
          </a:xfrm>
        </p:grpSpPr>
        <p:sp>
          <p:nvSpPr>
            <p:cNvPr id="17" name="ïŝlíḋé">
              <a:extLst>
                <a:ext uri="{FF2B5EF4-FFF2-40B4-BE49-F238E27FC236}">
                  <a16:creationId xmlns:a16="http://schemas.microsoft.com/office/drawing/2014/main" id="{568B8CCA-18CF-412A-8051-7188579B3196}"/>
                </a:ext>
              </a:extLst>
            </p:cNvPr>
            <p:cNvSpPr/>
            <p:nvPr/>
          </p:nvSpPr>
          <p:spPr>
            <a:xfrm>
              <a:off x="940882" y="1616778"/>
              <a:ext cx="10310236" cy="474744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18" name="ïśḷîḍé">
              <a:extLst>
                <a:ext uri="{FF2B5EF4-FFF2-40B4-BE49-F238E27FC236}">
                  <a16:creationId xmlns:a16="http://schemas.microsoft.com/office/drawing/2014/main" id="{902A2D34-3A1E-40AC-91BA-BAA7C9EA0D27}"/>
                </a:ext>
              </a:extLst>
            </p:cNvPr>
            <p:cNvSpPr/>
            <p:nvPr/>
          </p:nvSpPr>
          <p:spPr>
            <a:xfrm>
              <a:off x="1070387" y="1504548"/>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p>
          </p:txBody>
        </p:sp>
        <p:sp>
          <p:nvSpPr>
            <p:cNvPr id="19" name="矩形 18">
              <a:extLst>
                <a:ext uri="{FF2B5EF4-FFF2-40B4-BE49-F238E27FC236}">
                  <a16:creationId xmlns:a16="http://schemas.microsoft.com/office/drawing/2014/main" id="{7BE5FB6D-15FA-4451-A959-844E71588BE3}"/>
                </a:ext>
              </a:extLst>
            </p:cNvPr>
            <p:cNvSpPr/>
            <p:nvPr/>
          </p:nvSpPr>
          <p:spPr>
            <a:xfrm>
              <a:off x="1795516" y="1703878"/>
              <a:ext cx="8482340" cy="417537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pPr>
              <a:r>
                <a:rPr lang="zh-CN" altLang="en-US" sz="1600" b="1" dirty="0">
                  <a:solidFill>
                    <a:srgbClr val="A63636"/>
                  </a:solidFill>
                  <a:latin typeface="微软雅黑" panose="020B0503020204020204" pitchFamily="34" charset="-122"/>
                  <a:ea typeface="微软雅黑" panose="020B0503020204020204" pitchFamily="34" charset="-122"/>
                </a:rPr>
                <a:t>综合防控儿童青少年近视方案任务分工</a:t>
              </a:r>
              <a:r>
                <a:rPr lang="en-US" altLang="zh-CN" sz="1600" b="1" dirty="0">
                  <a:solidFill>
                    <a:srgbClr val="A63636"/>
                  </a:solidFill>
                  <a:latin typeface="微软雅黑" panose="020B0503020204020204" pitchFamily="34" charset="-122"/>
                  <a:ea typeface="微软雅黑" panose="020B0503020204020204" pitchFamily="34" charset="-122"/>
                </a:rPr>
                <a:t> — </a:t>
              </a:r>
              <a:r>
                <a:rPr lang="zh-CN" altLang="en-US" sz="1600" b="1" dirty="0">
                  <a:solidFill>
                    <a:srgbClr val="A63636"/>
                  </a:solidFill>
                  <a:latin typeface="微软雅黑" panose="020B0503020204020204" pitchFamily="34" charset="-122"/>
                  <a:ea typeface="微软雅黑" panose="020B0503020204020204" pitchFamily="34" charset="-122"/>
                </a:rPr>
                <a:t>省级人民政府</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负责本地区儿童青少年近视防控措施落实，主要负责同志亲自抓</a:t>
              </a:r>
              <a:r>
                <a:rPr lang="en-US" altLang="zh-CN" sz="1600" dirty="0">
                  <a:latin typeface="微软雅黑" panose="020B0503020204020204" pitchFamily="34" charset="-122"/>
                  <a:ea typeface="微软雅黑" panose="020B0503020204020204" pitchFamily="34" charset="-122"/>
                </a:rPr>
                <a:t>;</a:t>
              </a: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国务院授权教育部、国家卫生健康委与各省级人民政府签订全面加强儿童青少年近视防控工作责任书</a:t>
              </a:r>
              <a:r>
                <a:rPr lang="en-US" altLang="zh-CN" sz="1600" dirty="0">
                  <a:latin typeface="微软雅黑" panose="020B0503020204020204" pitchFamily="34" charset="-122"/>
                  <a:ea typeface="微软雅黑" panose="020B0503020204020204" pitchFamily="34" charset="-122"/>
                </a:rPr>
                <a:t>;</a:t>
              </a: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儿童青少年近视防控工作、总体近视率和体质健康状况纳入政府绩效考核</a:t>
              </a:r>
              <a:r>
                <a:rPr lang="en-US" altLang="zh-CN" sz="1600" dirty="0">
                  <a:latin typeface="微软雅黑" panose="020B0503020204020204" pitchFamily="34" charset="-122"/>
                  <a:ea typeface="微软雅黑" panose="020B0503020204020204" pitchFamily="34" charset="-122"/>
                </a:rPr>
                <a:t>;</a:t>
              </a: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严禁地方各级人民政府片面以学生考试成绩和学校升学率考核教育行政部门和学校</a:t>
              </a:r>
              <a:r>
                <a:rPr lang="en-US" altLang="zh-CN" sz="1600" dirty="0">
                  <a:latin typeface="微软雅黑" panose="020B0503020204020204" pitchFamily="34" charset="-122"/>
                  <a:ea typeface="微软雅黑" panose="020B0503020204020204" pitchFamily="34" charset="-122"/>
                </a:rPr>
                <a:t>;</a:t>
              </a: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将视力健康纳入素质教育</a:t>
              </a:r>
              <a:r>
                <a:rPr lang="en-US" altLang="zh-CN" sz="1600" dirty="0">
                  <a:latin typeface="微软雅黑" panose="020B0503020204020204" pitchFamily="34" charset="-122"/>
                  <a:ea typeface="微软雅黑" panose="020B0503020204020204" pitchFamily="34" charset="-122"/>
                </a:rPr>
                <a:t>;</a:t>
              </a: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将儿童青少年身心健康、课业负担等纳入国家义务教育质量监测评估体系</a:t>
              </a:r>
              <a:r>
                <a:rPr lang="en-US" altLang="zh-CN" sz="1600" dirty="0">
                  <a:latin typeface="微软雅黑" panose="020B0503020204020204" pitchFamily="34" charset="-122"/>
                  <a:ea typeface="微软雅黑" panose="020B0503020204020204" pitchFamily="34" charset="-122"/>
                </a:rPr>
                <a:t>;</a:t>
              </a: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对儿童青少年体质健康水平连续三年下降的地方政府和学校依法依规予以问责</a:t>
              </a:r>
              <a:r>
                <a:rPr lang="en-US" altLang="zh-CN" sz="1600" dirty="0">
                  <a:latin typeface="微软雅黑" panose="020B0503020204020204" pitchFamily="34" charset="-122"/>
                  <a:ea typeface="微软雅黑" panose="020B0503020204020204" pitchFamily="34" charset="-122"/>
                </a:rPr>
                <a:t>;</a:t>
              </a: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每年开展各省（区、市）人民政府儿童青少年近视防控工作评议考核，结果向社会公布</a:t>
              </a:r>
              <a:r>
                <a:rPr lang="en-US" altLang="zh-CN" sz="1600" dirty="0">
                  <a:latin typeface="微软雅黑" panose="020B0503020204020204" pitchFamily="34" charset="-122"/>
                  <a:ea typeface="微软雅黑" panose="020B0503020204020204" pitchFamily="34" charset="-122"/>
                </a:rPr>
                <a:t>;</a:t>
              </a:r>
            </a:p>
            <a:p>
              <a:pPr marL="342900" indent="-342900">
                <a:lnSpc>
                  <a:spcPts val="3000"/>
                </a:lnSpc>
                <a:buClr>
                  <a:srgbClr val="A63636"/>
                </a:buClr>
                <a:buSzPct val="80000"/>
                <a:buFont typeface="Wingdings" panose="05000000000000000000" pitchFamily="2" charset="2"/>
                <a:buChar char="n"/>
              </a:pPr>
              <a:endParaRPr lang="en-US" altLang="zh-CN" sz="1600" dirty="0">
                <a:latin typeface="微软雅黑" panose="020B0503020204020204" pitchFamily="34" charset="-122"/>
                <a:ea typeface="微软雅黑" panose="020B0503020204020204" pitchFamily="34" charset="-122"/>
              </a:endParaRPr>
            </a:p>
          </p:txBody>
        </p:sp>
        <p:sp>
          <p:nvSpPr>
            <p:cNvPr id="20" name="i$liḓè">
              <a:extLst>
                <a:ext uri="{FF2B5EF4-FFF2-40B4-BE49-F238E27FC236}">
                  <a16:creationId xmlns:a16="http://schemas.microsoft.com/office/drawing/2014/main" id="{E8FD4F85-4AFB-459E-90EB-3637D59096D1}"/>
                </a:ext>
              </a:extLst>
            </p:cNvPr>
            <p:cNvSpPr/>
            <p:nvPr/>
          </p:nvSpPr>
          <p:spPr bwMode="auto">
            <a:xfrm>
              <a:off x="1201874" y="1647743"/>
              <a:ext cx="449143" cy="359402"/>
            </a:xfrm>
            <a:custGeom>
              <a:avLst/>
              <a:gdLst>
                <a:gd name="T0" fmla="*/ 9600 w 10666"/>
                <a:gd name="T1" fmla="*/ 4267 h 8534"/>
                <a:gd name="T2" fmla="*/ 10666 w 10666"/>
                <a:gd name="T3" fmla="*/ 3200 h 8534"/>
                <a:gd name="T4" fmla="*/ 10666 w 10666"/>
                <a:gd name="T5" fmla="*/ 1067 h 8534"/>
                <a:gd name="T6" fmla="*/ 9600 w 10666"/>
                <a:gd name="T7" fmla="*/ 0 h 8534"/>
                <a:gd name="T8" fmla="*/ 1066 w 10666"/>
                <a:gd name="T9" fmla="*/ 0 h 8534"/>
                <a:gd name="T10" fmla="*/ 5 w 10666"/>
                <a:gd name="T11" fmla="*/ 1067 h 8534"/>
                <a:gd name="T12" fmla="*/ 5 w 10666"/>
                <a:gd name="T13" fmla="*/ 3200 h 8534"/>
                <a:gd name="T14" fmla="*/ 1066 w 10666"/>
                <a:gd name="T15" fmla="*/ 4267 h 8534"/>
                <a:gd name="T16" fmla="*/ 0 w 10666"/>
                <a:gd name="T17" fmla="*/ 5334 h 8534"/>
                <a:gd name="T18" fmla="*/ 0 w 10666"/>
                <a:gd name="T19" fmla="*/ 7467 h 8534"/>
                <a:gd name="T20" fmla="*/ 1066 w 10666"/>
                <a:gd name="T21" fmla="*/ 8534 h 8534"/>
                <a:gd name="T22" fmla="*/ 9600 w 10666"/>
                <a:gd name="T23" fmla="*/ 8534 h 8534"/>
                <a:gd name="T24" fmla="*/ 10666 w 10666"/>
                <a:gd name="T25" fmla="*/ 7467 h 8534"/>
                <a:gd name="T26" fmla="*/ 10666 w 10666"/>
                <a:gd name="T27" fmla="*/ 5334 h 8534"/>
                <a:gd name="T28" fmla="*/ 9600 w 10666"/>
                <a:gd name="T29" fmla="*/ 4267 h 8534"/>
                <a:gd name="T30" fmla="*/ 7242 w 10666"/>
                <a:gd name="T31" fmla="*/ 6827 h 8534"/>
                <a:gd name="T32" fmla="*/ 5333 w 10666"/>
                <a:gd name="T33" fmla="*/ 5600 h 8534"/>
                <a:gd name="T34" fmla="*/ 3424 w 10666"/>
                <a:gd name="T35" fmla="*/ 6827 h 8534"/>
                <a:gd name="T36" fmla="*/ 4000 w 10666"/>
                <a:gd name="T37" fmla="*/ 4630 h 8534"/>
                <a:gd name="T38" fmla="*/ 2245 w 10666"/>
                <a:gd name="T39" fmla="*/ 3195 h 8534"/>
                <a:gd name="T40" fmla="*/ 4506 w 10666"/>
                <a:gd name="T41" fmla="*/ 3062 h 8534"/>
                <a:gd name="T42" fmla="*/ 5333 w 10666"/>
                <a:gd name="T43" fmla="*/ 960 h 8534"/>
                <a:gd name="T44" fmla="*/ 6154 w 10666"/>
                <a:gd name="T45" fmla="*/ 3067 h 8534"/>
                <a:gd name="T46" fmla="*/ 8416 w 10666"/>
                <a:gd name="T47" fmla="*/ 3200 h 8534"/>
                <a:gd name="T48" fmla="*/ 6661 w 10666"/>
                <a:gd name="T49" fmla="*/ 4635 h 8534"/>
                <a:gd name="T50" fmla="*/ 7242 w 10666"/>
                <a:gd name="T51" fmla="*/ 6827 h 8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66" h="8534">
                  <a:moveTo>
                    <a:pt x="9600" y="4267"/>
                  </a:moveTo>
                  <a:cubicBezTo>
                    <a:pt x="9600" y="3680"/>
                    <a:pt x="10080" y="3200"/>
                    <a:pt x="10666" y="3200"/>
                  </a:cubicBezTo>
                  <a:lnTo>
                    <a:pt x="10666" y="1067"/>
                  </a:lnTo>
                  <a:cubicBezTo>
                    <a:pt x="10666" y="480"/>
                    <a:pt x="10186" y="0"/>
                    <a:pt x="9600" y="0"/>
                  </a:cubicBezTo>
                  <a:lnTo>
                    <a:pt x="1066" y="0"/>
                  </a:lnTo>
                  <a:cubicBezTo>
                    <a:pt x="480" y="0"/>
                    <a:pt x="5" y="480"/>
                    <a:pt x="5" y="1067"/>
                  </a:cubicBezTo>
                  <a:lnTo>
                    <a:pt x="5" y="3200"/>
                  </a:lnTo>
                  <a:cubicBezTo>
                    <a:pt x="592" y="3200"/>
                    <a:pt x="1066" y="3680"/>
                    <a:pt x="1066" y="4267"/>
                  </a:cubicBezTo>
                  <a:cubicBezTo>
                    <a:pt x="1066" y="4854"/>
                    <a:pt x="592" y="5334"/>
                    <a:pt x="0" y="5334"/>
                  </a:cubicBezTo>
                  <a:lnTo>
                    <a:pt x="0" y="7467"/>
                  </a:lnTo>
                  <a:cubicBezTo>
                    <a:pt x="0" y="8054"/>
                    <a:pt x="480" y="8534"/>
                    <a:pt x="1066" y="8534"/>
                  </a:cubicBezTo>
                  <a:lnTo>
                    <a:pt x="9600" y="8534"/>
                  </a:lnTo>
                  <a:cubicBezTo>
                    <a:pt x="10186" y="8534"/>
                    <a:pt x="10666" y="8054"/>
                    <a:pt x="10666" y="7467"/>
                  </a:cubicBezTo>
                  <a:lnTo>
                    <a:pt x="10666" y="5334"/>
                  </a:lnTo>
                  <a:cubicBezTo>
                    <a:pt x="10080" y="5334"/>
                    <a:pt x="9600" y="4854"/>
                    <a:pt x="9600" y="4267"/>
                  </a:cubicBezTo>
                  <a:close/>
                  <a:moveTo>
                    <a:pt x="7242" y="6827"/>
                  </a:moveTo>
                  <a:lnTo>
                    <a:pt x="5333" y="5600"/>
                  </a:lnTo>
                  <a:lnTo>
                    <a:pt x="3424" y="6827"/>
                  </a:lnTo>
                  <a:lnTo>
                    <a:pt x="4000" y="4630"/>
                  </a:lnTo>
                  <a:lnTo>
                    <a:pt x="2245" y="3195"/>
                  </a:lnTo>
                  <a:lnTo>
                    <a:pt x="4506" y="3062"/>
                  </a:lnTo>
                  <a:lnTo>
                    <a:pt x="5333" y="960"/>
                  </a:lnTo>
                  <a:lnTo>
                    <a:pt x="6154" y="3067"/>
                  </a:lnTo>
                  <a:lnTo>
                    <a:pt x="8416" y="3200"/>
                  </a:lnTo>
                  <a:lnTo>
                    <a:pt x="6661" y="4635"/>
                  </a:lnTo>
                  <a:lnTo>
                    <a:pt x="7242" y="6827"/>
                  </a:ln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spTree>
    <p:custDataLst>
      <p:tags r:id="rId1"/>
    </p:custDataLst>
    <p:extLst>
      <p:ext uri="{BB962C8B-B14F-4D97-AF65-F5344CB8AC3E}">
        <p14:creationId xmlns:p14="http://schemas.microsoft.com/office/powerpoint/2010/main" val="312110525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笔记本, 游戏机, 电脑, 年轻&#10;&#10;描述已自动生成">
            <a:extLst>
              <a:ext uri="{FF2B5EF4-FFF2-40B4-BE49-F238E27FC236}">
                <a16:creationId xmlns:a16="http://schemas.microsoft.com/office/drawing/2014/main" id="{7299D771-D5E6-4AEA-B566-47D0FB27D0E3}"/>
              </a:ext>
            </a:extLst>
          </p:cNvPr>
          <p:cNvPicPr>
            <a:picLocks noChangeAspect="1"/>
          </p:cNvPicPr>
          <p:nvPr/>
        </p:nvPicPr>
        <p:blipFill rotWithShape="1">
          <a:blip r:embed="rId3">
            <a:extLst>
              <a:ext uri="{28A0092B-C50C-407E-A947-70E740481C1C}">
                <a14:useLocalDpi xmlns:a14="http://schemas.microsoft.com/office/drawing/2010/main" val="0"/>
              </a:ext>
            </a:extLst>
          </a:blip>
          <a:srcRect l="1723" t="9387" r="25551" b="34878"/>
          <a:stretch/>
        </p:blipFill>
        <p:spPr>
          <a:xfrm flipH="1">
            <a:off x="-1" y="0"/>
            <a:ext cx="12191999" cy="6858000"/>
          </a:xfrm>
          <a:prstGeom prst="rect">
            <a:avLst/>
          </a:prstGeom>
        </p:spPr>
      </p:pic>
      <p:sp>
        <p:nvSpPr>
          <p:cNvPr id="2" name="矩形: 圆顶角 1">
            <a:extLst>
              <a:ext uri="{FF2B5EF4-FFF2-40B4-BE49-F238E27FC236}">
                <a16:creationId xmlns:a16="http://schemas.microsoft.com/office/drawing/2014/main" id="{9C64609A-3F9E-41BB-9696-42A528250458}"/>
              </a:ext>
            </a:extLst>
          </p:cNvPr>
          <p:cNvSpPr/>
          <p:nvPr/>
        </p:nvSpPr>
        <p:spPr>
          <a:xfrm rot="16200000">
            <a:off x="6064487" y="101418"/>
            <a:ext cx="5259060" cy="6980967"/>
          </a:xfrm>
          <a:prstGeom prst="round2SameRect">
            <a:avLst>
              <a:gd name="adj1" fmla="val 2343"/>
              <a:gd name="adj2"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a:extLst>
              <a:ext uri="{FF2B5EF4-FFF2-40B4-BE49-F238E27FC236}">
                <a16:creationId xmlns:a16="http://schemas.microsoft.com/office/drawing/2014/main" id="{AB6F82EF-DF6C-409A-A4DA-C0E6F77BE8A1}"/>
              </a:ext>
            </a:extLst>
          </p:cNvPr>
          <p:cNvSpPr/>
          <p:nvPr/>
        </p:nvSpPr>
        <p:spPr>
          <a:xfrm>
            <a:off x="5477432" y="1140165"/>
            <a:ext cx="6433171" cy="584775"/>
          </a:xfrm>
          <a:prstGeom prst="rect">
            <a:avLst/>
          </a:prstGeom>
        </p:spPr>
        <p:txBody>
          <a:bodyPr wrap="square">
            <a:spAutoFit/>
          </a:bodyPr>
          <a:lstStyle/>
          <a:p>
            <a:pPr algn="ctr"/>
            <a:r>
              <a:rPr lang="zh-CN" altLang="en-US" sz="3200" dirty="0">
                <a:solidFill>
                  <a:srgbClr val="A63636"/>
                </a:solidFill>
                <a:ea typeface="迷你简特粗宋" panose="02010609010101010101" pitchFamily="49" charset="-122"/>
              </a:rPr>
              <a:t>近视是全球性问题 </a:t>
            </a:r>
            <a:r>
              <a:rPr lang="zh-CN" altLang="en-US" sz="3200" dirty="0">
                <a:solidFill>
                  <a:schemeClr val="tx1">
                    <a:lumMod val="85000"/>
                    <a:lumOff val="15000"/>
                  </a:schemeClr>
                </a:solidFill>
                <a:ea typeface="迷你简特粗宋" panose="02010609010101010101" pitchFamily="49" charset="-122"/>
              </a:rPr>
              <a:t>患病率逐年攀升</a:t>
            </a:r>
          </a:p>
        </p:txBody>
      </p:sp>
      <p:cxnSp>
        <p:nvCxnSpPr>
          <p:cNvPr id="4" name="直接连接符 3">
            <a:extLst>
              <a:ext uri="{FF2B5EF4-FFF2-40B4-BE49-F238E27FC236}">
                <a16:creationId xmlns:a16="http://schemas.microsoft.com/office/drawing/2014/main" id="{93E8AC87-8627-42E2-9804-25D485C02704}"/>
              </a:ext>
            </a:extLst>
          </p:cNvPr>
          <p:cNvCxnSpPr>
            <a:cxnSpLocks/>
          </p:cNvCxnSpPr>
          <p:nvPr/>
        </p:nvCxnSpPr>
        <p:spPr>
          <a:xfrm>
            <a:off x="5598017" y="1749749"/>
            <a:ext cx="6192000" cy="0"/>
          </a:xfrm>
          <a:prstGeom prst="line">
            <a:avLst/>
          </a:prstGeom>
          <a:ln w="38100">
            <a:solidFill>
              <a:srgbClr val="A63636"/>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3D694E69-AC8B-4BB8-9D45-E86B7C72E756}"/>
              </a:ext>
            </a:extLst>
          </p:cNvPr>
          <p:cNvPicPr>
            <a:picLocks noChangeAspect="1"/>
          </p:cNvPicPr>
          <p:nvPr/>
        </p:nvPicPr>
        <p:blipFill rotWithShape="1">
          <a:blip r:embed="rId4">
            <a:clrChange>
              <a:clrFrom>
                <a:srgbClr val="FFFFFF"/>
              </a:clrFrom>
              <a:clrTo>
                <a:srgbClr val="FFFFFF">
                  <a:alpha val="0"/>
                </a:srgbClr>
              </a:clrTo>
            </a:clrChange>
          </a:blip>
          <a:srcRect b="9197"/>
          <a:stretch/>
        </p:blipFill>
        <p:spPr>
          <a:xfrm>
            <a:off x="5730252" y="1879847"/>
            <a:ext cx="5927530" cy="3831525"/>
          </a:xfrm>
          <a:prstGeom prst="rect">
            <a:avLst/>
          </a:prstGeom>
        </p:spPr>
      </p:pic>
      <p:sp>
        <p:nvSpPr>
          <p:cNvPr id="6" name="文本框 5">
            <a:extLst>
              <a:ext uri="{FF2B5EF4-FFF2-40B4-BE49-F238E27FC236}">
                <a16:creationId xmlns:a16="http://schemas.microsoft.com/office/drawing/2014/main" id="{267CC105-10E5-447C-8C59-31A51BE13BAA}"/>
              </a:ext>
            </a:extLst>
          </p:cNvPr>
          <p:cNvSpPr txBox="1"/>
          <p:nvPr/>
        </p:nvSpPr>
        <p:spPr>
          <a:xfrm>
            <a:off x="5221226" y="5655789"/>
            <a:ext cx="6945583" cy="338554"/>
          </a:xfrm>
          <a:prstGeom prst="rect">
            <a:avLst/>
          </a:prstGeom>
          <a:noFill/>
        </p:spPr>
        <p:txBody>
          <a:bodyPr wrap="square" rtlCol="0">
            <a:spAutoFit/>
          </a:bodyPr>
          <a:lstStyle/>
          <a:p>
            <a:pPr algn="ctr"/>
            <a:r>
              <a:rPr lang="zh-CN" altLang="en-US" sz="1600" b="1" dirty="0">
                <a:solidFill>
                  <a:srgbClr val="A63636"/>
                </a:solidFill>
                <a:latin typeface="微软雅黑" panose="020B0503020204020204" pitchFamily="34" charset="-122"/>
                <a:ea typeface="微软雅黑" panose="020B0503020204020204" pitchFamily="34" charset="-122"/>
              </a:rPr>
              <a:t>世界近视率增长趋势</a:t>
            </a:r>
            <a:r>
              <a:rPr lang="en-US" altLang="zh-CN" sz="1600" b="1" dirty="0">
                <a:solidFill>
                  <a:srgbClr val="A63636"/>
                </a:solidFill>
                <a:latin typeface="微软雅黑" panose="020B0503020204020204" pitchFamily="34" charset="-122"/>
                <a:ea typeface="微软雅黑" panose="020B0503020204020204" pitchFamily="34" charset="-122"/>
              </a:rPr>
              <a:t>:2010</a:t>
            </a:r>
            <a:r>
              <a:rPr lang="zh-CN" altLang="en-US" sz="1600" b="1" dirty="0">
                <a:solidFill>
                  <a:srgbClr val="A63636"/>
                </a:solidFill>
                <a:latin typeface="微软雅黑" panose="020B0503020204020204" pitchFamily="34" charset="-122"/>
                <a:ea typeface="微软雅黑" panose="020B0503020204020204" pitchFamily="34" charset="-122"/>
              </a:rPr>
              <a:t>年总体近视率</a:t>
            </a:r>
            <a:r>
              <a:rPr lang="en-US" altLang="zh-CN" sz="1600" b="1" dirty="0">
                <a:solidFill>
                  <a:srgbClr val="A63636"/>
                </a:solidFill>
                <a:latin typeface="微软雅黑" panose="020B0503020204020204" pitchFamily="34" charset="-122"/>
                <a:ea typeface="微软雅黑" panose="020B0503020204020204" pitchFamily="34" charset="-122"/>
              </a:rPr>
              <a:t>25%;2050</a:t>
            </a:r>
            <a:r>
              <a:rPr lang="zh-CN" altLang="en-US" sz="1600" b="1" dirty="0">
                <a:solidFill>
                  <a:srgbClr val="A63636"/>
                </a:solidFill>
                <a:latin typeface="微软雅黑" panose="020B0503020204020204" pitchFamily="34" charset="-122"/>
                <a:ea typeface="微软雅黑" panose="020B0503020204020204" pitchFamily="34" charset="-122"/>
              </a:rPr>
              <a:t>年预计达到</a:t>
            </a:r>
            <a:r>
              <a:rPr lang="en-US" altLang="zh-CN" sz="1600" b="1" dirty="0">
                <a:solidFill>
                  <a:srgbClr val="A63636"/>
                </a:solidFill>
                <a:latin typeface="微软雅黑" panose="020B0503020204020204" pitchFamily="34" charset="-122"/>
                <a:ea typeface="微软雅黑" panose="020B0503020204020204" pitchFamily="34" charset="-122"/>
              </a:rPr>
              <a:t>50%</a:t>
            </a:r>
            <a:r>
              <a:rPr lang="zh-CN" altLang="en-US" sz="1600" b="1" dirty="0">
                <a:solidFill>
                  <a:srgbClr val="A63636"/>
                </a:solidFill>
                <a:latin typeface="微软雅黑" panose="020B0503020204020204" pitchFamily="34" charset="-122"/>
                <a:ea typeface="微软雅黑" panose="020B0503020204020204" pitchFamily="34" charset="-122"/>
              </a:rPr>
              <a:t>以上</a:t>
            </a:r>
            <a:r>
              <a:rPr lang="en-US" altLang="zh-CN" sz="1600" b="1" dirty="0">
                <a:solidFill>
                  <a:srgbClr val="A63636"/>
                </a:solidFill>
                <a:latin typeface="微软雅黑" panose="020B0503020204020204" pitchFamily="34" charset="-122"/>
                <a:ea typeface="微软雅黑" panose="020B0503020204020204" pitchFamily="34" charset="-122"/>
              </a:rPr>
              <a:t>;</a:t>
            </a:r>
            <a:endParaRPr lang="zh-CN" altLang="en-US" sz="1600" b="1" dirty="0">
              <a:solidFill>
                <a:srgbClr val="A63636"/>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11E9313C-CF45-45E7-ABAC-4965DEA476C0}"/>
              </a:ext>
            </a:extLst>
          </p:cNvPr>
          <p:cNvSpPr txBox="1"/>
          <p:nvPr/>
        </p:nvSpPr>
        <p:spPr>
          <a:xfrm>
            <a:off x="8607434" y="5882711"/>
            <a:ext cx="3428910" cy="276999"/>
          </a:xfrm>
          <a:prstGeom prst="rect">
            <a:avLst/>
          </a:prstGeom>
          <a:noFill/>
        </p:spPr>
        <p:txBody>
          <a:bodyPr wrap="square" rtlCol="0">
            <a:spAutoFit/>
          </a:bodyPr>
          <a:lstStyle/>
          <a:p>
            <a:pPr algn="r"/>
            <a:r>
              <a:rPr lang="zh-CN" altLang="en-US" sz="1200" b="1" i="1" dirty="0">
                <a:solidFill>
                  <a:schemeClr val="bg1"/>
                </a:solidFill>
                <a:latin typeface="仿宋" panose="02010609060101010101" pitchFamily="49" charset="-122"/>
                <a:ea typeface="仿宋" panose="02010609060101010101" pitchFamily="49" charset="-122"/>
              </a:rPr>
              <a:t>数据来源</a:t>
            </a:r>
            <a:r>
              <a:rPr lang="en-US" altLang="zh-CN" sz="1200" b="1" i="1" dirty="0">
                <a:solidFill>
                  <a:schemeClr val="bg1"/>
                </a:solidFill>
                <a:latin typeface="仿宋" panose="02010609060101010101" pitchFamily="49" charset="-122"/>
                <a:ea typeface="仿宋" panose="02010609060101010101" pitchFamily="49" charset="-122"/>
              </a:rPr>
              <a:t>:</a:t>
            </a:r>
            <a:r>
              <a:rPr lang="zh-CN" altLang="en-US" sz="1200" b="1" i="1" dirty="0">
                <a:solidFill>
                  <a:schemeClr val="bg1"/>
                </a:solidFill>
                <a:latin typeface="仿宋" panose="02010609060101010101" pitchFamily="49" charset="-122"/>
                <a:ea typeface="仿宋" panose="02010609060101010101" pitchFamily="49" charset="-122"/>
              </a:rPr>
              <a:t>中国近视预防中心</a:t>
            </a:r>
            <a:r>
              <a:rPr lang="en-US" altLang="zh-CN" sz="1200" b="1" i="1" dirty="0">
                <a:solidFill>
                  <a:schemeClr val="bg1"/>
                </a:solidFill>
                <a:latin typeface="仿宋" panose="02010609060101010101" pitchFamily="49" charset="-122"/>
                <a:ea typeface="仿宋" panose="02010609060101010101" pitchFamily="49" charset="-122"/>
              </a:rPr>
              <a:t>2019</a:t>
            </a:r>
            <a:r>
              <a:rPr lang="zh-CN" altLang="en-US" sz="1200" b="1" i="1" dirty="0">
                <a:solidFill>
                  <a:schemeClr val="bg1"/>
                </a:solidFill>
                <a:latin typeface="仿宋" panose="02010609060101010101" pitchFamily="49" charset="-122"/>
                <a:ea typeface="仿宋" panose="02010609060101010101" pitchFamily="49" charset="-122"/>
              </a:rPr>
              <a:t>报告</a:t>
            </a:r>
          </a:p>
        </p:txBody>
      </p:sp>
      <p:cxnSp>
        <p:nvCxnSpPr>
          <p:cNvPr id="8" name="直接连接符 7">
            <a:extLst>
              <a:ext uri="{FF2B5EF4-FFF2-40B4-BE49-F238E27FC236}">
                <a16:creationId xmlns:a16="http://schemas.microsoft.com/office/drawing/2014/main" id="{EBB44135-B732-4BB3-8515-F1A10A90A36F}"/>
              </a:ext>
            </a:extLst>
          </p:cNvPr>
          <p:cNvCxnSpPr>
            <a:cxnSpLocks/>
          </p:cNvCxnSpPr>
          <p:nvPr/>
        </p:nvCxnSpPr>
        <p:spPr>
          <a:xfrm>
            <a:off x="5598017" y="1825947"/>
            <a:ext cx="6192000" cy="0"/>
          </a:xfrm>
          <a:prstGeom prst="line">
            <a:avLst/>
          </a:prstGeom>
          <a:ln w="19050">
            <a:solidFill>
              <a:srgbClr val="A636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356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90DED07-48F2-40FE-A3F8-9FFDB02873D6}"/>
              </a:ext>
            </a:extLst>
          </p:cNvPr>
          <p:cNvGrpSpPr/>
          <p:nvPr/>
        </p:nvGrpSpPr>
        <p:grpSpPr>
          <a:xfrm>
            <a:off x="2340697" y="645862"/>
            <a:ext cx="7510606" cy="708872"/>
            <a:chOff x="1950580" y="538218"/>
            <a:chExt cx="6258840" cy="590727"/>
          </a:xfrm>
        </p:grpSpPr>
        <p:sp>
          <p:nvSpPr>
            <p:cNvPr id="3" name="Text Box 6">
              <a:extLst>
                <a:ext uri="{FF2B5EF4-FFF2-40B4-BE49-F238E27FC236}">
                  <a16:creationId xmlns:a16="http://schemas.microsoft.com/office/drawing/2014/main" id="{048437BC-4EAD-46A2-9EA1-6ADF92ED0CAF}"/>
                </a:ext>
              </a:extLst>
            </p:cNvPr>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落实防控目标的要点</a:t>
              </a:r>
            </a:p>
          </p:txBody>
        </p:sp>
        <p:sp>
          <p:nvSpPr>
            <p:cNvPr id="4" name="矩形 3">
              <a:extLst>
                <a:ext uri="{FF2B5EF4-FFF2-40B4-BE49-F238E27FC236}">
                  <a16:creationId xmlns:a16="http://schemas.microsoft.com/office/drawing/2014/main" id="{954091BF-DF88-4256-9D23-8DEBE5BE35D8}"/>
                </a:ext>
              </a:extLst>
            </p:cNvPr>
            <p:cNvSpPr/>
            <p:nvPr/>
          </p:nvSpPr>
          <p:spPr>
            <a:xfrm>
              <a:off x="2324099" y="944279"/>
              <a:ext cx="5471161" cy="184666"/>
            </a:xfrm>
            <a:prstGeom prst="rect">
              <a:avLst/>
            </a:prstGeom>
          </p:spPr>
          <p:txBody>
            <a:bodyPr wrap="square">
              <a:spAutoFit/>
            </a:bodyPr>
            <a:lstStyle/>
            <a:p>
              <a:pPr algn="dist"/>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SIGNIFICANCE OF PREVENTION AND CONTROL OF JUVENILE MYOPIA</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7" name="矩形 6">
            <a:extLst>
              <a:ext uri="{FF2B5EF4-FFF2-40B4-BE49-F238E27FC236}">
                <a16:creationId xmlns:a16="http://schemas.microsoft.com/office/drawing/2014/main" id="{81C84FF8-0B87-4EB9-A475-AB53BA1EDF54}"/>
              </a:ext>
            </a:extLst>
          </p:cNvPr>
          <p:cNvSpPr/>
          <p:nvPr/>
        </p:nvSpPr>
        <p:spPr>
          <a:xfrm>
            <a:off x="5762821" y="1796387"/>
            <a:ext cx="5623418" cy="3892219"/>
          </a:xfrm>
          <a:prstGeom prst="rect">
            <a:avLst/>
          </a:prstGeom>
        </p:spPr>
        <p:txBody>
          <a:bodyPr wrap="square">
            <a:spAutoFit/>
          </a:bodyPr>
          <a:lstStyle/>
          <a:p>
            <a:pPr marL="342900" indent="-342900">
              <a:lnSpc>
                <a:spcPts val="30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组建政府近视防控协同领导小组</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开展绩效考核</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组建近视防控专家咨询指导委员会</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开展</a:t>
            </a:r>
            <a:r>
              <a:rPr lang="zh-CN" altLang="en-US" sz="1600" dirty="0">
                <a:latin typeface="微软雅黑" panose="020B0503020204020204" pitchFamily="34" charset="-122"/>
                <a:ea typeface="微软雅黑" panose="020B0503020204020204" pitchFamily="34" charset="-122"/>
              </a:rPr>
              <a:t>各</a:t>
            </a:r>
            <a:r>
              <a:rPr lang="zh-CN" altLang="zh-CN" sz="1600" dirty="0">
                <a:latin typeface="微软雅黑" panose="020B0503020204020204" pitchFamily="34" charset="-122"/>
                <a:ea typeface="微软雅黑" panose="020B0503020204020204" pitchFamily="34" charset="-122"/>
              </a:rPr>
              <a:t>省近视普查</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建立近视防控本底信息系统</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推进教医协同</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强化学校、医疗机构共防机制</a:t>
            </a:r>
            <a:r>
              <a:rPr lang="en-US" altLang="zh-CN" sz="1600" dirty="0">
                <a:latin typeface="微软雅黑" panose="020B0503020204020204" pitchFamily="34" charset="-122"/>
                <a:ea typeface="微软雅黑" panose="020B0503020204020204" pitchFamily="34" charset="-122"/>
              </a:rPr>
              <a:t>;</a:t>
            </a:r>
          </a:p>
          <a:p>
            <a:pPr marL="342900" indent="-342900">
              <a:lnSpc>
                <a:spcPts val="30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规范行业标准</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保证利于近视防控的</a:t>
            </a:r>
            <a:r>
              <a:rPr lang="zh-CN" altLang="en-US" sz="1600" dirty="0">
                <a:latin typeface="微软雅黑" panose="020B0503020204020204" pitchFamily="34" charset="-122"/>
                <a:ea typeface="微软雅黑" panose="020B0503020204020204" pitchFamily="34" charset="-122"/>
              </a:rPr>
              <a:t>教育</a:t>
            </a:r>
            <a:r>
              <a:rPr lang="zh-CN" altLang="zh-CN" sz="1600" dirty="0">
                <a:latin typeface="微软雅黑" panose="020B0503020204020204" pitchFamily="34" charset="-122"/>
                <a:ea typeface="微软雅黑" panose="020B0503020204020204" pitchFamily="34" charset="-122"/>
              </a:rPr>
              <a:t>教学环境建设</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加强教育培训</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形成近视防控的长效机制</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加强科普宣传</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营造重视近视防控的社会氛围</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加大基础投入</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实现近视诊疗纳入社会医疗保障</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加强科技研发</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推广近视防治有效方法</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342900" indent="-342900">
              <a:lnSpc>
                <a:spcPts val="3000"/>
              </a:lnSpc>
              <a:buClr>
                <a:srgbClr val="A63636"/>
              </a:buClr>
              <a:buSzPct val="80000"/>
              <a:buFont typeface="Wingdings" panose="05000000000000000000" pitchFamily="2" charset="2"/>
              <a:buChar char="n"/>
            </a:pPr>
            <a:r>
              <a:rPr lang="zh-CN" altLang="zh-CN" sz="1600" dirty="0">
                <a:latin typeface="微软雅黑" panose="020B0503020204020204" pitchFamily="34" charset="-122"/>
                <a:ea typeface="微软雅黑" panose="020B0503020204020204" pitchFamily="34" charset="-122"/>
              </a:rPr>
              <a:t>发挥信息化优势</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建立近视防控大数据平台</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grpSp>
        <p:nvGrpSpPr>
          <p:cNvPr id="82" name="组合 81">
            <a:extLst>
              <a:ext uri="{FF2B5EF4-FFF2-40B4-BE49-F238E27FC236}">
                <a16:creationId xmlns:a16="http://schemas.microsoft.com/office/drawing/2014/main" id="{AA01F10B-CDDB-4DE6-B025-3F0EE566C736}"/>
              </a:ext>
            </a:extLst>
          </p:cNvPr>
          <p:cNvGrpSpPr/>
          <p:nvPr/>
        </p:nvGrpSpPr>
        <p:grpSpPr>
          <a:xfrm>
            <a:off x="2036989" y="2055394"/>
            <a:ext cx="2759529" cy="3428680"/>
            <a:chOff x="2036989" y="2055394"/>
            <a:chExt cx="2759529" cy="3428680"/>
          </a:xfrm>
        </p:grpSpPr>
        <p:sp>
          <p:nvSpPr>
            <p:cNvPr id="8" name="矩形 7">
              <a:extLst>
                <a:ext uri="{FF2B5EF4-FFF2-40B4-BE49-F238E27FC236}">
                  <a16:creationId xmlns:a16="http://schemas.microsoft.com/office/drawing/2014/main" id="{60884B64-BCA4-43DF-9629-2DFC8AE956D3}"/>
                </a:ext>
              </a:extLst>
            </p:cNvPr>
            <p:cNvSpPr/>
            <p:nvPr/>
          </p:nvSpPr>
          <p:spPr>
            <a:xfrm>
              <a:off x="2036989" y="2055394"/>
              <a:ext cx="612000"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5521F9D-661C-4749-926B-323A32BD13DF}"/>
                </a:ext>
              </a:extLst>
            </p:cNvPr>
            <p:cNvSpPr/>
            <p:nvPr/>
          </p:nvSpPr>
          <p:spPr>
            <a:xfrm>
              <a:off x="2711687" y="2055394"/>
              <a:ext cx="2084831"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zh-CN" b="1" dirty="0">
                <a:solidFill>
                  <a:srgbClr val="C00000"/>
                </a:solidFill>
                <a:latin typeface="黑体" pitchFamily="49" charset="-122"/>
                <a:ea typeface="黑体" pitchFamily="49" charset="-122"/>
              </a:endParaRPr>
            </a:p>
          </p:txBody>
        </p:sp>
        <p:sp>
          <p:nvSpPr>
            <p:cNvPr id="23" name="iconfont-1187-868526">
              <a:extLst>
                <a:ext uri="{FF2B5EF4-FFF2-40B4-BE49-F238E27FC236}">
                  <a16:creationId xmlns:a16="http://schemas.microsoft.com/office/drawing/2014/main" id="{035441A3-BE62-4B93-A18C-94B13B5E46A9}"/>
                </a:ext>
              </a:extLst>
            </p:cNvPr>
            <p:cNvSpPr>
              <a:spLocks noChangeAspect="1"/>
            </p:cNvSpPr>
            <p:nvPr/>
          </p:nvSpPr>
          <p:spPr bwMode="auto">
            <a:xfrm>
              <a:off x="2090596" y="2217111"/>
              <a:ext cx="504786" cy="288567"/>
            </a:xfrm>
            <a:custGeom>
              <a:avLst/>
              <a:gdLst>
                <a:gd name="T0" fmla="*/ 6403 w 12806"/>
                <a:gd name="T1" fmla="*/ 0 h 7319"/>
                <a:gd name="T2" fmla="*/ 0 w 12806"/>
                <a:gd name="T3" fmla="*/ 3659 h 7319"/>
                <a:gd name="T4" fmla="*/ 6403 w 12806"/>
                <a:gd name="T5" fmla="*/ 7319 h 7319"/>
                <a:gd name="T6" fmla="*/ 12806 w 12806"/>
                <a:gd name="T7" fmla="*/ 3701 h 7319"/>
                <a:gd name="T8" fmla="*/ 6403 w 12806"/>
                <a:gd name="T9" fmla="*/ 0 h 7319"/>
                <a:gd name="T10" fmla="*/ 6403 w 12806"/>
                <a:gd name="T11" fmla="*/ 6269 h 7319"/>
                <a:gd name="T12" fmla="*/ 3842 w 12806"/>
                <a:gd name="T13" fmla="*/ 3659 h 7319"/>
                <a:gd name="T14" fmla="*/ 6403 w 12806"/>
                <a:gd name="T15" fmla="*/ 1050 h 7319"/>
                <a:gd name="T16" fmla="*/ 8965 w 12806"/>
                <a:gd name="T17" fmla="*/ 3659 h 7319"/>
                <a:gd name="T18" fmla="*/ 6403 w 12806"/>
                <a:gd name="T19" fmla="*/ 6269 h 7319"/>
                <a:gd name="T20" fmla="*/ 6403 w 12806"/>
                <a:gd name="T21" fmla="*/ 6269 h 7319"/>
                <a:gd name="T22" fmla="*/ 6403 w 12806"/>
                <a:gd name="T23" fmla="*/ 2744 h 7319"/>
                <a:gd name="T24" fmla="*/ 6621 w 12806"/>
                <a:gd name="T25" fmla="*/ 2151 h 7319"/>
                <a:gd name="T26" fmla="*/ 6403 w 12806"/>
                <a:gd name="T27" fmla="*/ 2135 h 7319"/>
                <a:gd name="T28" fmla="*/ 4908 w 12806"/>
                <a:gd name="T29" fmla="*/ 3659 h 7319"/>
                <a:gd name="T30" fmla="*/ 6403 w 12806"/>
                <a:gd name="T31" fmla="*/ 5183 h 7319"/>
                <a:gd name="T32" fmla="*/ 7898 w 12806"/>
                <a:gd name="T33" fmla="*/ 3659 h 7319"/>
                <a:gd name="T34" fmla="*/ 7886 w 12806"/>
                <a:gd name="T35" fmla="*/ 3461 h 7319"/>
                <a:gd name="T36" fmla="*/ 7319 w 12806"/>
                <a:gd name="T37" fmla="*/ 3659 h 7319"/>
                <a:gd name="T38" fmla="*/ 6403 w 12806"/>
                <a:gd name="T39" fmla="*/ 2744 h 7319"/>
                <a:gd name="T40" fmla="*/ 6403 w 12806"/>
                <a:gd name="T41" fmla="*/ 2744 h 7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06" h="7319">
                  <a:moveTo>
                    <a:pt x="6403" y="0"/>
                  </a:moveTo>
                  <a:cubicBezTo>
                    <a:pt x="4063" y="0"/>
                    <a:pt x="2238" y="1396"/>
                    <a:pt x="0" y="3659"/>
                  </a:cubicBezTo>
                  <a:cubicBezTo>
                    <a:pt x="1927" y="5593"/>
                    <a:pt x="3544" y="7319"/>
                    <a:pt x="6403" y="7319"/>
                  </a:cubicBezTo>
                  <a:cubicBezTo>
                    <a:pt x="9259" y="7319"/>
                    <a:pt x="11359" y="5135"/>
                    <a:pt x="12806" y="3701"/>
                  </a:cubicBezTo>
                  <a:cubicBezTo>
                    <a:pt x="11327" y="2020"/>
                    <a:pt x="9227" y="0"/>
                    <a:pt x="6403" y="0"/>
                  </a:cubicBezTo>
                  <a:close/>
                  <a:moveTo>
                    <a:pt x="6403" y="6269"/>
                  </a:moveTo>
                  <a:cubicBezTo>
                    <a:pt x="4991" y="6269"/>
                    <a:pt x="3842" y="5097"/>
                    <a:pt x="3842" y="3659"/>
                  </a:cubicBezTo>
                  <a:cubicBezTo>
                    <a:pt x="3842" y="2219"/>
                    <a:pt x="4991" y="1050"/>
                    <a:pt x="6403" y="1050"/>
                  </a:cubicBezTo>
                  <a:cubicBezTo>
                    <a:pt x="7815" y="1050"/>
                    <a:pt x="8965" y="2222"/>
                    <a:pt x="8965" y="3659"/>
                  </a:cubicBezTo>
                  <a:cubicBezTo>
                    <a:pt x="8965" y="5100"/>
                    <a:pt x="7815" y="6269"/>
                    <a:pt x="6403" y="6269"/>
                  </a:cubicBezTo>
                  <a:close/>
                  <a:moveTo>
                    <a:pt x="6403" y="6269"/>
                  </a:moveTo>
                  <a:close/>
                  <a:moveTo>
                    <a:pt x="6403" y="2744"/>
                  </a:moveTo>
                  <a:cubicBezTo>
                    <a:pt x="6403" y="2516"/>
                    <a:pt x="6487" y="2311"/>
                    <a:pt x="6621" y="2151"/>
                  </a:cubicBezTo>
                  <a:cubicBezTo>
                    <a:pt x="6550" y="2138"/>
                    <a:pt x="6477" y="2135"/>
                    <a:pt x="6403" y="2135"/>
                  </a:cubicBezTo>
                  <a:cubicBezTo>
                    <a:pt x="5580" y="2135"/>
                    <a:pt x="4908" y="2817"/>
                    <a:pt x="4908" y="3659"/>
                  </a:cubicBezTo>
                  <a:cubicBezTo>
                    <a:pt x="4908" y="4501"/>
                    <a:pt x="5580" y="5183"/>
                    <a:pt x="6403" y="5183"/>
                  </a:cubicBezTo>
                  <a:cubicBezTo>
                    <a:pt x="7226" y="5183"/>
                    <a:pt x="7898" y="4501"/>
                    <a:pt x="7898" y="3659"/>
                  </a:cubicBezTo>
                  <a:cubicBezTo>
                    <a:pt x="7898" y="3592"/>
                    <a:pt x="7892" y="3528"/>
                    <a:pt x="7886" y="3461"/>
                  </a:cubicBezTo>
                  <a:cubicBezTo>
                    <a:pt x="7729" y="3582"/>
                    <a:pt x="7533" y="3659"/>
                    <a:pt x="7319" y="3659"/>
                  </a:cubicBezTo>
                  <a:cubicBezTo>
                    <a:pt x="6813" y="3659"/>
                    <a:pt x="6403" y="3249"/>
                    <a:pt x="6403" y="2744"/>
                  </a:cubicBezTo>
                  <a:close/>
                  <a:moveTo>
                    <a:pt x="6403" y="2744"/>
                  </a:moveTo>
                  <a:close/>
                </a:path>
              </a:pathLst>
            </a:custGeom>
            <a:solidFill>
              <a:srgbClr val="A63636"/>
            </a:solidFill>
            <a:ln>
              <a:noFill/>
            </a:ln>
          </p:spPr>
        </p:sp>
        <p:sp>
          <p:nvSpPr>
            <p:cNvPr id="25" name="文本框 24">
              <a:extLst>
                <a:ext uri="{FF2B5EF4-FFF2-40B4-BE49-F238E27FC236}">
                  <a16:creationId xmlns:a16="http://schemas.microsoft.com/office/drawing/2014/main" id="{60A53C5D-BFB0-4F1E-8D2E-6A982410C850}"/>
                </a:ext>
              </a:extLst>
            </p:cNvPr>
            <p:cNvSpPr txBox="1"/>
            <p:nvPr/>
          </p:nvSpPr>
          <p:spPr>
            <a:xfrm>
              <a:off x="3019316" y="2161339"/>
              <a:ext cx="1469572" cy="400110"/>
            </a:xfrm>
            <a:prstGeom prst="rect">
              <a:avLst/>
            </a:prstGeom>
            <a:noFill/>
          </p:spPr>
          <p:txBody>
            <a:bodyPr wrap="square" rtlCol="0">
              <a:spAutoFit/>
            </a:bodyPr>
            <a:lstStyle/>
            <a:p>
              <a:pPr algn="ctr"/>
              <a:r>
                <a:rPr lang="zh-CN" altLang="en-US" sz="2000" b="1" dirty="0">
                  <a:solidFill>
                    <a:srgbClr val="A63636"/>
                  </a:solidFill>
                  <a:latin typeface="微软雅黑" panose="020B0503020204020204" pitchFamily="34" charset="-122"/>
                  <a:ea typeface="微软雅黑" panose="020B0503020204020204" pitchFamily="34" charset="-122"/>
                </a:rPr>
                <a:t>清晰本底</a:t>
              </a:r>
            </a:p>
          </p:txBody>
        </p:sp>
        <p:sp>
          <p:nvSpPr>
            <p:cNvPr id="53" name="矩形 52">
              <a:extLst>
                <a:ext uri="{FF2B5EF4-FFF2-40B4-BE49-F238E27FC236}">
                  <a16:creationId xmlns:a16="http://schemas.microsoft.com/office/drawing/2014/main" id="{65A71AFD-CDE9-43AB-8452-AD9915092394}"/>
                </a:ext>
              </a:extLst>
            </p:cNvPr>
            <p:cNvSpPr/>
            <p:nvPr/>
          </p:nvSpPr>
          <p:spPr>
            <a:xfrm>
              <a:off x="2036989" y="2759564"/>
              <a:ext cx="612000"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4" name="矩形 53">
              <a:extLst>
                <a:ext uri="{FF2B5EF4-FFF2-40B4-BE49-F238E27FC236}">
                  <a16:creationId xmlns:a16="http://schemas.microsoft.com/office/drawing/2014/main" id="{EC0E0F22-509F-4B0A-AA06-B1E39C2A0F29}"/>
                </a:ext>
              </a:extLst>
            </p:cNvPr>
            <p:cNvSpPr/>
            <p:nvPr/>
          </p:nvSpPr>
          <p:spPr>
            <a:xfrm>
              <a:off x="2711687" y="2759564"/>
              <a:ext cx="2084831"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endParaRPr lang="en-US" altLang="zh-CN" b="1" dirty="0">
                <a:solidFill>
                  <a:srgbClr val="C00000"/>
                </a:solidFill>
                <a:latin typeface="黑体" pitchFamily="49" charset="-122"/>
                <a:ea typeface="黑体" pitchFamily="49" charset="-122"/>
              </a:endParaRPr>
            </a:p>
          </p:txBody>
        </p:sp>
        <p:sp>
          <p:nvSpPr>
            <p:cNvPr id="55" name="iconfont-1187-868526">
              <a:extLst>
                <a:ext uri="{FF2B5EF4-FFF2-40B4-BE49-F238E27FC236}">
                  <a16:creationId xmlns:a16="http://schemas.microsoft.com/office/drawing/2014/main" id="{256B9F11-AADA-4A83-A7F8-965AA40B75CE}"/>
                </a:ext>
              </a:extLst>
            </p:cNvPr>
            <p:cNvSpPr>
              <a:spLocks noChangeAspect="1"/>
            </p:cNvSpPr>
            <p:nvPr/>
          </p:nvSpPr>
          <p:spPr bwMode="auto">
            <a:xfrm>
              <a:off x="2163799" y="2847929"/>
              <a:ext cx="358381" cy="435270"/>
            </a:xfrm>
            <a:custGeom>
              <a:avLst/>
              <a:gdLst>
                <a:gd name="T0" fmla="*/ 264 w 1563"/>
                <a:gd name="T1" fmla="*/ 175 h 1901"/>
                <a:gd name="T2" fmla="*/ 187 w 1563"/>
                <a:gd name="T3" fmla="*/ 225 h 1901"/>
                <a:gd name="T4" fmla="*/ 0 w 1563"/>
                <a:gd name="T5" fmla="*/ 1901 h 1901"/>
                <a:gd name="T6" fmla="*/ 1112 w 1563"/>
                <a:gd name="T7" fmla="*/ 1856 h 1901"/>
                <a:gd name="T8" fmla="*/ 1299 w 1563"/>
                <a:gd name="T9" fmla="*/ 1726 h 1901"/>
                <a:gd name="T10" fmla="*/ 1375 w 1563"/>
                <a:gd name="T11" fmla="*/ 1676 h 1901"/>
                <a:gd name="T12" fmla="*/ 1522 w 1563"/>
                <a:gd name="T13" fmla="*/ 1501 h 1901"/>
                <a:gd name="T14" fmla="*/ 1563 w 1563"/>
                <a:gd name="T15" fmla="*/ 0 h 1901"/>
                <a:gd name="T16" fmla="*/ 854 w 1563"/>
                <a:gd name="T17" fmla="*/ 1290 h 1901"/>
                <a:gd name="T18" fmla="*/ 670 w 1563"/>
                <a:gd name="T19" fmla="*/ 1474 h 1901"/>
                <a:gd name="T20" fmla="*/ 440 w 1563"/>
                <a:gd name="T21" fmla="*/ 1290 h 1901"/>
                <a:gd name="T22" fmla="*/ 257 w 1563"/>
                <a:gd name="T23" fmla="*/ 1060 h 1901"/>
                <a:gd name="T24" fmla="*/ 440 w 1563"/>
                <a:gd name="T25" fmla="*/ 876 h 1901"/>
                <a:gd name="T26" fmla="*/ 670 w 1563"/>
                <a:gd name="T27" fmla="*/ 1060 h 1901"/>
                <a:gd name="T28" fmla="*/ 854 w 1563"/>
                <a:gd name="T29" fmla="*/ 1290 h 1901"/>
                <a:gd name="T30" fmla="*/ 1249 w 1563"/>
                <a:gd name="T31" fmla="*/ 1475 h 1901"/>
                <a:gd name="T32" fmla="*/ 1249 w 1563"/>
                <a:gd name="T33" fmla="*/ 1501 h 1901"/>
                <a:gd name="T34" fmla="*/ 1249 w 1563"/>
                <a:gd name="T35" fmla="*/ 1663 h 1901"/>
                <a:gd name="T36" fmla="*/ 1249 w 1563"/>
                <a:gd name="T37" fmla="*/ 1676 h 1901"/>
                <a:gd name="T38" fmla="*/ 1248 w 1563"/>
                <a:gd name="T39" fmla="*/ 1700 h 1901"/>
                <a:gd name="T40" fmla="*/ 1112 w 1563"/>
                <a:gd name="T41" fmla="*/ 1821 h 1901"/>
                <a:gd name="T42" fmla="*/ 1112 w 1563"/>
                <a:gd name="T43" fmla="*/ 1700 h 1901"/>
                <a:gd name="T44" fmla="*/ 1112 w 1563"/>
                <a:gd name="T45" fmla="*/ 1669 h 1901"/>
                <a:gd name="T46" fmla="*/ 1112 w 1563"/>
                <a:gd name="T47" fmla="*/ 1501 h 1901"/>
                <a:gd name="T48" fmla="*/ 1112 w 1563"/>
                <a:gd name="T49" fmla="*/ 1317 h 1901"/>
                <a:gd name="T50" fmla="*/ 1112 w 1563"/>
                <a:gd name="T51" fmla="*/ 1271 h 1901"/>
                <a:gd name="T52" fmla="*/ 504 w 1563"/>
                <a:gd name="T53" fmla="*/ 400 h 1901"/>
                <a:gd name="T54" fmla="*/ 477 w 1563"/>
                <a:gd name="T55" fmla="*/ 400 h 1901"/>
                <a:gd name="T56" fmla="*/ 451 w 1563"/>
                <a:gd name="T57" fmla="*/ 400 h 1901"/>
                <a:gd name="T58" fmla="*/ 270 w 1563"/>
                <a:gd name="T59" fmla="*/ 400 h 1901"/>
                <a:gd name="T60" fmla="*/ 214 w 1563"/>
                <a:gd name="T61" fmla="*/ 400 h 1901"/>
                <a:gd name="T62" fmla="*/ 89 w 1563"/>
                <a:gd name="T63" fmla="*/ 400 h 1901"/>
                <a:gd name="T64" fmla="*/ 103 w 1563"/>
                <a:gd name="T65" fmla="*/ 386 h 1901"/>
                <a:gd name="T66" fmla="*/ 180 w 1563"/>
                <a:gd name="T67" fmla="*/ 310 h 1901"/>
                <a:gd name="T68" fmla="*/ 206 w 1563"/>
                <a:gd name="T69" fmla="*/ 285 h 1901"/>
                <a:gd name="T70" fmla="*/ 214 w 1563"/>
                <a:gd name="T71" fmla="*/ 277 h 1901"/>
                <a:gd name="T72" fmla="*/ 270 w 1563"/>
                <a:gd name="T73" fmla="*/ 277 h 1901"/>
                <a:gd name="T74" fmla="*/ 387 w 1563"/>
                <a:gd name="T75" fmla="*/ 277 h 1901"/>
                <a:gd name="T76" fmla="*/ 419 w 1563"/>
                <a:gd name="T77" fmla="*/ 277 h 1901"/>
                <a:gd name="T78" fmla="*/ 478 w 1563"/>
                <a:gd name="T79" fmla="*/ 277 h 1901"/>
                <a:gd name="T80" fmla="*/ 1249 w 1563"/>
                <a:gd name="T81" fmla="*/ 1468 h 1901"/>
                <a:gd name="T82" fmla="*/ 1513 w 1563"/>
                <a:gd name="T83" fmla="*/ 1473 h 1901"/>
                <a:gd name="T84" fmla="*/ 1482 w 1563"/>
                <a:gd name="T85" fmla="*/ 1501 h 1901"/>
                <a:gd name="T86" fmla="*/ 1375 w 1563"/>
                <a:gd name="T87" fmla="*/ 1501 h 1901"/>
                <a:gd name="T88" fmla="*/ 1375 w 1563"/>
                <a:gd name="T89" fmla="*/ 175 h 1901"/>
                <a:gd name="T90" fmla="*/ 451 w 1563"/>
                <a:gd name="T91" fmla="*/ 175 h 1901"/>
                <a:gd name="T92" fmla="*/ 360 w 1563"/>
                <a:gd name="T93" fmla="*/ 168 h 1901"/>
                <a:gd name="T94" fmla="*/ 438 w 1563"/>
                <a:gd name="T95" fmla="*/ 92 h 1901"/>
                <a:gd name="T96" fmla="*/ 451 w 1563"/>
                <a:gd name="T97" fmla="*/ 79 h 1901"/>
                <a:gd name="T98" fmla="*/ 477 w 1563"/>
                <a:gd name="T99" fmla="*/ 60 h 1901"/>
                <a:gd name="T100" fmla="*/ 478 w 1563"/>
                <a:gd name="T101" fmla="*/ 52 h 1901"/>
                <a:gd name="T102" fmla="*/ 1513 w 1563"/>
                <a:gd name="T103" fmla="*/ 1473 h 1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3" h="1901">
                  <a:moveTo>
                    <a:pt x="451" y="0"/>
                  </a:moveTo>
                  <a:lnTo>
                    <a:pt x="264" y="175"/>
                  </a:lnTo>
                  <a:lnTo>
                    <a:pt x="264" y="225"/>
                  </a:lnTo>
                  <a:lnTo>
                    <a:pt x="187" y="225"/>
                  </a:lnTo>
                  <a:lnTo>
                    <a:pt x="0" y="400"/>
                  </a:lnTo>
                  <a:lnTo>
                    <a:pt x="0" y="1901"/>
                  </a:lnTo>
                  <a:lnTo>
                    <a:pt x="1112" y="1901"/>
                  </a:lnTo>
                  <a:lnTo>
                    <a:pt x="1112" y="1856"/>
                  </a:lnTo>
                  <a:lnTo>
                    <a:pt x="1258" y="1726"/>
                  </a:lnTo>
                  <a:lnTo>
                    <a:pt x="1299" y="1726"/>
                  </a:lnTo>
                  <a:lnTo>
                    <a:pt x="1299" y="1676"/>
                  </a:lnTo>
                  <a:lnTo>
                    <a:pt x="1375" y="1676"/>
                  </a:lnTo>
                  <a:lnTo>
                    <a:pt x="1375" y="1631"/>
                  </a:lnTo>
                  <a:lnTo>
                    <a:pt x="1522" y="1501"/>
                  </a:lnTo>
                  <a:lnTo>
                    <a:pt x="1563" y="1501"/>
                  </a:lnTo>
                  <a:lnTo>
                    <a:pt x="1563" y="0"/>
                  </a:lnTo>
                  <a:lnTo>
                    <a:pt x="451" y="0"/>
                  </a:lnTo>
                  <a:close/>
                  <a:moveTo>
                    <a:pt x="854" y="1290"/>
                  </a:moveTo>
                  <a:lnTo>
                    <a:pt x="670" y="1290"/>
                  </a:lnTo>
                  <a:lnTo>
                    <a:pt x="670" y="1474"/>
                  </a:lnTo>
                  <a:lnTo>
                    <a:pt x="440" y="1474"/>
                  </a:lnTo>
                  <a:lnTo>
                    <a:pt x="440" y="1290"/>
                  </a:lnTo>
                  <a:lnTo>
                    <a:pt x="257" y="1290"/>
                  </a:lnTo>
                  <a:lnTo>
                    <a:pt x="257" y="1060"/>
                  </a:lnTo>
                  <a:lnTo>
                    <a:pt x="440" y="1060"/>
                  </a:lnTo>
                  <a:lnTo>
                    <a:pt x="440" y="876"/>
                  </a:lnTo>
                  <a:lnTo>
                    <a:pt x="670" y="876"/>
                  </a:lnTo>
                  <a:lnTo>
                    <a:pt x="670" y="1060"/>
                  </a:lnTo>
                  <a:lnTo>
                    <a:pt x="854" y="1060"/>
                  </a:lnTo>
                  <a:lnTo>
                    <a:pt x="854" y="1290"/>
                  </a:lnTo>
                  <a:close/>
                  <a:moveTo>
                    <a:pt x="1249" y="1468"/>
                  </a:moveTo>
                  <a:lnTo>
                    <a:pt x="1249" y="1475"/>
                  </a:lnTo>
                  <a:lnTo>
                    <a:pt x="1249" y="1491"/>
                  </a:lnTo>
                  <a:lnTo>
                    <a:pt x="1249" y="1501"/>
                  </a:lnTo>
                  <a:lnTo>
                    <a:pt x="1249" y="1514"/>
                  </a:lnTo>
                  <a:lnTo>
                    <a:pt x="1249" y="1663"/>
                  </a:lnTo>
                  <a:lnTo>
                    <a:pt x="1249" y="1669"/>
                  </a:lnTo>
                  <a:lnTo>
                    <a:pt x="1249" y="1676"/>
                  </a:lnTo>
                  <a:lnTo>
                    <a:pt x="1249" y="1698"/>
                  </a:lnTo>
                  <a:lnTo>
                    <a:pt x="1248" y="1700"/>
                  </a:lnTo>
                  <a:lnTo>
                    <a:pt x="1218" y="1726"/>
                  </a:lnTo>
                  <a:lnTo>
                    <a:pt x="1112" y="1821"/>
                  </a:lnTo>
                  <a:lnTo>
                    <a:pt x="1112" y="1726"/>
                  </a:lnTo>
                  <a:lnTo>
                    <a:pt x="1112" y="1700"/>
                  </a:lnTo>
                  <a:lnTo>
                    <a:pt x="1112" y="1676"/>
                  </a:lnTo>
                  <a:lnTo>
                    <a:pt x="1112" y="1669"/>
                  </a:lnTo>
                  <a:lnTo>
                    <a:pt x="1112" y="1663"/>
                  </a:lnTo>
                  <a:lnTo>
                    <a:pt x="1112" y="1501"/>
                  </a:lnTo>
                  <a:lnTo>
                    <a:pt x="1112" y="1475"/>
                  </a:lnTo>
                  <a:lnTo>
                    <a:pt x="1112" y="1317"/>
                  </a:lnTo>
                  <a:lnTo>
                    <a:pt x="1112" y="1294"/>
                  </a:lnTo>
                  <a:lnTo>
                    <a:pt x="1112" y="1271"/>
                  </a:lnTo>
                  <a:lnTo>
                    <a:pt x="1112" y="400"/>
                  </a:lnTo>
                  <a:lnTo>
                    <a:pt x="504" y="400"/>
                  </a:lnTo>
                  <a:lnTo>
                    <a:pt x="488" y="400"/>
                  </a:lnTo>
                  <a:lnTo>
                    <a:pt x="477" y="400"/>
                  </a:lnTo>
                  <a:lnTo>
                    <a:pt x="472" y="400"/>
                  </a:lnTo>
                  <a:lnTo>
                    <a:pt x="451" y="400"/>
                  </a:lnTo>
                  <a:lnTo>
                    <a:pt x="277" y="400"/>
                  </a:lnTo>
                  <a:lnTo>
                    <a:pt x="270" y="400"/>
                  </a:lnTo>
                  <a:lnTo>
                    <a:pt x="264" y="400"/>
                  </a:lnTo>
                  <a:lnTo>
                    <a:pt x="214" y="400"/>
                  </a:lnTo>
                  <a:lnTo>
                    <a:pt x="187" y="400"/>
                  </a:lnTo>
                  <a:lnTo>
                    <a:pt x="89" y="400"/>
                  </a:lnTo>
                  <a:lnTo>
                    <a:pt x="96" y="393"/>
                  </a:lnTo>
                  <a:lnTo>
                    <a:pt x="103" y="386"/>
                  </a:lnTo>
                  <a:lnTo>
                    <a:pt x="174" y="316"/>
                  </a:lnTo>
                  <a:lnTo>
                    <a:pt x="180" y="310"/>
                  </a:lnTo>
                  <a:lnTo>
                    <a:pt x="187" y="303"/>
                  </a:lnTo>
                  <a:lnTo>
                    <a:pt x="206" y="285"/>
                  </a:lnTo>
                  <a:lnTo>
                    <a:pt x="214" y="277"/>
                  </a:lnTo>
                  <a:lnTo>
                    <a:pt x="214" y="277"/>
                  </a:lnTo>
                  <a:lnTo>
                    <a:pt x="264" y="277"/>
                  </a:lnTo>
                  <a:lnTo>
                    <a:pt x="270" y="277"/>
                  </a:lnTo>
                  <a:lnTo>
                    <a:pt x="277" y="277"/>
                  </a:lnTo>
                  <a:lnTo>
                    <a:pt x="387" y="277"/>
                  </a:lnTo>
                  <a:lnTo>
                    <a:pt x="403" y="277"/>
                  </a:lnTo>
                  <a:lnTo>
                    <a:pt x="419" y="277"/>
                  </a:lnTo>
                  <a:lnTo>
                    <a:pt x="451" y="277"/>
                  </a:lnTo>
                  <a:lnTo>
                    <a:pt x="478" y="277"/>
                  </a:lnTo>
                  <a:lnTo>
                    <a:pt x="1249" y="277"/>
                  </a:lnTo>
                  <a:lnTo>
                    <a:pt x="1249" y="1468"/>
                  </a:lnTo>
                  <a:lnTo>
                    <a:pt x="1249" y="1468"/>
                  </a:lnTo>
                  <a:close/>
                  <a:moveTo>
                    <a:pt x="1513" y="1473"/>
                  </a:moveTo>
                  <a:lnTo>
                    <a:pt x="1512" y="1475"/>
                  </a:lnTo>
                  <a:lnTo>
                    <a:pt x="1482" y="1501"/>
                  </a:lnTo>
                  <a:lnTo>
                    <a:pt x="1375" y="1596"/>
                  </a:lnTo>
                  <a:lnTo>
                    <a:pt x="1375" y="1501"/>
                  </a:lnTo>
                  <a:lnTo>
                    <a:pt x="1375" y="1475"/>
                  </a:lnTo>
                  <a:lnTo>
                    <a:pt x="1375" y="175"/>
                  </a:lnTo>
                  <a:lnTo>
                    <a:pt x="477" y="175"/>
                  </a:lnTo>
                  <a:lnTo>
                    <a:pt x="451" y="175"/>
                  </a:lnTo>
                  <a:lnTo>
                    <a:pt x="353" y="175"/>
                  </a:lnTo>
                  <a:lnTo>
                    <a:pt x="360" y="168"/>
                  </a:lnTo>
                  <a:lnTo>
                    <a:pt x="366" y="161"/>
                  </a:lnTo>
                  <a:lnTo>
                    <a:pt x="438" y="92"/>
                  </a:lnTo>
                  <a:lnTo>
                    <a:pt x="444" y="85"/>
                  </a:lnTo>
                  <a:lnTo>
                    <a:pt x="451" y="79"/>
                  </a:lnTo>
                  <a:lnTo>
                    <a:pt x="470" y="60"/>
                  </a:lnTo>
                  <a:lnTo>
                    <a:pt x="477" y="60"/>
                  </a:lnTo>
                  <a:lnTo>
                    <a:pt x="477" y="53"/>
                  </a:lnTo>
                  <a:lnTo>
                    <a:pt x="478" y="52"/>
                  </a:lnTo>
                  <a:lnTo>
                    <a:pt x="1513" y="52"/>
                  </a:lnTo>
                  <a:lnTo>
                    <a:pt x="1513" y="1473"/>
                  </a:lnTo>
                  <a:lnTo>
                    <a:pt x="1513" y="1473"/>
                  </a:lnTo>
                  <a:close/>
                </a:path>
              </a:pathLst>
            </a:custGeom>
            <a:solidFill>
              <a:srgbClr val="A63636"/>
            </a:solidFill>
            <a:ln>
              <a:solidFill>
                <a:srgbClr val="A63636"/>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56" name="文本框 30">
              <a:extLst>
                <a:ext uri="{FF2B5EF4-FFF2-40B4-BE49-F238E27FC236}">
                  <a16:creationId xmlns:a16="http://schemas.microsoft.com/office/drawing/2014/main" id="{762DE5B6-D468-4599-80A8-9E4D94AC60D8}"/>
                </a:ext>
              </a:extLst>
            </p:cNvPr>
            <p:cNvSpPr txBox="1"/>
            <p:nvPr/>
          </p:nvSpPr>
          <p:spPr>
            <a:xfrm>
              <a:off x="3019316" y="2865509"/>
              <a:ext cx="146957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A63636"/>
                  </a:solidFill>
                  <a:latin typeface="微软雅黑" panose="020B0503020204020204" pitchFamily="34" charset="-122"/>
                  <a:ea typeface="微软雅黑" panose="020B0503020204020204" pitchFamily="34" charset="-122"/>
                </a:rPr>
                <a:t>医教结合</a:t>
              </a:r>
            </a:p>
          </p:txBody>
        </p:sp>
        <p:sp>
          <p:nvSpPr>
            <p:cNvPr id="63" name="矩形 62">
              <a:extLst>
                <a:ext uri="{FF2B5EF4-FFF2-40B4-BE49-F238E27FC236}">
                  <a16:creationId xmlns:a16="http://schemas.microsoft.com/office/drawing/2014/main" id="{A6032384-E3CE-4761-81D5-FD27F0D1DE77}"/>
                </a:ext>
              </a:extLst>
            </p:cNvPr>
            <p:cNvSpPr/>
            <p:nvPr/>
          </p:nvSpPr>
          <p:spPr>
            <a:xfrm>
              <a:off x="2036989" y="3463734"/>
              <a:ext cx="612000"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4" name="矩形 63">
              <a:extLst>
                <a:ext uri="{FF2B5EF4-FFF2-40B4-BE49-F238E27FC236}">
                  <a16:creationId xmlns:a16="http://schemas.microsoft.com/office/drawing/2014/main" id="{6C8C80F5-CC2F-4325-9050-12CBA51C21E3}"/>
                </a:ext>
              </a:extLst>
            </p:cNvPr>
            <p:cNvSpPr/>
            <p:nvPr/>
          </p:nvSpPr>
          <p:spPr>
            <a:xfrm>
              <a:off x="2711687" y="3463734"/>
              <a:ext cx="2084831"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endParaRPr lang="en-US" altLang="zh-CN" b="1" dirty="0">
                <a:solidFill>
                  <a:srgbClr val="C00000"/>
                </a:solidFill>
                <a:latin typeface="黑体" pitchFamily="49" charset="-122"/>
                <a:ea typeface="黑体" pitchFamily="49" charset="-122"/>
              </a:endParaRPr>
            </a:p>
          </p:txBody>
        </p:sp>
        <p:sp>
          <p:nvSpPr>
            <p:cNvPr id="65" name="iconfont-1187-868526">
              <a:extLst>
                <a:ext uri="{FF2B5EF4-FFF2-40B4-BE49-F238E27FC236}">
                  <a16:creationId xmlns:a16="http://schemas.microsoft.com/office/drawing/2014/main" id="{B65D52B3-16DA-4A9F-AAF4-B42096C2C191}"/>
                </a:ext>
              </a:extLst>
            </p:cNvPr>
            <p:cNvSpPr>
              <a:spLocks noChangeAspect="1"/>
            </p:cNvSpPr>
            <p:nvPr/>
          </p:nvSpPr>
          <p:spPr bwMode="auto">
            <a:xfrm>
              <a:off x="2147747" y="3615425"/>
              <a:ext cx="383182" cy="315692"/>
            </a:xfrm>
            <a:custGeom>
              <a:avLst/>
              <a:gdLst>
                <a:gd name="T0" fmla="*/ 5408 w 6606"/>
                <a:gd name="T1" fmla="*/ 0 h 5451"/>
                <a:gd name="T2" fmla="*/ 2352 w 6606"/>
                <a:gd name="T3" fmla="*/ 3056 h 5451"/>
                <a:gd name="T4" fmla="*/ 1198 w 6606"/>
                <a:gd name="T5" fmla="*/ 1901 h 5451"/>
                <a:gd name="T6" fmla="*/ 0 w 6606"/>
                <a:gd name="T7" fmla="*/ 3099 h 5451"/>
                <a:gd name="T8" fmla="*/ 1155 w 6606"/>
                <a:gd name="T9" fmla="*/ 4254 h 5451"/>
                <a:gd name="T10" fmla="*/ 2352 w 6606"/>
                <a:gd name="T11" fmla="*/ 5451 h 5451"/>
                <a:gd name="T12" fmla="*/ 3550 w 6606"/>
                <a:gd name="T13" fmla="*/ 4254 h 5451"/>
                <a:gd name="T14" fmla="*/ 6606 w 6606"/>
                <a:gd name="T15" fmla="*/ 1198 h 5451"/>
                <a:gd name="T16" fmla="*/ 5408 w 6606"/>
                <a:gd name="T17" fmla="*/ 0 h 5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06" h="5451">
                  <a:moveTo>
                    <a:pt x="5408" y="0"/>
                  </a:moveTo>
                  <a:lnTo>
                    <a:pt x="2352" y="3056"/>
                  </a:lnTo>
                  <a:lnTo>
                    <a:pt x="1198" y="1901"/>
                  </a:lnTo>
                  <a:lnTo>
                    <a:pt x="0" y="3099"/>
                  </a:lnTo>
                  <a:lnTo>
                    <a:pt x="1155" y="4254"/>
                  </a:lnTo>
                  <a:lnTo>
                    <a:pt x="2352" y="5451"/>
                  </a:lnTo>
                  <a:lnTo>
                    <a:pt x="3550" y="4254"/>
                  </a:lnTo>
                  <a:lnTo>
                    <a:pt x="6606" y="1198"/>
                  </a:lnTo>
                  <a:lnTo>
                    <a:pt x="5408" y="0"/>
                  </a:lnTo>
                  <a:close/>
                </a:path>
              </a:pathLst>
            </a:custGeom>
            <a:solidFill>
              <a:srgbClr val="A63636"/>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66" name="文本框 35">
              <a:extLst>
                <a:ext uri="{FF2B5EF4-FFF2-40B4-BE49-F238E27FC236}">
                  <a16:creationId xmlns:a16="http://schemas.microsoft.com/office/drawing/2014/main" id="{D2F977D6-B5FD-4BB6-835E-4AFCD27802F9}"/>
                </a:ext>
              </a:extLst>
            </p:cNvPr>
            <p:cNvSpPr txBox="1"/>
            <p:nvPr/>
          </p:nvSpPr>
          <p:spPr>
            <a:xfrm>
              <a:off x="3019316" y="3569679"/>
              <a:ext cx="146957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A63636"/>
                  </a:solidFill>
                  <a:latin typeface="微软雅黑" panose="020B0503020204020204" pitchFamily="34" charset="-122"/>
                  <a:ea typeface="微软雅黑" panose="020B0503020204020204" pitchFamily="34" charset="-122"/>
                </a:rPr>
                <a:t>一增一减</a:t>
              </a:r>
            </a:p>
          </p:txBody>
        </p:sp>
        <p:sp>
          <p:nvSpPr>
            <p:cNvPr id="73" name="矩形 72">
              <a:extLst>
                <a:ext uri="{FF2B5EF4-FFF2-40B4-BE49-F238E27FC236}">
                  <a16:creationId xmlns:a16="http://schemas.microsoft.com/office/drawing/2014/main" id="{CD27BA54-223D-48EB-8494-6D3936FF71AD}"/>
                </a:ext>
              </a:extLst>
            </p:cNvPr>
            <p:cNvSpPr/>
            <p:nvPr/>
          </p:nvSpPr>
          <p:spPr>
            <a:xfrm>
              <a:off x="2036989" y="4167904"/>
              <a:ext cx="612000"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4" name="矩形 73">
              <a:extLst>
                <a:ext uri="{FF2B5EF4-FFF2-40B4-BE49-F238E27FC236}">
                  <a16:creationId xmlns:a16="http://schemas.microsoft.com/office/drawing/2014/main" id="{7436D7C6-BDBF-45B3-A9DC-8142AC3B235B}"/>
                </a:ext>
              </a:extLst>
            </p:cNvPr>
            <p:cNvSpPr/>
            <p:nvPr/>
          </p:nvSpPr>
          <p:spPr>
            <a:xfrm>
              <a:off x="2711687" y="4167904"/>
              <a:ext cx="2084831"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endParaRPr lang="en-US" altLang="zh-CN" b="1" dirty="0">
                <a:solidFill>
                  <a:srgbClr val="C00000"/>
                </a:solidFill>
                <a:latin typeface="黑体" pitchFamily="49" charset="-122"/>
                <a:ea typeface="黑体" pitchFamily="49" charset="-122"/>
              </a:endParaRPr>
            </a:p>
          </p:txBody>
        </p:sp>
        <p:sp>
          <p:nvSpPr>
            <p:cNvPr id="75" name="iconfont-1187-868526">
              <a:extLst>
                <a:ext uri="{FF2B5EF4-FFF2-40B4-BE49-F238E27FC236}">
                  <a16:creationId xmlns:a16="http://schemas.microsoft.com/office/drawing/2014/main" id="{0104ECE2-D884-4547-9FEB-0F8163761A0E}"/>
                </a:ext>
              </a:extLst>
            </p:cNvPr>
            <p:cNvSpPr>
              <a:spLocks noChangeAspect="1"/>
            </p:cNvSpPr>
            <p:nvPr/>
          </p:nvSpPr>
          <p:spPr bwMode="auto">
            <a:xfrm>
              <a:off x="2159577" y="4245716"/>
              <a:ext cx="366825" cy="456376"/>
            </a:xfrm>
            <a:custGeom>
              <a:avLst/>
              <a:gdLst>
                <a:gd name="T0" fmla="*/ 7467 w 8594"/>
                <a:gd name="T1" fmla="*/ 3954 h 10690"/>
                <a:gd name="T2" fmla="*/ 4644 w 8594"/>
                <a:gd name="T3" fmla="*/ 6777 h 10690"/>
                <a:gd name="T4" fmla="*/ 3890 w 8594"/>
                <a:gd name="T5" fmla="*/ 6777 h 10690"/>
                <a:gd name="T6" fmla="*/ 2290 w 8594"/>
                <a:gd name="T7" fmla="*/ 5177 h 10690"/>
                <a:gd name="T8" fmla="*/ 2296 w 8594"/>
                <a:gd name="T9" fmla="*/ 4429 h 10690"/>
                <a:gd name="T10" fmla="*/ 3044 w 8594"/>
                <a:gd name="T11" fmla="*/ 4423 h 10690"/>
                <a:gd name="T12" fmla="*/ 4267 w 8594"/>
                <a:gd name="T13" fmla="*/ 5646 h 10690"/>
                <a:gd name="T14" fmla="*/ 7623 w 8594"/>
                <a:gd name="T15" fmla="*/ 2289 h 10690"/>
                <a:gd name="T16" fmla="*/ 8534 w 8594"/>
                <a:gd name="T17" fmla="*/ 2666 h 10690"/>
                <a:gd name="T18" fmla="*/ 8534 w 8594"/>
                <a:gd name="T19" fmla="*/ 6762 h 10690"/>
                <a:gd name="T20" fmla="*/ 7190 w 8594"/>
                <a:gd name="T21" fmla="*/ 9076 h 10690"/>
                <a:gd name="T22" fmla="*/ 4532 w 8594"/>
                <a:gd name="T23" fmla="*/ 10596 h 10690"/>
                <a:gd name="T24" fmla="*/ 4002 w 8594"/>
                <a:gd name="T25" fmla="*/ 10596 h 10690"/>
                <a:gd name="T26" fmla="*/ 1344 w 8594"/>
                <a:gd name="T27" fmla="*/ 9076 h 10690"/>
                <a:gd name="T28" fmla="*/ 0 w 8594"/>
                <a:gd name="T29" fmla="*/ 6762 h 10690"/>
                <a:gd name="T30" fmla="*/ 0 w 8594"/>
                <a:gd name="T31" fmla="*/ 1066 h 10690"/>
                <a:gd name="T32" fmla="*/ 387 w 8594"/>
                <a:gd name="T33" fmla="*/ 553 h 10690"/>
                <a:gd name="T34" fmla="*/ 4267 w 8594"/>
                <a:gd name="T35" fmla="*/ 0 h 10690"/>
                <a:gd name="T36" fmla="*/ 8147 w 8594"/>
                <a:gd name="T37" fmla="*/ 553 h 10690"/>
                <a:gd name="T38" fmla="*/ 8513 w 8594"/>
                <a:gd name="T39" fmla="*/ 1213 h 10690"/>
                <a:gd name="T40" fmla="*/ 7854 w 8594"/>
                <a:gd name="T41" fmla="*/ 1579 h 10690"/>
                <a:gd name="T42" fmla="*/ 4267 w 8594"/>
                <a:gd name="T43" fmla="*/ 1066 h 10690"/>
                <a:gd name="T44" fmla="*/ 1067 w 8594"/>
                <a:gd name="T45" fmla="*/ 1474 h 10690"/>
                <a:gd name="T46" fmla="*/ 1067 w 8594"/>
                <a:gd name="T47" fmla="*/ 6762 h 10690"/>
                <a:gd name="T48" fmla="*/ 1873 w 8594"/>
                <a:gd name="T49" fmla="*/ 8151 h 10690"/>
                <a:gd name="T50" fmla="*/ 4267 w 8594"/>
                <a:gd name="T51" fmla="*/ 9519 h 10690"/>
                <a:gd name="T52" fmla="*/ 6661 w 8594"/>
                <a:gd name="T53" fmla="*/ 8151 h 10690"/>
                <a:gd name="T54" fmla="*/ 7467 w 8594"/>
                <a:gd name="T55" fmla="*/ 6762 h 10690"/>
                <a:gd name="T56" fmla="*/ 7467 w 8594"/>
                <a:gd name="T57" fmla="*/ 3954 h 10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94" h="10690">
                  <a:moveTo>
                    <a:pt x="7467" y="3954"/>
                  </a:moveTo>
                  <a:lnTo>
                    <a:pt x="4644" y="6777"/>
                  </a:lnTo>
                  <a:cubicBezTo>
                    <a:pt x="4436" y="6985"/>
                    <a:pt x="4098" y="6985"/>
                    <a:pt x="3890" y="6777"/>
                  </a:cubicBezTo>
                  <a:lnTo>
                    <a:pt x="2290" y="5177"/>
                  </a:lnTo>
                  <a:cubicBezTo>
                    <a:pt x="2088" y="4967"/>
                    <a:pt x="2091" y="4635"/>
                    <a:pt x="2296" y="4429"/>
                  </a:cubicBezTo>
                  <a:cubicBezTo>
                    <a:pt x="2502" y="4223"/>
                    <a:pt x="2835" y="4220"/>
                    <a:pt x="3044" y="4423"/>
                  </a:cubicBezTo>
                  <a:lnTo>
                    <a:pt x="4267" y="5646"/>
                  </a:lnTo>
                  <a:lnTo>
                    <a:pt x="7623" y="2289"/>
                  </a:lnTo>
                  <a:cubicBezTo>
                    <a:pt x="7959" y="1953"/>
                    <a:pt x="8534" y="2191"/>
                    <a:pt x="8534" y="2666"/>
                  </a:cubicBezTo>
                  <a:lnTo>
                    <a:pt x="8534" y="6762"/>
                  </a:lnTo>
                  <a:cubicBezTo>
                    <a:pt x="8533" y="7719"/>
                    <a:pt x="8020" y="8602"/>
                    <a:pt x="7190" y="9076"/>
                  </a:cubicBezTo>
                  <a:lnTo>
                    <a:pt x="4532" y="10596"/>
                  </a:lnTo>
                  <a:cubicBezTo>
                    <a:pt x="4368" y="10690"/>
                    <a:pt x="4166" y="10690"/>
                    <a:pt x="4002" y="10596"/>
                  </a:cubicBezTo>
                  <a:lnTo>
                    <a:pt x="1344" y="9076"/>
                  </a:lnTo>
                  <a:cubicBezTo>
                    <a:pt x="513" y="8602"/>
                    <a:pt x="1" y="7719"/>
                    <a:pt x="0" y="6762"/>
                  </a:cubicBezTo>
                  <a:lnTo>
                    <a:pt x="0" y="1066"/>
                  </a:lnTo>
                  <a:cubicBezTo>
                    <a:pt x="0" y="828"/>
                    <a:pt x="158" y="619"/>
                    <a:pt x="387" y="553"/>
                  </a:cubicBezTo>
                  <a:cubicBezTo>
                    <a:pt x="1648" y="189"/>
                    <a:pt x="2954" y="2"/>
                    <a:pt x="4267" y="0"/>
                  </a:cubicBezTo>
                  <a:cubicBezTo>
                    <a:pt x="5561" y="0"/>
                    <a:pt x="6855" y="185"/>
                    <a:pt x="8147" y="553"/>
                  </a:cubicBezTo>
                  <a:cubicBezTo>
                    <a:pt x="8430" y="634"/>
                    <a:pt x="8594" y="930"/>
                    <a:pt x="8513" y="1213"/>
                  </a:cubicBezTo>
                  <a:cubicBezTo>
                    <a:pt x="8432" y="1496"/>
                    <a:pt x="8137" y="1660"/>
                    <a:pt x="7854" y="1579"/>
                  </a:cubicBezTo>
                  <a:cubicBezTo>
                    <a:pt x="6688" y="1242"/>
                    <a:pt x="5481" y="1069"/>
                    <a:pt x="4267" y="1066"/>
                  </a:cubicBezTo>
                  <a:cubicBezTo>
                    <a:pt x="3201" y="1066"/>
                    <a:pt x="2135" y="1202"/>
                    <a:pt x="1067" y="1474"/>
                  </a:cubicBezTo>
                  <a:lnTo>
                    <a:pt x="1067" y="6762"/>
                  </a:lnTo>
                  <a:cubicBezTo>
                    <a:pt x="1067" y="7336"/>
                    <a:pt x="1375" y="7866"/>
                    <a:pt x="1873" y="8151"/>
                  </a:cubicBezTo>
                  <a:lnTo>
                    <a:pt x="4267" y="9519"/>
                  </a:lnTo>
                  <a:lnTo>
                    <a:pt x="6661" y="8151"/>
                  </a:lnTo>
                  <a:cubicBezTo>
                    <a:pt x="7159" y="7866"/>
                    <a:pt x="7467" y="7336"/>
                    <a:pt x="7467" y="6762"/>
                  </a:cubicBezTo>
                  <a:lnTo>
                    <a:pt x="7467" y="3954"/>
                  </a:lnTo>
                  <a:close/>
                </a:path>
              </a:pathLst>
            </a:custGeom>
            <a:solidFill>
              <a:srgbClr val="A63636"/>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76" name="文本框 40">
              <a:extLst>
                <a:ext uri="{FF2B5EF4-FFF2-40B4-BE49-F238E27FC236}">
                  <a16:creationId xmlns:a16="http://schemas.microsoft.com/office/drawing/2014/main" id="{CC25729F-B60F-47B2-9D2F-AA0839DF8FA6}"/>
                </a:ext>
              </a:extLst>
            </p:cNvPr>
            <p:cNvSpPr txBox="1"/>
            <p:nvPr/>
          </p:nvSpPr>
          <p:spPr>
            <a:xfrm>
              <a:off x="3019316" y="4273849"/>
              <a:ext cx="146957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A63636"/>
                  </a:solidFill>
                  <a:latin typeface="微软雅黑" panose="020B0503020204020204" pitchFamily="34" charset="-122"/>
                  <a:ea typeface="微软雅黑" panose="020B0503020204020204" pitchFamily="34" charset="-122"/>
                </a:rPr>
                <a:t>综合防控</a:t>
              </a:r>
            </a:p>
          </p:txBody>
        </p:sp>
        <p:sp>
          <p:nvSpPr>
            <p:cNvPr id="78" name="矩形 77">
              <a:extLst>
                <a:ext uri="{FF2B5EF4-FFF2-40B4-BE49-F238E27FC236}">
                  <a16:creationId xmlns:a16="http://schemas.microsoft.com/office/drawing/2014/main" id="{58882650-18BA-41FE-B719-2AE3F94F4A21}"/>
                </a:ext>
              </a:extLst>
            </p:cNvPr>
            <p:cNvSpPr/>
            <p:nvPr/>
          </p:nvSpPr>
          <p:spPr>
            <a:xfrm>
              <a:off x="2036989" y="4872074"/>
              <a:ext cx="612000"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9" name="矩形 78">
              <a:extLst>
                <a:ext uri="{FF2B5EF4-FFF2-40B4-BE49-F238E27FC236}">
                  <a16:creationId xmlns:a16="http://schemas.microsoft.com/office/drawing/2014/main" id="{5619893F-3F12-4016-AB67-8068576555BC}"/>
                </a:ext>
              </a:extLst>
            </p:cNvPr>
            <p:cNvSpPr/>
            <p:nvPr/>
          </p:nvSpPr>
          <p:spPr>
            <a:xfrm>
              <a:off x="2711687" y="4872074"/>
              <a:ext cx="2084831" cy="612000"/>
            </a:xfrm>
            <a:prstGeom prst="rect">
              <a:avLst/>
            </a:prstGeom>
            <a:noFill/>
            <a:ln>
              <a:solidFill>
                <a:srgbClr val="EAB9C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endParaRPr lang="en-US" altLang="zh-CN" b="1" dirty="0">
                <a:solidFill>
                  <a:srgbClr val="C00000"/>
                </a:solidFill>
                <a:latin typeface="黑体" pitchFamily="49" charset="-122"/>
                <a:ea typeface="黑体" pitchFamily="49" charset="-122"/>
              </a:endParaRPr>
            </a:p>
          </p:txBody>
        </p:sp>
        <p:sp>
          <p:nvSpPr>
            <p:cNvPr id="80" name="iconfont-1187-868526">
              <a:extLst>
                <a:ext uri="{FF2B5EF4-FFF2-40B4-BE49-F238E27FC236}">
                  <a16:creationId xmlns:a16="http://schemas.microsoft.com/office/drawing/2014/main" id="{4E269664-9C2B-48A4-9E66-70C490EEF9FB}"/>
                </a:ext>
              </a:extLst>
            </p:cNvPr>
            <p:cNvSpPr>
              <a:spLocks noChangeAspect="1"/>
            </p:cNvSpPr>
            <p:nvPr/>
          </p:nvSpPr>
          <p:spPr bwMode="auto">
            <a:xfrm>
              <a:off x="2144486" y="4984930"/>
              <a:ext cx="397007" cy="386288"/>
            </a:xfrm>
            <a:custGeom>
              <a:avLst/>
              <a:gdLst>
                <a:gd name="connsiteX0" fmla="*/ 273512 w 601147"/>
                <a:gd name="connsiteY0" fmla="*/ 584635 h 584917"/>
                <a:gd name="connsiteX1" fmla="*/ 273513 w 601147"/>
                <a:gd name="connsiteY1" fmla="*/ 584635 h 584917"/>
                <a:gd name="connsiteX2" fmla="*/ 273583 w 601147"/>
                <a:gd name="connsiteY2" fmla="*/ 584635 h 584917"/>
                <a:gd name="connsiteX3" fmla="*/ 273583 w 601147"/>
                <a:gd name="connsiteY3" fmla="*/ 584917 h 584917"/>
                <a:gd name="connsiteX4" fmla="*/ 273512 w 601147"/>
                <a:gd name="connsiteY4" fmla="*/ 584917 h 584917"/>
                <a:gd name="connsiteX5" fmla="*/ 509977 w 601147"/>
                <a:gd name="connsiteY5" fmla="*/ 386927 h 584917"/>
                <a:gd name="connsiteX6" fmla="*/ 441599 w 601147"/>
                <a:gd name="connsiteY6" fmla="*/ 411333 h 584917"/>
                <a:gd name="connsiteX7" fmla="*/ 441599 w 601147"/>
                <a:gd name="connsiteY7" fmla="*/ 471114 h 584917"/>
                <a:gd name="connsiteX8" fmla="*/ 509977 w 601147"/>
                <a:gd name="connsiteY8" fmla="*/ 558592 h 584917"/>
                <a:gd name="connsiteX9" fmla="*/ 509977 w 601147"/>
                <a:gd name="connsiteY9" fmla="*/ 356214 h 584917"/>
                <a:gd name="connsiteX10" fmla="*/ 601147 w 601147"/>
                <a:gd name="connsiteY10" fmla="*/ 385008 h 584917"/>
                <a:gd name="connsiteX11" fmla="*/ 601147 w 601147"/>
                <a:gd name="connsiteY11" fmla="*/ 471114 h 584917"/>
                <a:gd name="connsiteX12" fmla="*/ 509977 w 601147"/>
                <a:gd name="connsiteY12" fmla="*/ 584917 h 584917"/>
                <a:gd name="connsiteX13" fmla="*/ 418806 w 601147"/>
                <a:gd name="connsiteY13" fmla="*/ 471114 h 584917"/>
                <a:gd name="connsiteX14" fmla="*/ 418806 w 601147"/>
                <a:gd name="connsiteY14" fmla="*/ 385008 h 584917"/>
                <a:gd name="connsiteX15" fmla="*/ 509977 w 601147"/>
                <a:gd name="connsiteY15" fmla="*/ 356214 h 584917"/>
                <a:gd name="connsiteX16" fmla="*/ 273513 w 601147"/>
                <a:gd name="connsiteY16" fmla="*/ 0 h 584917"/>
                <a:gd name="connsiteX17" fmla="*/ 424549 w 601147"/>
                <a:gd name="connsiteY17" fmla="*/ 150820 h 584917"/>
                <a:gd name="connsiteX18" fmla="*/ 341067 w 601147"/>
                <a:gd name="connsiteY18" fmla="*/ 308771 h 584917"/>
                <a:gd name="connsiteX19" fmla="*/ 453383 w 601147"/>
                <a:gd name="connsiteY19" fmla="*/ 364163 h 584917"/>
                <a:gd name="connsiteX20" fmla="*/ 427570 w 601147"/>
                <a:gd name="connsiteY20" fmla="*/ 363889 h 584917"/>
                <a:gd name="connsiteX21" fmla="*/ 395989 w 601147"/>
                <a:gd name="connsiteY21" fmla="*/ 351000 h 584917"/>
                <a:gd name="connsiteX22" fmla="*/ 395989 w 601147"/>
                <a:gd name="connsiteY22" fmla="*/ 471108 h 584917"/>
                <a:gd name="connsiteX23" fmla="*/ 449264 w 601147"/>
                <a:gd name="connsiteY23" fmla="*/ 570376 h 584917"/>
                <a:gd name="connsiteX24" fmla="*/ 273513 w 601147"/>
                <a:gd name="connsiteY24" fmla="*/ 584635 h 584917"/>
                <a:gd name="connsiteX25" fmla="*/ 350129 w 601147"/>
                <a:gd name="connsiteY25" fmla="*/ 508402 h 584917"/>
                <a:gd name="connsiteX26" fmla="*/ 285595 w 601147"/>
                <a:gd name="connsiteY26" fmla="*/ 352646 h 584917"/>
                <a:gd name="connsiteX27" fmla="*/ 286419 w 601147"/>
                <a:gd name="connsiteY27" fmla="*/ 352646 h 584917"/>
                <a:gd name="connsiteX28" fmla="*/ 311409 w 601147"/>
                <a:gd name="connsiteY28" fmla="*/ 323853 h 584917"/>
                <a:gd name="connsiteX29" fmla="*/ 273513 w 601147"/>
                <a:gd name="connsiteY29" fmla="*/ 330708 h 584917"/>
                <a:gd name="connsiteX30" fmla="*/ 235616 w 601147"/>
                <a:gd name="connsiteY30" fmla="*/ 323853 h 584917"/>
                <a:gd name="connsiteX31" fmla="*/ 260880 w 601147"/>
                <a:gd name="connsiteY31" fmla="*/ 352646 h 584917"/>
                <a:gd name="connsiteX32" fmla="*/ 261430 w 601147"/>
                <a:gd name="connsiteY32" fmla="*/ 352646 h 584917"/>
                <a:gd name="connsiteX33" fmla="*/ 196896 w 601147"/>
                <a:gd name="connsiteY33" fmla="*/ 508402 h 584917"/>
                <a:gd name="connsiteX34" fmla="*/ 273513 w 601147"/>
                <a:gd name="connsiteY34" fmla="*/ 584635 h 584917"/>
                <a:gd name="connsiteX35" fmla="*/ 0 w 601147"/>
                <a:gd name="connsiteY35" fmla="*/ 517451 h 584917"/>
                <a:gd name="connsiteX36" fmla="*/ 205958 w 601147"/>
                <a:gd name="connsiteY36" fmla="*/ 308771 h 584917"/>
                <a:gd name="connsiteX37" fmla="*/ 122476 w 601147"/>
                <a:gd name="connsiteY37" fmla="*/ 150820 h 584917"/>
                <a:gd name="connsiteX38" fmla="*/ 273513 w 601147"/>
                <a:gd name="connsiteY38" fmla="*/ 0 h 58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1147" h="584917">
                  <a:moveTo>
                    <a:pt x="273512" y="584635"/>
                  </a:moveTo>
                  <a:lnTo>
                    <a:pt x="273513" y="584635"/>
                  </a:lnTo>
                  <a:lnTo>
                    <a:pt x="273583" y="584635"/>
                  </a:lnTo>
                  <a:lnTo>
                    <a:pt x="273583" y="584917"/>
                  </a:lnTo>
                  <a:lnTo>
                    <a:pt x="273512" y="584917"/>
                  </a:lnTo>
                  <a:close/>
                  <a:moveTo>
                    <a:pt x="509977" y="386927"/>
                  </a:moveTo>
                  <a:cubicBezTo>
                    <a:pt x="484163" y="406671"/>
                    <a:pt x="459448" y="411333"/>
                    <a:pt x="441599" y="411333"/>
                  </a:cubicBezTo>
                  <a:lnTo>
                    <a:pt x="441599" y="471114"/>
                  </a:lnTo>
                  <a:cubicBezTo>
                    <a:pt x="441599" y="509505"/>
                    <a:pt x="484438" y="543235"/>
                    <a:pt x="509977" y="558592"/>
                  </a:cubicBezTo>
                  <a:close/>
                  <a:moveTo>
                    <a:pt x="509977" y="356214"/>
                  </a:moveTo>
                  <a:cubicBezTo>
                    <a:pt x="555562" y="403929"/>
                    <a:pt x="601147" y="385008"/>
                    <a:pt x="601147" y="385008"/>
                  </a:cubicBezTo>
                  <a:lnTo>
                    <a:pt x="601147" y="471114"/>
                  </a:lnTo>
                  <a:cubicBezTo>
                    <a:pt x="601147" y="539396"/>
                    <a:pt x="509977" y="584917"/>
                    <a:pt x="509977" y="584917"/>
                  </a:cubicBezTo>
                  <a:cubicBezTo>
                    <a:pt x="509977" y="584917"/>
                    <a:pt x="418806" y="539396"/>
                    <a:pt x="418806" y="471114"/>
                  </a:cubicBezTo>
                  <a:lnTo>
                    <a:pt x="418806" y="385008"/>
                  </a:lnTo>
                  <a:cubicBezTo>
                    <a:pt x="418806" y="385008"/>
                    <a:pt x="464391" y="403929"/>
                    <a:pt x="509977" y="356214"/>
                  </a:cubicBezTo>
                  <a:close/>
                  <a:moveTo>
                    <a:pt x="273513" y="0"/>
                  </a:moveTo>
                  <a:cubicBezTo>
                    <a:pt x="356994" y="0"/>
                    <a:pt x="424549" y="67458"/>
                    <a:pt x="424549" y="150820"/>
                  </a:cubicBezTo>
                  <a:cubicBezTo>
                    <a:pt x="424549" y="210052"/>
                    <a:pt x="390497" y="275590"/>
                    <a:pt x="341067" y="308771"/>
                  </a:cubicBezTo>
                  <a:cubicBezTo>
                    <a:pt x="383357" y="319465"/>
                    <a:pt x="421528" y="339483"/>
                    <a:pt x="453383" y="364163"/>
                  </a:cubicBezTo>
                  <a:cubicBezTo>
                    <a:pt x="438280" y="367454"/>
                    <a:pt x="427570" y="363889"/>
                    <a:pt x="427570" y="363889"/>
                  </a:cubicBezTo>
                  <a:lnTo>
                    <a:pt x="395989" y="351000"/>
                  </a:lnTo>
                  <a:lnTo>
                    <a:pt x="395989" y="471108"/>
                  </a:lnTo>
                  <a:cubicBezTo>
                    <a:pt x="395989" y="513338"/>
                    <a:pt x="422901" y="547341"/>
                    <a:pt x="449264" y="570376"/>
                  </a:cubicBezTo>
                  <a:cubicBezTo>
                    <a:pt x="399559" y="579973"/>
                    <a:pt x="336673" y="584635"/>
                    <a:pt x="273513" y="584635"/>
                  </a:cubicBezTo>
                  <a:lnTo>
                    <a:pt x="350129" y="508402"/>
                  </a:lnTo>
                  <a:lnTo>
                    <a:pt x="285595" y="352646"/>
                  </a:lnTo>
                  <a:lnTo>
                    <a:pt x="286419" y="352646"/>
                  </a:lnTo>
                  <a:lnTo>
                    <a:pt x="311409" y="323853"/>
                  </a:lnTo>
                  <a:cubicBezTo>
                    <a:pt x="299326" y="328240"/>
                    <a:pt x="286694" y="330708"/>
                    <a:pt x="273513" y="330708"/>
                  </a:cubicBezTo>
                  <a:cubicBezTo>
                    <a:pt x="260331" y="330708"/>
                    <a:pt x="247699" y="328240"/>
                    <a:pt x="235616" y="323853"/>
                  </a:cubicBezTo>
                  <a:lnTo>
                    <a:pt x="260880" y="352646"/>
                  </a:lnTo>
                  <a:lnTo>
                    <a:pt x="261430" y="352646"/>
                  </a:lnTo>
                  <a:lnTo>
                    <a:pt x="196896" y="508402"/>
                  </a:lnTo>
                  <a:lnTo>
                    <a:pt x="273513" y="584635"/>
                  </a:lnTo>
                  <a:cubicBezTo>
                    <a:pt x="136756" y="584635"/>
                    <a:pt x="0" y="562423"/>
                    <a:pt x="0" y="517451"/>
                  </a:cubicBezTo>
                  <a:cubicBezTo>
                    <a:pt x="0" y="441218"/>
                    <a:pt x="87601" y="338661"/>
                    <a:pt x="205958" y="308771"/>
                  </a:cubicBezTo>
                  <a:cubicBezTo>
                    <a:pt x="156528" y="275590"/>
                    <a:pt x="122476" y="210052"/>
                    <a:pt x="122476" y="150820"/>
                  </a:cubicBezTo>
                  <a:cubicBezTo>
                    <a:pt x="122476" y="67458"/>
                    <a:pt x="190031" y="0"/>
                    <a:pt x="273513" y="0"/>
                  </a:cubicBezTo>
                  <a:close/>
                </a:path>
              </a:pathLst>
            </a:custGeom>
            <a:solidFill>
              <a:srgbClr val="A63636"/>
            </a:solidFill>
            <a:ln>
              <a:noFill/>
            </a:ln>
          </p:spPr>
          <p:txBody>
            <a:bodyPr/>
            <a:lstStyle/>
            <a:p>
              <a:endParaRPr lang="zh-CN" altLang="en-US"/>
            </a:p>
          </p:txBody>
        </p:sp>
        <p:sp>
          <p:nvSpPr>
            <p:cNvPr id="81" name="文本框 45">
              <a:extLst>
                <a:ext uri="{FF2B5EF4-FFF2-40B4-BE49-F238E27FC236}">
                  <a16:creationId xmlns:a16="http://schemas.microsoft.com/office/drawing/2014/main" id="{F60AAB1D-A4FE-46D7-8E73-86A472A08F27}"/>
                </a:ext>
              </a:extLst>
            </p:cNvPr>
            <p:cNvSpPr txBox="1"/>
            <p:nvPr/>
          </p:nvSpPr>
          <p:spPr>
            <a:xfrm>
              <a:off x="3019316" y="4978019"/>
              <a:ext cx="146957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A63636"/>
                  </a:solidFill>
                  <a:latin typeface="微软雅黑" panose="020B0503020204020204" pitchFamily="34" charset="-122"/>
                  <a:ea typeface="微软雅黑" panose="020B0503020204020204" pitchFamily="34" charset="-122"/>
                </a:rPr>
                <a:t>全民动员</a:t>
              </a:r>
            </a:p>
          </p:txBody>
        </p:sp>
      </p:grpSp>
    </p:spTree>
    <p:custDataLst>
      <p:tags r:id="rId1"/>
    </p:custDataLst>
    <p:extLst>
      <p:ext uri="{BB962C8B-B14F-4D97-AF65-F5344CB8AC3E}">
        <p14:creationId xmlns:p14="http://schemas.microsoft.com/office/powerpoint/2010/main" val="4275974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人, 笔记本, 电子, 电脑&#10;&#10;描述已自动生成">
            <a:extLst>
              <a:ext uri="{FF2B5EF4-FFF2-40B4-BE49-F238E27FC236}">
                <a16:creationId xmlns:a16="http://schemas.microsoft.com/office/drawing/2014/main" id="{D4B73A43-CB14-40FD-A10B-60E820496B64}"/>
              </a:ext>
            </a:extLst>
          </p:cNvPr>
          <p:cNvPicPr>
            <a:picLocks noChangeAspect="1"/>
          </p:cNvPicPr>
          <p:nvPr/>
        </p:nvPicPr>
        <p:blipFill rotWithShape="1">
          <a:blip r:embed="rId4">
            <a:extLst>
              <a:ext uri="{28A0092B-C50C-407E-A947-70E740481C1C}">
                <a14:useLocalDpi xmlns:a14="http://schemas.microsoft.com/office/drawing/2010/main" val="0"/>
              </a:ext>
            </a:extLst>
          </a:blip>
          <a:srcRect l="1546" t="22303" r="3050" b="32684"/>
          <a:stretch/>
        </p:blipFill>
        <p:spPr>
          <a:xfrm>
            <a:off x="-10001" y="2628900"/>
            <a:ext cx="12212003" cy="4229100"/>
          </a:xfrm>
          <a:prstGeom prst="rect">
            <a:avLst/>
          </a:prstGeom>
        </p:spPr>
      </p:pic>
      <p:sp>
        <p:nvSpPr>
          <p:cNvPr id="188" name="矩形 187">
            <a:extLst>
              <a:ext uri="{FF2B5EF4-FFF2-40B4-BE49-F238E27FC236}">
                <a16:creationId xmlns:a16="http://schemas.microsoft.com/office/drawing/2014/main" id="{503DA663-9103-4BE0-B4A6-17C0ADD1C1FE}"/>
              </a:ext>
            </a:extLst>
          </p:cNvPr>
          <p:cNvSpPr/>
          <p:nvPr/>
        </p:nvSpPr>
        <p:spPr>
          <a:xfrm>
            <a:off x="304952" y="304882"/>
            <a:ext cx="11578886" cy="6082467"/>
          </a:xfrm>
          <a:prstGeom prst="rect">
            <a:avLst/>
          </a:prstGeom>
          <a:noFill/>
          <a:ln w="57150">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EF1FAC8C-4AED-41F2-B3ED-A509FE45C32C}"/>
              </a:ext>
            </a:extLst>
          </p:cNvPr>
          <p:cNvSpPr/>
          <p:nvPr/>
        </p:nvSpPr>
        <p:spPr>
          <a:xfrm>
            <a:off x="3893004" y="1831638"/>
            <a:ext cx="4405993" cy="221599"/>
          </a:xfrm>
          <a:prstGeom prst="rect">
            <a:avLst/>
          </a:prstGeom>
        </p:spPr>
        <p:txBody>
          <a:bodyPr wrap="square">
            <a:spAutoFit/>
          </a:bodyPr>
          <a:lstStyle/>
          <a:p>
            <a:pPr algn="dist"/>
            <a:r>
              <a:rPr lang="en-US" altLang="zh-CN" sz="840" dirty="0">
                <a:solidFill>
                  <a:srgbClr val="A63636"/>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rgbClr val="A63636"/>
              </a:solidFill>
              <a:latin typeface="Engravers MT" panose="02090707080505020304" pitchFamily="18" charset="0"/>
              <a:ea typeface="AXIS Std H" panose="020B0800000000000000" pitchFamily="34" charset="-128"/>
              <a:cs typeface="Aharoni" panose="02010803020104030203" pitchFamily="2" charset="-79"/>
            </a:endParaRPr>
          </a:p>
        </p:txBody>
      </p:sp>
      <p:cxnSp>
        <p:nvCxnSpPr>
          <p:cNvPr id="11" name="直接连接符 10">
            <a:extLst>
              <a:ext uri="{FF2B5EF4-FFF2-40B4-BE49-F238E27FC236}">
                <a16:creationId xmlns:a16="http://schemas.microsoft.com/office/drawing/2014/main" id="{4A0ED1E0-D8AA-4F2C-976D-EAA9E575B954}"/>
              </a:ext>
            </a:extLst>
          </p:cNvPr>
          <p:cNvCxnSpPr>
            <a:cxnSpLocks/>
          </p:cNvCxnSpPr>
          <p:nvPr/>
        </p:nvCxnSpPr>
        <p:spPr>
          <a:xfrm>
            <a:off x="1380000" y="2040970"/>
            <a:ext cx="9432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
        <p:nvSpPr>
          <p:cNvPr id="90" name="标题 1">
            <a:extLst>
              <a:ext uri="{FF2B5EF4-FFF2-40B4-BE49-F238E27FC236}">
                <a16:creationId xmlns:a16="http://schemas.microsoft.com/office/drawing/2014/main" id="{1DE988C8-611C-4A38-AC52-4E7F8D5F29DC}"/>
              </a:ext>
            </a:extLst>
          </p:cNvPr>
          <p:cNvSpPr txBox="1">
            <a:spLocks/>
          </p:cNvSpPr>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近视防控关键词</a:t>
            </a:r>
          </a:p>
        </p:txBody>
      </p:sp>
      <p:cxnSp>
        <p:nvCxnSpPr>
          <p:cNvPr id="97" name="直接连接符 96">
            <a:extLst>
              <a:ext uri="{FF2B5EF4-FFF2-40B4-BE49-F238E27FC236}">
                <a16:creationId xmlns:a16="http://schemas.microsoft.com/office/drawing/2014/main" id="{58B195C3-6632-45CD-ADDD-C1696278386C}"/>
              </a:ext>
            </a:extLst>
          </p:cNvPr>
          <p:cNvCxnSpPr>
            <a:cxnSpLocks/>
          </p:cNvCxnSpPr>
          <p:nvPr/>
        </p:nvCxnSpPr>
        <p:spPr>
          <a:xfrm>
            <a:off x="1380000" y="1164670"/>
            <a:ext cx="9432000" cy="0"/>
          </a:xfrm>
          <a:prstGeom prst="line">
            <a:avLst/>
          </a:prstGeom>
          <a:ln w="6350">
            <a:solidFill>
              <a:srgbClr val="A63636"/>
            </a:solidFill>
            <a:prstDash val="dash"/>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2688152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620E08AC-D39F-4AFC-80D8-CD51FDBFD772}"/>
              </a:ext>
            </a:extLst>
          </p:cNvPr>
          <p:cNvGrpSpPr/>
          <p:nvPr/>
        </p:nvGrpSpPr>
        <p:grpSpPr>
          <a:xfrm>
            <a:off x="694436" y="2499496"/>
            <a:ext cx="3923284" cy="2462512"/>
            <a:chOff x="639572" y="2464308"/>
            <a:chExt cx="3923284" cy="2462512"/>
          </a:xfrm>
        </p:grpSpPr>
        <p:sp>
          <p:nvSpPr>
            <p:cNvPr id="2" name="矩形 1">
              <a:extLst>
                <a:ext uri="{FF2B5EF4-FFF2-40B4-BE49-F238E27FC236}">
                  <a16:creationId xmlns:a16="http://schemas.microsoft.com/office/drawing/2014/main" id="{AC7436BE-1BD3-4ABC-9155-9E48DC16E5CD}"/>
                </a:ext>
              </a:extLst>
            </p:cNvPr>
            <p:cNvSpPr/>
            <p:nvPr/>
          </p:nvSpPr>
          <p:spPr>
            <a:xfrm>
              <a:off x="639572" y="3095244"/>
              <a:ext cx="1389889" cy="577052"/>
            </a:xfrm>
            <a:prstGeom prst="rect">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800" b="1" dirty="0">
                  <a:solidFill>
                    <a:schemeClr val="bg1"/>
                  </a:solidFill>
                  <a:latin typeface="微软雅黑" panose="020B0503020204020204" pitchFamily="34" charset="-122"/>
                  <a:ea typeface="微软雅黑" panose="020B0503020204020204" pitchFamily="34" charset="-122"/>
                </a:rPr>
                <a:t>宜快速</a:t>
              </a:r>
            </a:p>
          </p:txBody>
        </p:sp>
        <p:sp>
          <p:nvSpPr>
            <p:cNvPr id="3" name="矩形 2">
              <a:extLst>
                <a:ext uri="{FF2B5EF4-FFF2-40B4-BE49-F238E27FC236}">
                  <a16:creationId xmlns:a16="http://schemas.microsoft.com/office/drawing/2014/main" id="{D1D93C29-4289-4B42-92E2-13ADD99647A8}"/>
                </a:ext>
              </a:extLst>
            </p:cNvPr>
            <p:cNvSpPr/>
            <p:nvPr/>
          </p:nvSpPr>
          <p:spPr>
            <a:xfrm>
              <a:off x="2616708" y="4349768"/>
              <a:ext cx="1946148" cy="577052"/>
            </a:xfrm>
            <a:prstGeom prst="rect">
              <a:avLst/>
            </a:prstGeom>
            <a:solidFill>
              <a:srgbClr val="189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400" b="1" dirty="0">
                  <a:latin typeface="微软雅黑" panose="020B0503020204020204" pitchFamily="34" charset="-122"/>
                  <a:ea typeface="微软雅黑" panose="020B0503020204020204" pitchFamily="34" charset="-122"/>
                </a:rPr>
                <a:t>经济</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27D63C61-E434-4A23-B03D-FC309FBE1AE3}"/>
                </a:ext>
              </a:extLst>
            </p:cNvPr>
            <p:cNvSpPr/>
            <p:nvPr/>
          </p:nvSpPr>
          <p:spPr>
            <a:xfrm>
              <a:off x="2084832" y="3099816"/>
              <a:ext cx="2478024" cy="56692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尽可能精准</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50013740-A1F0-44B5-9106-AC7876CC610A}"/>
                </a:ext>
              </a:extLst>
            </p:cNvPr>
            <p:cNvSpPr/>
            <p:nvPr/>
          </p:nvSpPr>
          <p:spPr>
            <a:xfrm>
              <a:off x="2378964" y="3730752"/>
              <a:ext cx="2183892" cy="566928"/>
            </a:xfrm>
            <a:prstGeom prst="rect">
              <a:avLst/>
            </a:prstGeom>
            <a:solidFill>
              <a:srgbClr val="86C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400" b="1" dirty="0">
                  <a:latin typeface="微软雅黑" panose="020B0503020204020204" pitchFamily="34" charset="-122"/>
                  <a:ea typeface="微软雅黑" panose="020B0503020204020204" pitchFamily="34" charset="-122"/>
                </a:rPr>
                <a:t>可追溯 可量化</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E8C3D628-AC10-43A2-B795-22FF64808378}"/>
                </a:ext>
              </a:extLst>
            </p:cNvPr>
            <p:cNvSpPr/>
            <p:nvPr/>
          </p:nvSpPr>
          <p:spPr>
            <a:xfrm>
              <a:off x="639572" y="3730752"/>
              <a:ext cx="1682496" cy="56692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300" b="1" dirty="0">
                  <a:solidFill>
                    <a:schemeClr val="bg1"/>
                  </a:solidFill>
                  <a:latin typeface="微软雅黑" panose="020B0503020204020204" pitchFamily="34" charset="-122"/>
                  <a:ea typeface="微软雅黑" panose="020B0503020204020204" pitchFamily="34" charset="-122"/>
                </a:rPr>
                <a:t>宜少不宜多</a:t>
              </a:r>
            </a:p>
          </p:txBody>
        </p:sp>
        <p:sp>
          <p:nvSpPr>
            <p:cNvPr id="7" name="矩形 6">
              <a:extLst>
                <a:ext uri="{FF2B5EF4-FFF2-40B4-BE49-F238E27FC236}">
                  <a16:creationId xmlns:a16="http://schemas.microsoft.com/office/drawing/2014/main" id="{65D911D6-3119-4C7E-9823-72451F7CE640}"/>
                </a:ext>
              </a:extLst>
            </p:cNvPr>
            <p:cNvSpPr/>
            <p:nvPr/>
          </p:nvSpPr>
          <p:spPr>
            <a:xfrm>
              <a:off x="639572" y="4354830"/>
              <a:ext cx="1935480" cy="566928"/>
            </a:xfrm>
            <a:prstGeom prst="rect">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400" b="1" dirty="0">
                  <a:latin typeface="微软雅黑" panose="020B0503020204020204" pitchFamily="34" charset="-122"/>
                  <a:ea typeface="微软雅黑" panose="020B0503020204020204" pitchFamily="34" charset="-122"/>
                </a:rPr>
                <a:t>客观</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38F88C46-838F-4837-809E-2A77D0E88074}"/>
                </a:ext>
              </a:extLst>
            </p:cNvPr>
            <p:cNvSpPr/>
            <p:nvPr/>
          </p:nvSpPr>
          <p:spPr>
            <a:xfrm>
              <a:off x="639572" y="2464308"/>
              <a:ext cx="1744980" cy="5770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800" b="1" dirty="0">
                  <a:solidFill>
                    <a:schemeClr val="bg1"/>
                  </a:solidFill>
                  <a:latin typeface="微软雅黑" panose="020B0503020204020204" pitchFamily="34" charset="-122"/>
                  <a:ea typeface="微软雅黑" panose="020B0503020204020204" pitchFamily="34" charset="-122"/>
                </a:rPr>
                <a:t>一年四次</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15456B4B-397B-4FF3-B20A-4FAAF44142D6}"/>
                </a:ext>
              </a:extLst>
            </p:cNvPr>
            <p:cNvSpPr/>
            <p:nvPr/>
          </p:nvSpPr>
          <p:spPr>
            <a:xfrm>
              <a:off x="2441448" y="2464308"/>
              <a:ext cx="2121408" cy="577052"/>
            </a:xfrm>
            <a:prstGeom prst="rect">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zh-CN" altLang="en-US" sz="2300" b="1" dirty="0">
                  <a:solidFill>
                    <a:schemeClr val="bg1"/>
                  </a:solidFill>
                  <a:latin typeface="微软雅黑" panose="020B0503020204020204" pitchFamily="34" charset="-122"/>
                  <a:ea typeface="微软雅黑" panose="020B0503020204020204" pitchFamily="34" charset="-122"/>
                </a:rPr>
                <a:t>要做到 能做到</a:t>
              </a:r>
            </a:p>
          </p:txBody>
        </p:sp>
      </p:grpSp>
      <p:grpSp>
        <p:nvGrpSpPr>
          <p:cNvPr id="10" name="组合 9">
            <a:extLst>
              <a:ext uri="{FF2B5EF4-FFF2-40B4-BE49-F238E27FC236}">
                <a16:creationId xmlns:a16="http://schemas.microsoft.com/office/drawing/2014/main" id="{08990C11-8B2F-4BF1-B09D-803ED03E9DD2}"/>
              </a:ext>
            </a:extLst>
          </p:cNvPr>
          <p:cNvGrpSpPr/>
          <p:nvPr/>
        </p:nvGrpSpPr>
        <p:grpSpPr>
          <a:xfrm>
            <a:off x="2168569" y="645862"/>
            <a:ext cx="7854863" cy="717574"/>
            <a:chOff x="2168569" y="645862"/>
            <a:chExt cx="7854863" cy="717574"/>
          </a:xfrm>
        </p:grpSpPr>
        <p:sp>
          <p:nvSpPr>
            <p:cNvPr id="11" name="Text Box 6">
              <a:extLst>
                <a:ext uri="{FF2B5EF4-FFF2-40B4-BE49-F238E27FC236}">
                  <a16:creationId xmlns:a16="http://schemas.microsoft.com/office/drawing/2014/main" id="{AD598955-C5BC-4698-B356-7A3A8B6DD789}"/>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视觉健康档案和近视本底数据库</a:t>
              </a:r>
            </a:p>
          </p:txBody>
        </p:sp>
        <p:sp>
          <p:nvSpPr>
            <p:cNvPr id="12" name="矩形 11">
              <a:extLst>
                <a:ext uri="{FF2B5EF4-FFF2-40B4-BE49-F238E27FC236}">
                  <a16:creationId xmlns:a16="http://schemas.microsoft.com/office/drawing/2014/main" id="{97FCF718-C3C4-4BFE-93C8-91E5474B2246}"/>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14" name="内容占位符 2">
            <a:extLst>
              <a:ext uri="{FF2B5EF4-FFF2-40B4-BE49-F238E27FC236}">
                <a16:creationId xmlns:a16="http://schemas.microsoft.com/office/drawing/2014/main" id="{5E679E47-EE8F-4B25-AAB5-F0D3BEF227A6}"/>
              </a:ext>
            </a:extLst>
          </p:cNvPr>
          <p:cNvSpPr txBox="1">
            <a:spLocks/>
          </p:cNvSpPr>
          <p:nvPr/>
        </p:nvSpPr>
        <p:spPr>
          <a:xfrm>
            <a:off x="4840418" y="1831107"/>
            <a:ext cx="6927910" cy="37627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A63636"/>
              </a:buClr>
              <a:buSzPct val="80000"/>
              <a:buNone/>
            </a:pPr>
            <a:r>
              <a:rPr lang="zh-CN" altLang="en-US" sz="1600" b="1" dirty="0">
                <a:solidFill>
                  <a:srgbClr val="800000"/>
                </a:solidFill>
                <a:latin typeface="微软雅黑" panose="020B0503020204020204" pitchFamily="34" charset="-122"/>
                <a:ea typeface="微软雅黑" panose="020B0503020204020204" pitchFamily="34" charset="-122"/>
              </a:rPr>
              <a:t>近视基本数据及本底档案 </a:t>
            </a:r>
            <a:endParaRPr lang="en-US" altLang="zh-CN" sz="1600" dirty="0">
              <a:latin typeface="微软雅黑" panose="020B0503020204020204" pitchFamily="34" charset="-122"/>
              <a:ea typeface="微软雅黑" panose="020B0503020204020204" pitchFamily="34" charset="-122"/>
            </a:endParaRPr>
          </a:p>
          <a:p>
            <a:pPr marL="342900" indent="-342900">
              <a:lnSpc>
                <a:spcPts val="2500"/>
              </a:lnSpc>
              <a:spcBef>
                <a:spcPts val="0"/>
              </a:spcBef>
              <a:buClr>
                <a:srgbClr val="A63636"/>
              </a:buClr>
              <a:buSzPct val="80000"/>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基本概念</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5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视力低下率、视力不良率、近视患病率、近视现患率、近视率</a:t>
            </a:r>
          </a:p>
          <a:p>
            <a:pPr marL="342900" indent="-342900">
              <a:lnSpc>
                <a:spcPts val="2500"/>
              </a:lnSpc>
              <a:spcBef>
                <a:spcPts val="0"/>
              </a:spcBef>
              <a:buClr>
                <a:srgbClr val="A63636"/>
              </a:buClr>
              <a:buSzPct val="80000"/>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数据获取</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5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现场检测确定视力、屈光状态、眼轴长度、眼位、眼前节等数据</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5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眼底健康检查，及父母屈光状态等指标调查</a:t>
            </a:r>
          </a:p>
          <a:p>
            <a:pPr marL="342900" indent="-342900">
              <a:lnSpc>
                <a:spcPts val="2500"/>
              </a:lnSpc>
              <a:spcBef>
                <a:spcPts val="0"/>
              </a:spcBef>
              <a:buClr>
                <a:srgbClr val="A63636"/>
              </a:buClr>
              <a:buSzPct val="80000"/>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数据存储</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5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构建儿童青少年近视防控信息平台</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5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连接教育、卫生大数据及数据库</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5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如接入学籍系统、学生体质健康检测系统</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800100" lvl="2" indent="-342900">
              <a:lnSpc>
                <a:spcPts val="2500"/>
              </a:lnSpc>
              <a:spcBef>
                <a:spcPts val="0"/>
              </a:spcBef>
              <a:buClr>
                <a:srgbClr val="A63636"/>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建立儿童青少年视觉健康档案</a:t>
            </a:r>
          </a:p>
        </p:txBody>
      </p:sp>
    </p:spTree>
    <p:extLst>
      <p:ext uri="{BB962C8B-B14F-4D97-AF65-F5344CB8AC3E}">
        <p14:creationId xmlns:p14="http://schemas.microsoft.com/office/powerpoint/2010/main" val="2826583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55AC16D6-5526-40ED-A665-364A00A9A72D}"/>
              </a:ext>
            </a:extLst>
          </p:cNvPr>
          <p:cNvGrpSpPr/>
          <p:nvPr/>
        </p:nvGrpSpPr>
        <p:grpSpPr>
          <a:xfrm>
            <a:off x="2168569" y="645862"/>
            <a:ext cx="7854863" cy="717574"/>
            <a:chOff x="2168569" y="645862"/>
            <a:chExt cx="7854863" cy="717574"/>
          </a:xfrm>
        </p:grpSpPr>
        <p:sp>
          <p:nvSpPr>
            <p:cNvPr id="22" name="Text Box 6">
              <a:extLst>
                <a:ext uri="{FF2B5EF4-FFF2-40B4-BE49-F238E27FC236}">
                  <a16:creationId xmlns:a16="http://schemas.microsoft.com/office/drawing/2014/main" id="{6535BF4E-D3D6-4227-94DD-BDD4DC09C52A}"/>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视觉健康档案和近视本底数据库</a:t>
              </a:r>
            </a:p>
          </p:txBody>
        </p:sp>
        <p:sp>
          <p:nvSpPr>
            <p:cNvPr id="23" name="矩形 22">
              <a:extLst>
                <a:ext uri="{FF2B5EF4-FFF2-40B4-BE49-F238E27FC236}">
                  <a16:creationId xmlns:a16="http://schemas.microsoft.com/office/drawing/2014/main" id="{43A2BA57-D278-4BFC-9B99-9775703B593F}"/>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8" name="组合 7">
            <a:extLst>
              <a:ext uri="{FF2B5EF4-FFF2-40B4-BE49-F238E27FC236}">
                <a16:creationId xmlns:a16="http://schemas.microsoft.com/office/drawing/2014/main" id="{34445C21-05E7-46AE-8432-4EF6A59C63D8}"/>
              </a:ext>
            </a:extLst>
          </p:cNvPr>
          <p:cNvGrpSpPr/>
          <p:nvPr/>
        </p:nvGrpSpPr>
        <p:grpSpPr>
          <a:xfrm>
            <a:off x="1566545" y="2020825"/>
            <a:ext cx="9058910" cy="3319272"/>
            <a:chOff x="1566545" y="1783081"/>
            <a:chExt cx="9058910" cy="3319272"/>
          </a:xfrm>
        </p:grpSpPr>
        <p:sp>
          <p:nvSpPr>
            <p:cNvPr id="39" name="işḷîḋé">
              <a:extLst>
                <a:ext uri="{FF2B5EF4-FFF2-40B4-BE49-F238E27FC236}">
                  <a16:creationId xmlns:a16="http://schemas.microsoft.com/office/drawing/2014/main" id="{8BC09A8F-2990-40AE-902B-BD5D78C683CF}"/>
                </a:ext>
              </a:extLst>
            </p:cNvPr>
            <p:cNvSpPr/>
            <p:nvPr/>
          </p:nvSpPr>
          <p:spPr>
            <a:xfrm>
              <a:off x="2508250" y="1966976"/>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40" name="ïšḻiḑe">
              <a:extLst>
                <a:ext uri="{FF2B5EF4-FFF2-40B4-BE49-F238E27FC236}">
                  <a16:creationId xmlns:a16="http://schemas.microsoft.com/office/drawing/2014/main" id="{FD687235-DD10-4BA7-8575-8DEC3815F799}"/>
                </a:ext>
              </a:extLst>
            </p:cNvPr>
            <p:cNvSpPr/>
            <p:nvPr/>
          </p:nvSpPr>
          <p:spPr>
            <a:xfrm>
              <a:off x="5589270" y="1967611"/>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41" name="ïŝḷîḋè">
              <a:extLst>
                <a:ext uri="{FF2B5EF4-FFF2-40B4-BE49-F238E27FC236}">
                  <a16:creationId xmlns:a16="http://schemas.microsoft.com/office/drawing/2014/main" id="{82E4DC9F-7710-4BF8-8B90-17219458E6FB}"/>
                </a:ext>
              </a:extLst>
            </p:cNvPr>
            <p:cNvSpPr/>
            <p:nvPr/>
          </p:nvSpPr>
          <p:spPr>
            <a:xfrm>
              <a:off x="8692515" y="1967611"/>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7" name="矩形 6">
              <a:extLst>
                <a:ext uri="{FF2B5EF4-FFF2-40B4-BE49-F238E27FC236}">
                  <a16:creationId xmlns:a16="http://schemas.microsoft.com/office/drawing/2014/main" id="{048634F1-CE06-4414-B7FA-312B02899B3B}"/>
                </a:ext>
              </a:extLst>
            </p:cNvPr>
            <p:cNvSpPr/>
            <p:nvPr/>
          </p:nvSpPr>
          <p:spPr>
            <a:xfrm>
              <a:off x="4964747" y="3474933"/>
              <a:ext cx="2240280" cy="1343445"/>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rPr>
                <a:t>学校校医</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健康指导教师</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任课教师</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教学辅助人员</a:t>
              </a:r>
            </a:p>
          </p:txBody>
        </p:sp>
        <p:sp>
          <p:nvSpPr>
            <p:cNvPr id="9" name="矩形 8">
              <a:extLst>
                <a:ext uri="{FF2B5EF4-FFF2-40B4-BE49-F238E27FC236}">
                  <a16:creationId xmlns:a16="http://schemas.microsoft.com/office/drawing/2014/main" id="{FC701A9F-E3DB-4132-8137-87D196EA9ED3}"/>
                </a:ext>
              </a:extLst>
            </p:cNvPr>
            <p:cNvSpPr/>
            <p:nvPr/>
          </p:nvSpPr>
          <p:spPr>
            <a:xfrm>
              <a:off x="2501166" y="3088886"/>
              <a:ext cx="1005403" cy="338554"/>
            </a:xfrm>
            <a:prstGeom prst="rect">
              <a:avLst/>
            </a:prstGeom>
            <a:solidFill>
              <a:srgbClr val="A63636"/>
            </a:solidFill>
          </p:spPr>
          <p:txBody>
            <a:bodyPr wrap="none">
              <a:spAutoFit/>
            </a:bodyPr>
            <a:lstStyle/>
            <a:p>
              <a:pP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参与目标</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A2926B49-634C-44FF-9306-986518451731}"/>
                </a:ext>
              </a:extLst>
            </p:cNvPr>
            <p:cNvSpPr/>
            <p:nvPr/>
          </p:nvSpPr>
          <p:spPr>
            <a:xfrm>
              <a:off x="1629219" y="3474933"/>
              <a:ext cx="2749296" cy="1022844"/>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sym typeface="+mn-lt"/>
                </a:rPr>
                <a:t>快速</a:t>
              </a:r>
              <a:endParaRPr lang="en-US" altLang="zh-CN" sz="1600" dirty="0">
                <a:latin typeface="微软雅黑" panose="020B0503020204020204" pitchFamily="34" charset="-122"/>
                <a:ea typeface="微软雅黑" panose="020B0503020204020204" pitchFamily="34" charset="-122"/>
                <a:sym typeface="+mn-lt"/>
              </a:endParaRPr>
            </a:p>
            <a:p>
              <a:pPr marL="0" lvl="1" algn="ctr">
                <a:lnSpc>
                  <a:spcPts val="2500"/>
                </a:lnSpc>
              </a:pPr>
              <a:r>
                <a:rPr lang="zh-CN" altLang="en-US" sz="1600" dirty="0">
                  <a:latin typeface="微软雅黑" panose="020B0503020204020204" pitchFamily="34" charset="-122"/>
                  <a:ea typeface="微软雅黑" panose="020B0503020204020204" pitchFamily="34" charset="-122"/>
                  <a:sym typeface="+mn-lt"/>
                </a:rPr>
                <a:t>有序</a:t>
              </a:r>
              <a:endParaRPr lang="en-US" altLang="zh-CN" sz="1600" dirty="0">
                <a:latin typeface="微软雅黑" panose="020B0503020204020204" pitchFamily="34" charset="-122"/>
                <a:ea typeface="微软雅黑" panose="020B0503020204020204" pitchFamily="34" charset="-122"/>
                <a:sym typeface="+mn-lt"/>
              </a:endParaRPr>
            </a:p>
            <a:p>
              <a:pPr marL="0" lvl="1" algn="ctr">
                <a:lnSpc>
                  <a:spcPts val="2500"/>
                </a:lnSpc>
              </a:pPr>
              <a:r>
                <a:rPr lang="zh-CN" altLang="en-US" sz="1600" dirty="0">
                  <a:latin typeface="微软雅黑" panose="020B0503020204020204" pitchFamily="34" charset="-122"/>
                  <a:ea typeface="微软雅黑" panose="020B0503020204020204" pitchFamily="34" charset="-122"/>
                  <a:sym typeface="+mn-lt"/>
                </a:rPr>
                <a:t>经济</a:t>
              </a:r>
              <a:endParaRPr lang="zh-CN" altLang="en-US" sz="1600" dirty="0">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3EA8CEC4-F2A3-4F75-BCC1-ED0FE408E901}"/>
                </a:ext>
              </a:extLst>
            </p:cNvPr>
            <p:cNvSpPr/>
            <p:nvPr/>
          </p:nvSpPr>
          <p:spPr>
            <a:xfrm>
              <a:off x="5171818" y="3088886"/>
              <a:ext cx="1826141" cy="338554"/>
            </a:xfrm>
            <a:prstGeom prst="rect">
              <a:avLst/>
            </a:prstGeom>
            <a:solidFill>
              <a:srgbClr val="A63636"/>
            </a:solidFill>
          </p:spPr>
          <p:txBody>
            <a:bodyPr wrap="none">
              <a:spAutoFit/>
            </a:bodyPr>
            <a:lstStyle/>
            <a:p>
              <a:pPr algn="ct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非专业化人员参与</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1144A0DA-6497-4C28-9C7B-C042FBDEDFF3}"/>
                </a:ext>
              </a:extLst>
            </p:cNvPr>
            <p:cNvSpPr/>
            <p:nvPr/>
          </p:nvSpPr>
          <p:spPr>
            <a:xfrm>
              <a:off x="8694650" y="3088886"/>
              <a:ext cx="1005403" cy="338554"/>
            </a:xfrm>
            <a:prstGeom prst="rect">
              <a:avLst/>
            </a:prstGeom>
            <a:solidFill>
              <a:srgbClr val="A63636"/>
            </a:solidFill>
          </p:spPr>
          <p:txBody>
            <a:bodyPr wrap="none">
              <a:spAutoFit/>
            </a:bodyPr>
            <a:lstStyle/>
            <a:p>
              <a:pPr algn="ct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执行标准</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A3A9B3BE-ABF6-46BB-A48D-134C11F6D63F}"/>
                </a:ext>
              </a:extLst>
            </p:cNvPr>
            <p:cNvSpPr/>
            <p:nvPr/>
          </p:nvSpPr>
          <p:spPr>
            <a:xfrm>
              <a:off x="7770368" y="3474933"/>
              <a:ext cx="2852928" cy="1343445"/>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rPr>
                <a:t>标准、规范、简便</a:t>
              </a:r>
            </a:p>
            <a:p>
              <a:pPr marL="0" lvl="1" algn="ctr">
                <a:lnSpc>
                  <a:spcPts val="2500"/>
                </a:lnSpc>
              </a:pPr>
              <a:r>
                <a:rPr lang="zh-CN" altLang="en-US" sz="1600" dirty="0">
                  <a:latin typeface="微软雅黑" panose="020B0503020204020204" pitchFamily="34" charset="-122"/>
                  <a:ea typeface="微软雅黑" panose="020B0503020204020204" pitchFamily="34" charset="-122"/>
                </a:rPr>
                <a:t>信息化、智能化</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无纸化、国产化</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程序化</a:t>
              </a:r>
            </a:p>
          </p:txBody>
        </p:sp>
        <p:sp>
          <p:nvSpPr>
            <p:cNvPr id="33" name="iconfont-10783-5187411">
              <a:extLst>
                <a:ext uri="{FF2B5EF4-FFF2-40B4-BE49-F238E27FC236}">
                  <a16:creationId xmlns:a16="http://schemas.microsoft.com/office/drawing/2014/main" id="{F25BE6CB-CA29-4307-A3FE-55A39D6D83BF}"/>
                </a:ext>
              </a:extLst>
            </p:cNvPr>
            <p:cNvSpPr>
              <a:spLocks noChangeAspect="1"/>
            </p:cNvSpPr>
            <p:nvPr/>
          </p:nvSpPr>
          <p:spPr bwMode="auto">
            <a:xfrm>
              <a:off x="5812722" y="2207406"/>
              <a:ext cx="544330" cy="511645"/>
            </a:xfrm>
            <a:custGeom>
              <a:avLst/>
              <a:gdLst>
                <a:gd name="connsiteX0" fmla="*/ 373712 w 606516"/>
                <a:gd name="connsiteY0" fmla="*/ 411044 h 570098"/>
                <a:gd name="connsiteX1" fmla="*/ 406213 w 606516"/>
                <a:gd name="connsiteY1" fmla="*/ 513558 h 570098"/>
                <a:gd name="connsiteX2" fmla="*/ 410671 w 606516"/>
                <a:gd name="connsiteY2" fmla="*/ 527554 h 570098"/>
                <a:gd name="connsiteX3" fmla="*/ 425250 w 606516"/>
                <a:gd name="connsiteY3" fmla="*/ 486400 h 570098"/>
                <a:gd name="connsiteX4" fmla="*/ 434072 w 606516"/>
                <a:gd name="connsiteY4" fmla="*/ 437553 h 570098"/>
                <a:gd name="connsiteX5" fmla="*/ 434165 w 606516"/>
                <a:gd name="connsiteY5" fmla="*/ 437553 h 570098"/>
                <a:gd name="connsiteX6" fmla="*/ 434258 w 606516"/>
                <a:gd name="connsiteY6" fmla="*/ 437553 h 570098"/>
                <a:gd name="connsiteX7" fmla="*/ 434443 w 606516"/>
                <a:gd name="connsiteY7" fmla="*/ 437553 h 570098"/>
                <a:gd name="connsiteX8" fmla="*/ 434536 w 606516"/>
                <a:gd name="connsiteY8" fmla="*/ 437553 h 570098"/>
                <a:gd name="connsiteX9" fmla="*/ 443358 w 606516"/>
                <a:gd name="connsiteY9" fmla="*/ 486400 h 570098"/>
                <a:gd name="connsiteX10" fmla="*/ 457937 w 606516"/>
                <a:gd name="connsiteY10" fmla="*/ 527554 h 570098"/>
                <a:gd name="connsiteX11" fmla="*/ 462395 w 606516"/>
                <a:gd name="connsiteY11" fmla="*/ 513558 h 570098"/>
                <a:gd name="connsiteX12" fmla="*/ 494804 w 606516"/>
                <a:gd name="connsiteY12" fmla="*/ 411044 h 570098"/>
                <a:gd name="connsiteX13" fmla="*/ 562221 w 606516"/>
                <a:gd name="connsiteY13" fmla="*/ 443485 h 570098"/>
                <a:gd name="connsiteX14" fmla="*/ 606516 w 606516"/>
                <a:gd name="connsiteY14" fmla="*/ 570098 h 570098"/>
                <a:gd name="connsiteX15" fmla="*/ 434443 w 606516"/>
                <a:gd name="connsiteY15" fmla="*/ 570098 h 570098"/>
                <a:gd name="connsiteX16" fmla="*/ 434072 w 606516"/>
                <a:gd name="connsiteY16" fmla="*/ 570098 h 570098"/>
                <a:gd name="connsiteX17" fmla="*/ 374362 w 606516"/>
                <a:gd name="connsiteY17" fmla="*/ 570098 h 570098"/>
                <a:gd name="connsiteX18" fmla="*/ 374362 w 606516"/>
                <a:gd name="connsiteY18" fmla="*/ 569727 h 570098"/>
                <a:gd name="connsiteX19" fmla="*/ 374269 w 606516"/>
                <a:gd name="connsiteY19" fmla="*/ 556102 h 570098"/>
                <a:gd name="connsiteX20" fmla="*/ 366840 w 606516"/>
                <a:gd name="connsiteY20" fmla="*/ 473702 h 570098"/>
                <a:gd name="connsiteX21" fmla="*/ 337681 w 606516"/>
                <a:gd name="connsiteY21" fmla="*/ 430323 h 570098"/>
                <a:gd name="connsiteX22" fmla="*/ 373712 w 606516"/>
                <a:gd name="connsiteY22" fmla="*/ 411044 h 570098"/>
                <a:gd name="connsiteX23" fmla="*/ 111694 w 606516"/>
                <a:gd name="connsiteY23" fmla="*/ 411044 h 570098"/>
                <a:gd name="connsiteX24" fmla="*/ 144097 w 606516"/>
                <a:gd name="connsiteY24" fmla="*/ 513541 h 570098"/>
                <a:gd name="connsiteX25" fmla="*/ 148554 w 606516"/>
                <a:gd name="connsiteY25" fmla="*/ 527535 h 570098"/>
                <a:gd name="connsiteX26" fmla="*/ 163130 w 606516"/>
                <a:gd name="connsiteY26" fmla="*/ 486388 h 570098"/>
                <a:gd name="connsiteX27" fmla="*/ 171951 w 606516"/>
                <a:gd name="connsiteY27" fmla="*/ 437549 h 570098"/>
                <a:gd name="connsiteX28" fmla="*/ 172044 w 606516"/>
                <a:gd name="connsiteY28" fmla="*/ 437549 h 570098"/>
                <a:gd name="connsiteX29" fmla="*/ 172230 w 606516"/>
                <a:gd name="connsiteY29" fmla="*/ 437549 h 570098"/>
                <a:gd name="connsiteX30" fmla="*/ 172323 w 606516"/>
                <a:gd name="connsiteY30" fmla="*/ 437549 h 570098"/>
                <a:gd name="connsiteX31" fmla="*/ 172416 w 606516"/>
                <a:gd name="connsiteY31" fmla="*/ 437549 h 570098"/>
                <a:gd name="connsiteX32" fmla="*/ 181236 w 606516"/>
                <a:gd name="connsiteY32" fmla="*/ 486388 h 570098"/>
                <a:gd name="connsiteX33" fmla="*/ 195813 w 606516"/>
                <a:gd name="connsiteY33" fmla="*/ 527535 h 570098"/>
                <a:gd name="connsiteX34" fmla="*/ 200269 w 606516"/>
                <a:gd name="connsiteY34" fmla="*/ 513541 h 570098"/>
                <a:gd name="connsiteX35" fmla="*/ 232766 w 606516"/>
                <a:gd name="connsiteY35" fmla="*/ 411044 h 570098"/>
                <a:gd name="connsiteX36" fmla="*/ 300079 w 606516"/>
                <a:gd name="connsiteY36" fmla="*/ 443480 h 570098"/>
                <a:gd name="connsiteX37" fmla="*/ 344552 w 606516"/>
                <a:gd name="connsiteY37" fmla="*/ 569887 h 570098"/>
                <a:gd name="connsiteX38" fmla="*/ 172416 w 606516"/>
                <a:gd name="connsiteY38" fmla="*/ 569887 h 570098"/>
                <a:gd name="connsiteX39" fmla="*/ 172044 w 606516"/>
                <a:gd name="connsiteY39" fmla="*/ 569887 h 570098"/>
                <a:gd name="connsiteX40" fmla="*/ 0 w 606516"/>
                <a:gd name="connsiteY40" fmla="*/ 569887 h 570098"/>
                <a:gd name="connsiteX41" fmla="*/ 44287 w 606516"/>
                <a:gd name="connsiteY41" fmla="*/ 443480 h 570098"/>
                <a:gd name="connsiteX42" fmla="*/ 111694 w 606516"/>
                <a:gd name="connsiteY42" fmla="*/ 411044 h 570098"/>
                <a:gd name="connsiteX43" fmla="*/ 434261 w 606516"/>
                <a:gd name="connsiteY43" fmla="*/ 196698 h 570098"/>
                <a:gd name="connsiteX44" fmla="*/ 514298 w 606516"/>
                <a:gd name="connsiteY44" fmla="*/ 278742 h 570098"/>
                <a:gd name="connsiteX45" fmla="*/ 434632 w 606516"/>
                <a:gd name="connsiteY45" fmla="*/ 403987 h 570098"/>
                <a:gd name="connsiteX46" fmla="*/ 434168 w 606516"/>
                <a:gd name="connsiteY46" fmla="*/ 403987 h 570098"/>
                <a:gd name="connsiteX47" fmla="*/ 433704 w 606516"/>
                <a:gd name="connsiteY47" fmla="*/ 403987 h 570098"/>
                <a:gd name="connsiteX48" fmla="*/ 354038 w 606516"/>
                <a:gd name="connsiteY48" fmla="*/ 278742 h 570098"/>
                <a:gd name="connsiteX49" fmla="*/ 434261 w 606516"/>
                <a:gd name="connsiteY49" fmla="*/ 196698 h 570098"/>
                <a:gd name="connsiteX50" fmla="*/ 172044 w 606516"/>
                <a:gd name="connsiteY50" fmla="*/ 196698 h 570098"/>
                <a:gd name="connsiteX51" fmla="*/ 252267 w 606516"/>
                <a:gd name="connsiteY51" fmla="*/ 278742 h 570098"/>
                <a:gd name="connsiteX52" fmla="*/ 172694 w 606516"/>
                <a:gd name="connsiteY52" fmla="*/ 403987 h 570098"/>
                <a:gd name="connsiteX53" fmla="*/ 172230 w 606516"/>
                <a:gd name="connsiteY53" fmla="*/ 403987 h 570098"/>
                <a:gd name="connsiteX54" fmla="*/ 171673 w 606516"/>
                <a:gd name="connsiteY54" fmla="*/ 403987 h 570098"/>
                <a:gd name="connsiteX55" fmla="*/ 91821 w 606516"/>
                <a:gd name="connsiteY55" fmla="*/ 278742 h 570098"/>
                <a:gd name="connsiteX56" fmla="*/ 172044 w 606516"/>
                <a:gd name="connsiteY56" fmla="*/ 196698 h 570098"/>
                <a:gd name="connsiteX57" fmla="*/ 301680 w 606516"/>
                <a:gd name="connsiteY57" fmla="*/ 52170 h 570098"/>
                <a:gd name="connsiteX58" fmla="*/ 303165 w 606516"/>
                <a:gd name="connsiteY58" fmla="*/ 52170 h 570098"/>
                <a:gd name="connsiteX59" fmla="*/ 336763 w 606516"/>
                <a:gd name="connsiteY59" fmla="*/ 85443 h 570098"/>
                <a:gd name="connsiteX60" fmla="*/ 303444 w 606516"/>
                <a:gd name="connsiteY60" fmla="*/ 118809 h 570098"/>
                <a:gd name="connsiteX61" fmla="*/ 270031 w 606516"/>
                <a:gd name="connsiteY61" fmla="*/ 85443 h 570098"/>
                <a:gd name="connsiteX62" fmla="*/ 270031 w 606516"/>
                <a:gd name="connsiteY62" fmla="*/ 83775 h 570098"/>
                <a:gd name="connsiteX63" fmla="*/ 279034 w 606516"/>
                <a:gd name="connsiteY63" fmla="*/ 85443 h 570098"/>
                <a:gd name="connsiteX64" fmla="*/ 303444 w 606516"/>
                <a:gd name="connsiteY64" fmla="*/ 61067 h 570098"/>
                <a:gd name="connsiteX65" fmla="*/ 301680 w 606516"/>
                <a:gd name="connsiteY65" fmla="*/ 52170 h 570098"/>
                <a:gd name="connsiteX66" fmla="*/ 303340 w 606516"/>
                <a:gd name="connsiteY66" fmla="*/ 27249 h 570098"/>
                <a:gd name="connsiteX67" fmla="*/ 244838 w 606516"/>
                <a:gd name="connsiteY67" fmla="*/ 85547 h 570098"/>
                <a:gd name="connsiteX68" fmla="*/ 303340 w 606516"/>
                <a:gd name="connsiteY68" fmla="*/ 143845 h 570098"/>
                <a:gd name="connsiteX69" fmla="*/ 361750 w 606516"/>
                <a:gd name="connsiteY69" fmla="*/ 85547 h 570098"/>
                <a:gd name="connsiteX70" fmla="*/ 303340 w 606516"/>
                <a:gd name="connsiteY70" fmla="*/ 27249 h 570098"/>
                <a:gd name="connsiteX71" fmla="*/ 303340 w 606516"/>
                <a:gd name="connsiteY71" fmla="*/ 0 h 570098"/>
                <a:gd name="connsiteX72" fmla="*/ 336120 w 606516"/>
                <a:gd name="connsiteY72" fmla="*/ 5932 h 570098"/>
                <a:gd name="connsiteX73" fmla="*/ 390443 w 606516"/>
                <a:gd name="connsiteY73" fmla="*/ 35961 h 570098"/>
                <a:gd name="connsiteX74" fmla="*/ 434552 w 606516"/>
                <a:gd name="connsiteY74" fmla="*/ 75259 h 570098"/>
                <a:gd name="connsiteX75" fmla="*/ 435202 w 606516"/>
                <a:gd name="connsiteY75" fmla="*/ 96577 h 570098"/>
                <a:gd name="connsiteX76" fmla="*/ 426288 w 606516"/>
                <a:gd name="connsiteY76" fmla="*/ 105845 h 570098"/>
                <a:gd name="connsiteX77" fmla="*/ 364814 w 606516"/>
                <a:gd name="connsiteY77" fmla="*/ 153392 h 570098"/>
                <a:gd name="connsiteX78" fmla="*/ 307612 w 606516"/>
                <a:gd name="connsiteY78" fmla="*/ 170816 h 570098"/>
                <a:gd name="connsiteX79" fmla="*/ 303340 w 606516"/>
                <a:gd name="connsiteY79" fmla="*/ 170909 h 570098"/>
                <a:gd name="connsiteX80" fmla="*/ 298976 w 606516"/>
                <a:gd name="connsiteY80" fmla="*/ 170816 h 570098"/>
                <a:gd name="connsiteX81" fmla="*/ 241774 w 606516"/>
                <a:gd name="connsiteY81" fmla="*/ 153392 h 570098"/>
                <a:gd name="connsiteX82" fmla="*/ 180393 w 606516"/>
                <a:gd name="connsiteY82" fmla="*/ 105845 h 570098"/>
                <a:gd name="connsiteX83" fmla="*/ 171478 w 606516"/>
                <a:gd name="connsiteY83" fmla="*/ 96577 h 570098"/>
                <a:gd name="connsiteX84" fmla="*/ 172036 w 606516"/>
                <a:gd name="connsiteY84" fmla="*/ 75259 h 570098"/>
                <a:gd name="connsiteX85" fmla="*/ 216144 w 606516"/>
                <a:gd name="connsiteY85" fmla="*/ 35961 h 570098"/>
                <a:gd name="connsiteX86" fmla="*/ 270468 w 606516"/>
                <a:gd name="connsiteY86" fmla="*/ 5932 h 570098"/>
                <a:gd name="connsiteX87" fmla="*/ 303340 w 606516"/>
                <a:gd name="connsiteY87" fmla="*/ 0 h 57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06516" h="570098">
                  <a:moveTo>
                    <a:pt x="373712" y="411044"/>
                  </a:moveTo>
                  <a:lnTo>
                    <a:pt x="406213" y="513558"/>
                  </a:lnTo>
                  <a:lnTo>
                    <a:pt x="410671" y="527554"/>
                  </a:lnTo>
                  <a:lnTo>
                    <a:pt x="425250" y="486400"/>
                  </a:lnTo>
                  <a:cubicBezTo>
                    <a:pt x="391820" y="439778"/>
                    <a:pt x="427850" y="437553"/>
                    <a:pt x="434072" y="437553"/>
                  </a:cubicBezTo>
                  <a:lnTo>
                    <a:pt x="434165" y="437553"/>
                  </a:lnTo>
                  <a:lnTo>
                    <a:pt x="434258" y="437553"/>
                  </a:lnTo>
                  <a:lnTo>
                    <a:pt x="434443" y="437553"/>
                  </a:lnTo>
                  <a:lnTo>
                    <a:pt x="434536" y="437553"/>
                  </a:lnTo>
                  <a:cubicBezTo>
                    <a:pt x="440851" y="437553"/>
                    <a:pt x="476788" y="439778"/>
                    <a:pt x="443358" y="486400"/>
                  </a:cubicBezTo>
                  <a:lnTo>
                    <a:pt x="457937" y="527554"/>
                  </a:lnTo>
                  <a:lnTo>
                    <a:pt x="462395" y="513558"/>
                  </a:lnTo>
                  <a:lnTo>
                    <a:pt x="494804" y="411044"/>
                  </a:lnTo>
                  <a:cubicBezTo>
                    <a:pt x="494804" y="411044"/>
                    <a:pt x="520062" y="427450"/>
                    <a:pt x="562221" y="443485"/>
                  </a:cubicBezTo>
                  <a:cubicBezTo>
                    <a:pt x="608652" y="460355"/>
                    <a:pt x="605681" y="498357"/>
                    <a:pt x="606516" y="570098"/>
                  </a:cubicBezTo>
                  <a:lnTo>
                    <a:pt x="434443" y="570098"/>
                  </a:lnTo>
                  <a:lnTo>
                    <a:pt x="434072" y="570098"/>
                  </a:lnTo>
                  <a:lnTo>
                    <a:pt x="374362" y="570098"/>
                  </a:lnTo>
                  <a:lnTo>
                    <a:pt x="374362" y="569727"/>
                  </a:lnTo>
                  <a:cubicBezTo>
                    <a:pt x="374362" y="565000"/>
                    <a:pt x="374269" y="560458"/>
                    <a:pt x="374269" y="556102"/>
                  </a:cubicBezTo>
                  <a:cubicBezTo>
                    <a:pt x="373897" y="522641"/>
                    <a:pt x="373619" y="496132"/>
                    <a:pt x="366840" y="473702"/>
                  </a:cubicBezTo>
                  <a:cubicBezTo>
                    <a:pt x="361268" y="455349"/>
                    <a:pt x="351703" y="441075"/>
                    <a:pt x="337681" y="430323"/>
                  </a:cubicBezTo>
                  <a:cubicBezTo>
                    <a:pt x="360711" y="419571"/>
                    <a:pt x="373712" y="411044"/>
                    <a:pt x="373712" y="411044"/>
                  </a:cubicBezTo>
                  <a:close/>
                  <a:moveTo>
                    <a:pt x="111694" y="411044"/>
                  </a:moveTo>
                  <a:lnTo>
                    <a:pt x="144097" y="513541"/>
                  </a:lnTo>
                  <a:lnTo>
                    <a:pt x="148554" y="527535"/>
                  </a:lnTo>
                  <a:lnTo>
                    <a:pt x="163130" y="486388"/>
                  </a:lnTo>
                  <a:cubicBezTo>
                    <a:pt x="129706" y="439773"/>
                    <a:pt x="165730" y="437549"/>
                    <a:pt x="171951" y="437549"/>
                  </a:cubicBezTo>
                  <a:lnTo>
                    <a:pt x="172044" y="437549"/>
                  </a:lnTo>
                  <a:lnTo>
                    <a:pt x="172230" y="437549"/>
                  </a:lnTo>
                  <a:lnTo>
                    <a:pt x="172323" y="437549"/>
                  </a:lnTo>
                  <a:lnTo>
                    <a:pt x="172416" y="437549"/>
                  </a:lnTo>
                  <a:cubicBezTo>
                    <a:pt x="178729" y="437549"/>
                    <a:pt x="214661" y="439773"/>
                    <a:pt x="181236" y="486388"/>
                  </a:cubicBezTo>
                  <a:lnTo>
                    <a:pt x="195813" y="527535"/>
                  </a:lnTo>
                  <a:lnTo>
                    <a:pt x="200269" y="513541"/>
                  </a:lnTo>
                  <a:lnTo>
                    <a:pt x="232766" y="411044"/>
                  </a:lnTo>
                  <a:cubicBezTo>
                    <a:pt x="232766" y="411044"/>
                    <a:pt x="258020" y="427447"/>
                    <a:pt x="300079" y="443480"/>
                  </a:cubicBezTo>
                  <a:cubicBezTo>
                    <a:pt x="346502" y="460347"/>
                    <a:pt x="343624" y="498343"/>
                    <a:pt x="344552" y="569887"/>
                  </a:cubicBezTo>
                  <a:lnTo>
                    <a:pt x="172416" y="569887"/>
                  </a:lnTo>
                  <a:lnTo>
                    <a:pt x="172044" y="569887"/>
                  </a:lnTo>
                  <a:lnTo>
                    <a:pt x="0" y="569887"/>
                  </a:lnTo>
                  <a:cubicBezTo>
                    <a:pt x="1021" y="498343"/>
                    <a:pt x="-1950" y="460347"/>
                    <a:pt x="44287" y="443480"/>
                  </a:cubicBezTo>
                  <a:cubicBezTo>
                    <a:pt x="86439" y="427447"/>
                    <a:pt x="111694" y="411044"/>
                    <a:pt x="111694" y="411044"/>
                  </a:cubicBezTo>
                  <a:close/>
                  <a:moveTo>
                    <a:pt x="434261" y="196698"/>
                  </a:moveTo>
                  <a:cubicBezTo>
                    <a:pt x="441132" y="196420"/>
                    <a:pt x="510677" y="195678"/>
                    <a:pt x="514298" y="278742"/>
                  </a:cubicBezTo>
                  <a:cubicBezTo>
                    <a:pt x="514298" y="278742"/>
                    <a:pt x="527854" y="402967"/>
                    <a:pt x="434632" y="403987"/>
                  </a:cubicBezTo>
                  <a:lnTo>
                    <a:pt x="434168" y="403987"/>
                  </a:lnTo>
                  <a:lnTo>
                    <a:pt x="433704" y="403987"/>
                  </a:lnTo>
                  <a:cubicBezTo>
                    <a:pt x="340574" y="402967"/>
                    <a:pt x="354038" y="278742"/>
                    <a:pt x="354038" y="278742"/>
                  </a:cubicBezTo>
                  <a:cubicBezTo>
                    <a:pt x="357937" y="195678"/>
                    <a:pt x="427483" y="196420"/>
                    <a:pt x="434261" y="196698"/>
                  </a:cubicBezTo>
                  <a:close/>
                  <a:moveTo>
                    <a:pt x="172044" y="196698"/>
                  </a:moveTo>
                  <a:cubicBezTo>
                    <a:pt x="178915" y="196420"/>
                    <a:pt x="248460" y="195678"/>
                    <a:pt x="252267" y="278742"/>
                  </a:cubicBezTo>
                  <a:cubicBezTo>
                    <a:pt x="252267" y="278742"/>
                    <a:pt x="265916" y="402967"/>
                    <a:pt x="172694" y="403987"/>
                  </a:cubicBezTo>
                  <a:lnTo>
                    <a:pt x="172230" y="403987"/>
                  </a:lnTo>
                  <a:lnTo>
                    <a:pt x="171673" y="403987"/>
                  </a:lnTo>
                  <a:cubicBezTo>
                    <a:pt x="78636" y="402967"/>
                    <a:pt x="92099" y="278742"/>
                    <a:pt x="91821" y="278742"/>
                  </a:cubicBezTo>
                  <a:cubicBezTo>
                    <a:pt x="95720" y="195678"/>
                    <a:pt x="165266" y="196420"/>
                    <a:pt x="172044" y="196698"/>
                  </a:cubicBezTo>
                  <a:close/>
                  <a:moveTo>
                    <a:pt x="301680" y="52170"/>
                  </a:moveTo>
                  <a:lnTo>
                    <a:pt x="303165" y="52170"/>
                  </a:lnTo>
                  <a:cubicBezTo>
                    <a:pt x="321728" y="52077"/>
                    <a:pt x="336763" y="66906"/>
                    <a:pt x="336763" y="85443"/>
                  </a:cubicBezTo>
                  <a:cubicBezTo>
                    <a:pt x="336763" y="103795"/>
                    <a:pt x="321913" y="118624"/>
                    <a:pt x="303444" y="118809"/>
                  </a:cubicBezTo>
                  <a:cubicBezTo>
                    <a:pt x="284881" y="118902"/>
                    <a:pt x="269938" y="104073"/>
                    <a:pt x="270031" y="85443"/>
                  </a:cubicBezTo>
                  <a:lnTo>
                    <a:pt x="270031" y="83775"/>
                  </a:lnTo>
                  <a:cubicBezTo>
                    <a:pt x="272908" y="84794"/>
                    <a:pt x="275878" y="85443"/>
                    <a:pt x="279034" y="85443"/>
                  </a:cubicBezTo>
                  <a:cubicBezTo>
                    <a:pt x="292677" y="85443"/>
                    <a:pt x="303444" y="74507"/>
                    <a:pt x="303444" y="61067"/>
                  </a:cubicBezTo>
                  <a:cubicBezTo>
                    <a:pt x="303351" y="58009"/>
                    <a:pt x="302794" y="54858"/>
                    <a:pt x="301680" y="52170"/>
                  </a:cubicBezTo>
                  <a:close/>
                  <a:moveTo>
                    <a:pt x="303340" y="27249"/>
                  </a:moveTo>
                  <a:cubicBezTo>
                    <a:pt x="271025" y="27249"/>
                    <a:pt x="244838" y="53293"/>
                    <a:pt x="244838" y="85547"/>
                  </a:cubicBezTo>
                  <a:cubicBezTo>
                    <a:pt x="244838" y="117801"/>
                    <a:pt x="271025" y="143845"/>
                    <a:pt x="303340" y="143845"/>
                  </a:cubicBezTo>
                  <a:cubicBezTo>
                    <a:pt x="335656" y="143845"/>
                    <a:pt x="361750" y="117801"/>
                    <a:pt x="361750" y="85547"/>
                  </a:cubicBezTo>
                  <a:cubicBezTo>
                    <a:pt x="361750" y="53293"/>
                    <a:pt x="335656" y="27249"/>
                    <a:pt x="303340" y="27249"/>
                  </a:cubicBezTo>
                  <a:close/>
                  <a:moveTo>
                    <a:pt x="303340" y="0"/>
                  </a:moveTo>
                  <a:cubicBezTo>
                    <a:pt x="314484" y="185"/>
                    <a:pt x="325348" y="2224"/>
                    <a:pt x="336120" y="5932"/>
                  </a:cubicBezTo>
                  <a:cubicBezTo>
                    <a:pt x="356085" y="12883"/>
                    <a:pt x="373729" y="23634"/>
                    <a:pt x="390443" y="35961"/>
                  </a:cubicBezTo>
                  <a:cubicBezTo>
                    <a:pt x="410316" y="50698"/>
                    <a:pt x="434552" y="75259"/>
                    <a:pt x="434552" y="75259"/>
                  </a:cubicBezTo>
                  <a:cubicBezTo>
                    <a:pt x="440217" y="81006"/>
                    <a:pt x="440495" y="90645"/>
                    <a:pt x="435202" y="96577"/>
                  </a:cubicBezTo>
                  <a:cubicBezTo>
                    <a:pt x="435202" y="96577"/>
                    <a:pt x="432695" y="99264"/>
                    <a:pt x="426288" y="105845"/>
                  </a:cubicBezTo>
                  <a:cubicBezTo>
                    <a:pt x="407901" y="124474"/>
                    <a:pt x="387843" y="140880"/>
                    <a:pt x="364814" y="153392"/>
                  </a:cubicBezTo>
                  <a:cubicBezTo>
                    <a:pt x="346985" y="163124"/>
                    <a:pt x="328227" y="169797"/>
                    <a:pt x="307612" y="170816"/>
                  </a:cubicBezTo>
                  <a:cubicBezTo>
                    <a:pt x="306126" y="170909"/>
                    <a:pt x="304826" y="170909"/>
                    <a:pt x="303340" y="170909"/>
                  </a:cubicBezTo>
                  <a:cubicBezTo>
                    <a:pt x="301855" y="170909"/>
                    <a:pt x="300462" y="170909"/>
                    <a:pt x="298976" y="170816"/>
                  </a:cubicBezTo>
                  <a:cubicBezTo>
                    <a:pt x="278454" y="169797"/>
                    <a:pt x="259603" y="163124"/>
                    <a:pt x="241774" y="153392"/>
                  </a:cubicBezTo>
                  <a:cubicBezTo>
                    <a:pt x="218744" y="140787"/>
                    <a:pt x="198687" y="124474"/>
                    <a:pt x="180393" y="105845"/>
                  </a:cubicBezTo>
                  <a:cubicBezTo>
                    <a:pt x="173893" y="99264"/>
                    <a:pt x="171478" y="96577"/>
                    <a:pt x="171478" y="96577"/>
                  </a:cubicBezTo>
                  <a:cubicBezTo>
                    <a:pt x="166278" y="90459"/>
                    <a:pt x="166464" y="81006"/>
                    <a:pt x="172036" y="75259"/>
                  </a:cubicBezTo>
                  <a:cubicBezTo>
                    <a:pt x="172036" y="75259"/>
                    <a:pt x="196365" y="50698"/>
                    <a:pt x="216144" y="35961"/>
                  </a:cubicBezTo>
                  <a:cubicBezTo>
                    <a:pt x="232952" y="23542"/>
                    <a:pt x="250688" y="12790"/>
                    <a:pt x="270468" y="5932"/>
                  </a:cubicBezTo>
                  <a:cubicBezTo>
                    <a:pt x="281240" y="2224"/>
                    <a:pt x="292197" y="0"/>
                    <a:pt x="303340" y="0"/>
                  </a:cubicBezTo>
                  <a:close/>
                </a:path>
              </a:pathLst>
            </a:custGeom>
            <a:solidFill>
              <a:srgbClr val="1891AC"/>
            </a:solidFill>
            <a:ln>
              <a:solidFill>
                <a:srgbClr val="1891AC"/>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ipad-and-phone_36009">
              <a:extLst>
                <a:ext uri="{FF2B5EF4-FFF2-40B4-BE49-F238E27FC236}">
                  <a16:creationId xmlns:a16="http://schemas.microsoft.com/office/drawing/2014/main" id="{5EB219F2-1E6D-4261-84F9-1881D055EFFB}"/>
                </a:ext>
              </a:extLst>
            </p:cNvPr>
            <p:cNvSpPr>
              <a:spLocks noChangeAspect="1"/>
            </p:cNvSpPr>
            <p:nvPr/>
          </p:nvSpPr>
          <p:spPr bwMode="auto">
            <a:xfrm>
              <a:off x="8946129" y="2221225"/>
              <a:ext cx="484007" cy="484007"/>
            </a:xfrm>
            <a:custGeom>
              <a:avLst/>
              <a:gdLst>
                <a:gd name="T0" fmla="*/ 648 w 7768"/>
                <a:gd name="T1" fmla="*/ 2589 h 7768"/>
                <a:gd name="T2" fmla="*/ 0 w 7768"/>
                <a:gd name="T3" fmla="*/ 3237 h 7768"/>
                <a:gd name="T4" fmla="*/ 0 w 7768"/>
                <a:gd name="T5" fmla="*/ 7120 h 7768"/>
                <a:gd name="T6" fmla="*/ 648 w 7768"/>
                <a:gd name="T7" fmla="*/ 7768 h 7768"/>
                <a:gd name="T8" fmla="*/ 1295 w 7768"/>
                <a:gd name="T9" fmla="*/ 7120 h 7768"/>
                <a:gd name="T10" fmla="*/ 1295 w 7768"/>
                <a:gd name="T11" fmla="*/ 3237 h 7768"/>
                <a:gd name="T12" fmla="*/ 648 w 7768"/>
                <a:gd name="T13" fmla="*/ 2589 h 7768"/>
                <a:gd name="T14" fmla="*/ 2805 w 7768"/>
                <a:gd name="T15" fmla="*/ 0 h 7768"/>
                <a:gd name="T16" fmla="*/ 2158 w 7768"/>
                <a:gd name="T17" fmla="*/ 648 h 7768"/>
                <a:gd name="T18" fmla="*/ 2158 w 7768"/>
                <a:gd name="T19" fmla="*/ 7120 h 7768"/>
                <a:gd name="T20" fmla="*/ 2805 w 7768"/>
                <a:gd name="T21" fmla="*/ 7768 h 7768"/>
                <a:gd name="T22" fmla="*/ 3453 w 7768"/>
                <a:gd name="T23" fmla="*/ 7120 h 7768"/>
                <a:gd name="T24" fmla="*/ 3453 w 7768"/>
                <a:gd name="T25" fmla="*/ 648 h 7768"/>
                <a:gd name="T26" fmla="*/ 2805 w 7768"/>
                <a:gd name="T27" fmla="*/ 0 h 7768"/>
                <a:gd name="T28" fmla="*/ 4963 w 7768"/>
                <a:gd name="T29" fmla="*/ 3884 h 7768"/>
                <a:gd name="T30" fmla="*/ 4316 w 7768"/>
                <a:gd name="T31" fmla="*/ 4531 h 7768"/>
                <a:gd name="T32" fmla="*/ 4316 w 7768"/>
                <a:gd name="T33" fmla="*/ 7120 h 7768"/>
                <a:gd name="T34" fmla="*/ 4963 w 7768"/>
                <a:gd name="T35" fmla="*/ 7768 h 7768"/>
                <a:gd name="T36" fmla="*/ 5610 w 7768"/>
                <a:gd name="T37" fmla="*/ 7120 h 7768"/>
                <a:gd name="T38" fmla="*/ 5610 w 7768"/>
                <a:gd name="T39" fmla="*/ 4531 h 7768"/>
                <a:gd name="T40" fmla="*/ 4963 w 7768"/>
                <a:gd name="T41" fmla="*/ 3884 h 7768"/>
                <a:gd name="T42" fmla="*/ 7121 w 7768"/>
                <a:gd name="T43" fmla="*/ 1942 h 7768"/>
                <a:gd name="T44" fmla="*/ 6473 w 7768"/>
                <a:gd name="T45" fmla="*/ 2589 h 7768"/>
                <a:gd name="T46" fmla="*/ 6473 w 7768"/>
                <a:gd name="T47" fmla="*/ 7120 h 7768"/>
                <a:gd name="T48" fmla="*/ 7121 w 7768"/>
                <a:gd name="T49" fmla="*/ 7768 h 7768"/>
                <a:gd name="T50" fmla="*/ 7768 w 7768"/>
                <a:gd name="T51" fmla="*/ 7120 h 7768"/>
                <a:gd name="T52" fmla="*/ 7768 w 7768"/>
                <a:gd name="T53" fmla="*/ 2589 h 7768"/>
                <a:gd name="T54" fmla="*/ 7121 w 7768"/>
                <a:gd name="T55" fmla="*/ 1942 h 7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68" h="7768">
                  <a:moveTo>
                    <a:pt x="648" y="2589"/>
                  </a:moveTo>
                  <a:cubicBezTo>
                    <a:pt x="292" y="2589"/>
                    <a:pt x="0" y="2881"/>
                    <a:pt x="0" y="3237"/>
                  </a:cubicBezTo>
                  <a:lnTo>
                    <a:pt x="0" y="7120"/>
                  </a:lnTo>
                  <a:cubicBezTo>
                    <a:pt x="0" y="7476"/>
                    <a:pt x="292" y="7768"/>
                    <a:pt x="648" y="7768"/>
                  </a:cubicBezTo>
                  <a:cubicBezTo>
                    <a:pt x="1004" y="7768"/>
                    <a:pt x="1295" y="7476"/>
                    <a:pt x="1295" y="7120"/>
                  </a:cubicBezTo>
                  <a:lnTo>
                    <a:pt x="1295" y="3237"/>
                  </a:lnTo>
                  <a:cubicBezTo>
                    <a:pt x="1295" y="2881"/>
                    <a:pt x="1004" y="2589"/>
                    <a:pt x="648" y="2589"/>
                  </a:cubicBezTo>
                  <a:close/>
                  <a:moveTo>
                    <a:pt x="2805" y="0"/>
                  </a:moveTo>
                  <a:cubicBezTo>
                    <a:pt x="2449" y="0"/>
                    <a:pt x="2158" y="292"/>
                    <a:pt x="2158" y="648"/>
                  </a:cubicBezTo>
                  <a:lnTo>
                    <a:pt x="2158" y="7120"/>
                  </a:lnTo>
                  <a:cubicBezTo>
                    <a:pt x="2158" y="7476"/>
                    <a:pt x="2449" y="7768"/>
                    <a:pt x="2805" y="7768"/>
                  </a:cubicBezTo>
                  <a:cubicBezTo>
                    <a:pt x="3161" y="7768"/>
                    <a:pt x="3453" y="7476"/>
                    <a:pt x="3453" y="7120"/>
                  </a:cubicBezTo>
                  <a:lnTo>
                    <a:pt x="3453" y="648"/>
                  </a:lnTo>
                  <a:cubicBezTo>
                    <a:pt x="3453" y="292"/>
                    <a:pt x="3161" y="0"/>
                    <a:pt x="2805" y="0"/>
                  </a:cubicBezTo>
                  <a:close/>
                  <a:moveTo>
                    <a:pt x="4963" y="3884"/>
                  </a:moveTo>
                  <a:cubicBezTo>
                    <a:pt x="4607" y="3884"/>
                    <a:pt x="4316" y="4175"/>
                    <a:pt x="4316" y="4531"/>
                  </a:cubicBezTo>
                  <a:lnTo>
                    <a:pt x="4316" y="7120"/>
                  </a:lnTo>
                  <a:cubicBezTo>
                    <a:pt x="4316" y="7476"/>
                    <a:pt x="4607" y="7768"/>
                    <a:pt x="4963" y="7768"/>
                  </a:cubicBezTo>
                  <a:cubicBezTo>
                    <a:pt x="5319" y="7768"/>
                    <a:pt x="5610" y="7476"/>
                    <a:pt x="5610" y="7120"/>
                  </a:cubicBezTo>
                  <a:lnTo>
                    <a:pt x="5610" y="4531"/>
                  </a:lnTo>
                  <a:cubicBezTo>
                    <a:pt x="5610" y="4175"/>
                    <a:pt x="5319" y="3884"/>
                    <a:pt x="4963" y="3884"/>
                  </a:cubicBezTo>
                  <a:close/>
                  <a:moveTo>
                    <a:pt x="7121" y="1942"/>
                  </a:moveTo>
                  <a:cubicBezTo>
                    <a:pt x="6765" y="1942"/>
                    <a:pt x="6473" y="2234"/>
                    <a:pt x="6473" y="2589"/>
                  </a:cubicBezTo>
                  <a:lnTo>
                    <a:pt x="6473" y="7120"/>
                  </a:lnTo>
                  <a:cubicBezTo>
                    <a:pt x="6473" y="7476"/>
                    <a:pt x="6765" y="7768"/>
                    <a:pt x="7121" y="7768"/>
                  </a:cubicBezTo>
                  <a:cubicBezTo>
                    <a:pt x="7476" y="7768"/>
                    <a:pt x="7768" y="7476"/>
                    <a:pt x="7768" y="7120"/>
                  </a:cubicBezTo>
                  <a:lnTo>
                    <a:pt x="7768" y="2589"/>
                  </a:lnTo>
                  <a:cubicBezTo>
                    <a:pt x="7768" y="2234"/>
                    <a:pt x="7476" y="1942"/>
                    <a:pt x="7121" y="1942"/>
                  </a:cubicBezTo>
                  <a:close/>
                </a:path>
              </a:pathLst>
            </a:custGeom>
            <a:solidFill>
              <a:srgbClr val="1891AC"/>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lamp_112797">
              <a:extLst>
                <a:ext uri="{FF2B5EF4-FFF2-40B4-BE49-F238E27FC236}">
                  <a16:creationId xmlns:a16="http://schemas.microsoft.com/office/drawing/2014/main" id="{0D7B4CDD-3630-4FE1-95A0-DF3ACD5BDCDA}"/>
                </a:ext>
              </a:extLst>
            </p:cNvPr>
            <p:cNvSpPr>
              <a:spLocks noChangeAspect="1"/>
            </p:cNvSpPr>
            <p:nvPr/>
          </p:nvSpPr>
          <p:spPr bwMode="auto">
            <a:xfrm>
              <a:off x="2767219" y="2225442"/>
              <a:ext cx="473296" cy="474303"/>
            </a:xfrm>
            <a:custGeom>
              <a:avLst/>
              <a:gdLst>
                <a:gd name="T0" fmla="*/ 12123 w 12728"/>
                <a:gd name="T1" fmla="*/ 2794 h 12755"/>
                <a:gd name="T2" fmla="*/ 11574 w 12728"/>
                <a:gd name="T3" fmla="*/ 3342 h 12755"/>
                <a:gd name="T4" fmla="*/ 9386 w 12728"/>
                <a:gd name="T5" fmla="*/ 1151 h 12755"/>
                <a:gd name="T6" fmla="*/ 9932 w 12728"/>
                <a:gd name="T7" fmla="*/ 605 h 12755"/>
                <a:gd name="T8" fmla="*/ 12123 w 12728"/>
                <a:gd name="T9" fmla="*/ 605 h 12755"/>
                <a:gd name="T10" fmla="*/ 12123 w 12728"/>
                <a:gd name="T11" fmla="*/ 2794 h 12755"/>
                <a:gd name="T12" fmla="*/ 10479 w 12728"/>
                <a:gd name="T13" fmla="*/ 4436 h 12755"/>
                <a:gd name="T14" fmla="*/ 7742 w 12728"/>
                <a:gd name="T15" fmla="*/ 7169 h 12755"/>
                <a:gd name="T16" fmla="*/ 3926 w 12728"/>
                <a:gd name="T17" fmla="*/ 8827 h 12755"/>
                <a:gd name="T18" fmla="*/ 5551 w 12728"/>
                <a:gd name="T19" fmla="*/ 4980 h 12755"/>
                <a:gd name="T20" fmla="*/ 8290 w 12728"/>
                <a:gd name="T21" fmla="*/ 2245 h 12755"/>
                <a:gd name="T22" fmla="*/ 10479 w 12728"/>
                <a:gd name="T23" fmla="*/ 4436 h 12755"/>
                <a:gd name="T24" fmla="*/ 4711 w 12728"/>
                <a:gd name="T25" fmla="*/ 1735 h 12755"/>
                <a:gd name="T26" fmla="*/ 2356 w 12728"/>
                <a:gd name="T27" fmla="*/ 1735 h 12755"/>
                <a:gd name="T28" fmla="*/ 1570 w 12728"/>
                <a:gd name="T29" fmla="*/ 2522 h 12755"/>
                <a:gd name="T30" fmla="*/ 1570 w 12728"/>
                <a:gd name="T31" fmla="*/ 10392 h 12755"/>
                <a:gd name="T32" fmla="*/ 2356 w 12728"/>
                <a:gd name="T33" fmla="*/ 11179 h 12755"/>
                <a:gd name="T34" fmla="*/ 10210 w 12728"/>
                <a:gd name="T35" fmla="*/ 11179 h 12755"/>
                <a:gd name="T36" fmla="*/ 10995 w 12728"/>
                <a:gd name="T37" fmla="*/ 10392 h 12755"/>
                <a:gd name="T38" fmla="*/ 10995 w 12728"/>
                <a:gd name="T39" fmla="*/ 7245 h 12755"/>
                <a:gd name="T40" fmla="*/ 11780 w 12728"/>
                <a:gd name="T41" fmla="*/ 6458 h 12755"/>
                <a:gd name="T42" fmla="*/ 12565 w 12728"/>
                <a:gd name="T43" fmla="*/ 7245 h 12755"/>
                <a:gd name="T44" fmla="*/ 12565 w 12728"/>
                <a:gd name="T45" fmla="*/ 11181 h 12755"/>
                <a:gd name="T46" fmla="*/ 10995 w 12728"/>
                <a:gd name="T47" fmla="*/ 12755 h 12755"/>
                <a:gd name="T48" fmla="*/ 1570 w 12728"/>
                <a:gd name="T49" fmla="*/ 12755 h 12755"/>
                <a:gd name="T50" fmla="*/ 0 w 12728"/>
                <a:gd name="T51" fmla="*/ 11181 h 12755"/>
                <a:gd name="T52" fmla="*/ 0 w 12728"/>
                <a:gd name="T53" fmla="*/ 1735 h 12755"/>
                <a:gd name="T54" fmla="*/ 1570 w 12728"/>
                <a:gd name="T55" fmla="*/ 161 h 12755"/>
                <a:gd name="T56" fmla="*/ 4711 w 12728"/>
                <a:gd name="T57" fmla="*/ 161 h 12755"/>
                <a:gd name="T58" fmla="*/ 5496 w 12728"/>
                <a:gd name="T59" fmla="*/ 948 h 12755"/>
                <a:gd name="T60" fmla="*/ 4711 w 12728"/>
                <a:gd name="T61" fmla="*/ 1735 h 12755"/>
                <a:gd name="T62" fmla="*/ 4711 w 12728"/>
                <a:gd name="T63" fmla="*/ 1735 h 1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28" h="12755">
                  <a:moveTo>
                    <a:pt x="12123" y="2794"/>
                  </a:moveTo>
                  <a:lnTo>
                    <a:pt x="11574" y="3342"/>
                  </a:lnTo>
                  <a:lnTo>
                    <a:pt x="9386" y="1151"/>
                  </a:lnTo>
                  <a:lnTo>
                    <a:pt x="9932" y="605"/>
                  </a:lnTo>
                  <a:cubicBezTo>
                    <a:pt x="10537" y="0"/>
                    <a:pt x="11518" y="0"/>
                    <a:pt x="12123" y="605"/>
                  </a:cubicBezTo>
                  <a:cubicBezTo>
                    <a:pt x="12728" y="1208"/>
                    <a:pt x="12728" y="2189"/>
                    <a:pt x="12123" y="2794"/>
                  </a:cubicBezTo>
                  <a:close/>
                  <a:moveTo>
                    <a:pt x="10479" y="4436"/>
                  </a:moveTo>
                  <a:lnTo>
                    <a:pt x="7742" y="7169"/>
                  </a:lnTo>
                  <a:lnTo>
                    <a:pt x="3926" y="8827"/>
                  </a:lnTo>
                  <a:lnTo>
                    <a:pt x="5551" y="4980"/>
                  </a:lnTo>
                  <a:lnTo>
                    <a:pt x="8290" y="2245"/>
                  </a:lnTo>
                  <a:lnTo>
                    <a:pt x="10479" y="4436"/>
                  </a:lnTo>
                  <a:close/>
                  <a:moveTo>
                    <a:pt x="4711" y="1735"/>
                  </a:moveTo>
                  <a:lnTo>
                    <a:pt x="2356" y="1735"/>
                  </a:lnTo>
                  <a:cubicBezTo>
                    <a:pt x="1921" y="1735"/>
                    <a:pt x="1570" y="2088"/>
                    <a:pt x="1570" y="2522"/>
                  </a:cubicBezTo>
                  <a:lnTo>
                    <a:pt x="1570" y="10392"/>
                  </a:lnTo>
                  <a:cubicBezTo>
                    <a:pt x="1570" y="10826"/>
                    <a:pt x="1921" y="11179"/>
                    <a:pt x="2356" y="11179"/>
                  </a:cubicBezTo>
                  <a:lnTo>
                    <a:pt x="10210" y="11179"/>
                  </a:lnTo>
                  <a:cubicBezTo>
                    <a:pt x="10644" y="11179"/>
                    <a:pt x="10995" y="10826"/>
                    <a:pt x="10995" y="10392"/>
                  </a:cubicBezTo>
                  <a:lnTo>
                    <a:pt x="10995" y="7245"/>
                  </a:lnTo>
                  <a:cubicBezTo>
                    <a:pt x="10995" y="6811"/>
                    <a:pt x="11346" y="6458"/>
                    <a:pt x="11780" y="6458"/>
                  </a:cubicBezTo>
                  <a:cubicBezTo>
                    <a:pt x="12214" y="6458"/>
                    <a:pt x="12565" y="6811"/>
                    <a:pt x="12565" y="7245"/>
                  </a:cubicBezTo>
                  <a:lnTo>
                    <a:pt x="12565" y="11181"/>
                  </a:lnTo>
                  <a:cubicBezTo>
                    <a:pt x="12565" y="12049"/>
                    <a:pt x="11861" y="12755"/>
                    <a:pt x="10995" y="12755"/>
                  </a:cubicBezTo>
                  <a:lnTo>
                    <a:pt x="1570" y="12755"/>
                  </a:lnTo>
                  <a:cubicBezTo>
                    <a:pt x="704" y="12755"/>
                    <a:pt x="0" y="12051"/>
                    <a:pt x="0" y="11181"/>
                  </a:cubicBezTo>
                  <a:lnTo>
                    <a:pt x="0" y="1735"/>
                  </a:lnTo>
                  <a:cubicBezTo>
                    <a:pt x="0" y="866"/>
                    <a:pt x="704" y="161"/>
                    <a:pt x="1570" y="161"/>
                  </a:cubicBezTo>
                  <a:lnTo>
                    <a:pt x="4711" y="161"/>
                  </a:lnTo>
                  <a:cubicBezTo>
                    <a:pt x="5145" y="161"/>
                    <a:pt x="5496" y="514"/>
                    <a:pt x="5496" y="948"/>
                  </a:cubicBezTo>
                  <a:cubicBezTo>
                    <a:pt x="5496" y="1384"/>
                    <a:pt x="5145" y="1735"/>
                    <a:pt x="4711" y="1735"/>
                  </a:cubicBezTo>
                  <a:close/>
                  <a:moveTo>
                    <a:pt x="4711" y="1735"/>
                  </a:moveTo>
                  <a:close/>
                </a:path>
              </a:pathLst>
            </a:custGeom>
            <a:solidFill>
              <a:srgbClr val="1891AC"/>
            </a:solidFill>
            <a:ln>
              <a:noFill/>
            </a:ln>
          </p:spPr>
          <p:txBody>
            <a:bodyPr/>
            <a:lstStyle/>
            <a:p>
              <a:endParaRPr lang="zh-CN" altLang="en-US"/>
            </a:p>
          </p:txBody>
        </p:sp>
        <p:grpSp>
          <p:nvGrpSpPr>
            <p:cNvPr id="6" name="组合 5">
              <a:extLst>
                <a:ext uri="{FF2B5EF4-FFF2-40B4-BE49-F238E27FC236}">
                  <a16:creationId xmlns:a16="http://schemas.microsoft.com/office/drawing/2014/main" id="{1C34A933-87B3-4969-896A-DBD1CBF2E7D2}"/>
                </a:ext>
              </a:extLst>
            </p:cNvPr>
            <p:cNvGrpSpPr/>
            <p:nvPr/>
          </p:nvGrpSpPr>
          <p:grpSpPr>
            <a:xfrm>
              <a:off x="1566545" y="1783081"/>
              <a:ext cx="9058910" cy="3319272"/>
              <a:chOff x="1566545" y="1783081"/>
              <a:chExt cx="9058910" cy="3319272"/>
            </a:xfrm>
          </p:grpSpPr>
          <p:sp>
            <p:nvSpPr>
              <p:cNvPr id="37" name="íṩḷïḋè">
                <a:extLst>
                  <a:ext uri="{FF2B5EF4-FFF2-40B4-BE49-F238E27FC236}">
                    <a16:creationId xmlns:a16="http://schemas.microsoft.com/office/drawing/2014/main" id="{575D2A4A-B3C1-4B4B-B6E8-B081A9404941}"/>
                  </a:ext>
                </a:extLst>
              </p:cNvPr>
              <p:cNvSpPr/>
              <p:nvPr/>
            </p:nvSpPr>
            <p:spPr>
              <a:xfrm>
                <a:off x="1566545" y="1792225"/>
                <a:ext cx="2874645" cy="3310128"/>
              </a:xfrm>
              <a:prstGeom prst="wedgeRectCallout">
                <a:avLst>
                  <a:gd name="adj1" fmla="val -22742"/>
                  <a:gd name="adj2" fmla="val 49085"/>
                </a:avLst>
              </a:prstGeom>
              <a:noFill/>
              <a:ln w="25400" cmpd="sng">
                <a:solidFill>
                  <a:schemeClr val="tx1">
                    <a:lumMod val="50000"/>
                    <a:lumOff val="50000"/>
                  </a:schemeClr>
                </a:solidFill>
                <a:prstDash val="dash"/>
              </a:ln>
            </p:spPr>
            <p:txBody>
              <a:bodyPr anchor="ctr"/>
              <a:lstStyle/>
              <a:p>
                <a:pPr algn="ctr"/>
                <a:endParaRPr lang="zh-CN" altLang="en-US"/>
              </a:p>
            </p:txBody>
          </p:sp>
          <p:sp>
            <p:nvSpPr>
              <p:cNvPr id="38" name="í$1îḍê">
                <a:extLst>
                  <a:ext uri="{FF2B5EF4-FFF2-40B4-BE49-F238E27FC236}">
                    <a16:creationId xmlns:a16="http://schemas.microsoft.com/office/drawing/2014/main" id="{157CFCC3-86A9-47B7-9AD7-CBA2BC211CC7}"/>
                  </a:ext>
                </a:extLst>
              </p:cNvPr>
              <p:cNvSpPr/>
              <p:nvPr/>
            </p:nvSpPr>
            <p:spPr>
              <a:xfrm>
                <a:off x="7750810" y="1792225"/>
                <a:ext cx="2874645" cy="3310128"/>
              </a:xfrm>
              <a:prstGeom prst="wedgeRectCallout">
                <a:avLst>
                  <a:gd name="adj1" fmla="val -20515"/>
                  <a:gd name="adj2" fmla="val 50305"/>
                </a:avLst>
              </a:prstGeom>
              <a:noFill/>
              <a:ln w="25400" cmpd="sng">
                <a:solidFill>
                  <a:schemeClr val="tx1">
                    <a:lumMod val="50000"/>
                    <a:lumOff val="50000"/>
                  </a:schemeClr>
                </a:solidFill>
                <a:prstDash val="dash"/>
              </a:ln>
            </p:spPr>
            <p:txBody>
              <a:bodyPr anchor="ctr">
                <a:noAutofit/>
              </a:bodyPr>
              <a:lstStyle/>
              <a:p>
                <a:pPr lvl="0" algn="ctr"/>
                <a:endParaRPr lang="zh-CN" altLang="en-US"/>
              </a:p>
            </p:txBody>
          </p:sp>
          <p:sp>
            <p:nvSpPr>
              <p:cNvPr id="25" name="íṩḷïḋè">
                <a:extLst>
                  <a:ext uri="{FF2B5EF4-FFF2-40B4-BE49-F238E27FC236}">
                    <a16:creationId xmlns:a16="http://schemas.microsoft.com/office/drawing/2014/main" id="{02118DF7-6F57-4D0F-AD4B-626BFF49E22C}"/>
                  </a:ext>
                </a:extLst>
              </p:cNvPr>
              <p:cNvSpPr/>
              <p:nvPr/>
            </p:nvSpPr>
            <p:spPr>
              <a:xfrm>
                <a:off x="4658678" y="1783081"/>
                <a:ext cx="2874645" cy="3310128"/>
              </a:xfrm>
              <a:prstGeom prst="wedgeRectCallout">
                <a:avLst>
                  <a:gd name="adj1" fmla="val -22742"/>
                  <a:gd name="adj2" fmla="val 49085"/>
                </a:avLst>
              </a:prstGeom>
              <a:noFill/>
              <a:ln w="25400" cmpd="sng">
                <a:solidFill>
                  <a:schemeClr val="tx1">
                    <a:lumMod val="50000"/>
                    <a:lumOff val="50000"/>
                  </a:schemeClr>
                </a:solidFill>
                <a:prstDash val="dash"/>
              </a:ln>
            </p:spPr>
            <p:txBody>
              <a:bodyPr anchor="ctr"/>
              <a:lstStyle/>
              <a:p>
                <a:pPr algn="ctr"/>
                <a:endParaRPr lang="zh-CN" altLang="en-US"/>
              </a:p>
            </p:txBody>
          </p:sp>
        </p:grpSp>
      </p:grpSp>
    </p:spTree>
    <p:custDataLst>
      <p:tags r:id="rId1"/>
    </p:custDataLst>
    <p:extLst>
      <p:ext uri="{BB962C8B-B14F-4D97-AF65-F5344CB8AC3E}">
        <p14:creationId xmlns:p14="http://schemas.microsoft.com/office/powerpoint/2010/main" val="4209570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910B12E-22DC-469A-82D6-5A2DC5F99335}"/>
              </a:ext>
            </a:extLst>
          </p:cNvPr>
          <p:cNvGrpSpPr/>
          <p:nvPr/>
        </p:nvGrpSpPr>
        <p:grpSpPr>
          <a:xfrm>
            <a:off x="2168569" y="645862"/>
            <a:ext cx="7854863" cy="717574"/>
            <a:chOff x="2168569" y="645862"/>
            <a:chExt cx="7854863" cy="717574"/>
          </a:xfrm>
        </p:grpSpPr>
        <p:sp>
          <p:nvSpPr>
            <p:cNvPr id="3" name="Text Box 6">
              <a:extLst>
                <a:ext uri="{FF2B5EF4-FFF2-40B4-BE49-F238E27FC236}">
                  <a16:creationId xmlns:a16="http://schemas.microsoft.com/office/drawing/2014/main" id="{A1F87421-2A8C-4204-9EE6-B78ECDEAFD58}"/>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视觉健康档案和近视本底数据库</a:t>
              </a:r>
            </a:p>
          </p:txBody>
        </p:sp>
        <p:sp>
          <p:nvSpPr>
            <p:cNvPr id="4" name="矩形 3">
              <a:extLst>
                <a:ext uri="{FF2B5EF4-FFF2-40B4-BE49-F238E27FC236}">
                  <a16:creationId xmlns:a16="http://schemas.microsoft.com/office/drawing/2014/main" id="{9837DD08-3176-48C1-93DC-3D6D0B4790B8}"/>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67" name="组合 66">
            <a:extLst>
              <a:ext uri="{FF2B5EF4-FFF2-40B4-BE49-F238E27FC236}">
                <a16:creationId xmlns:a16="http://schemas.microsoft.com/office/drawing/2014/main" id="{39921018-840C-405C-9884-7845DBB9DD11}"/>
              </a:ext>
            </a:extLst>
          </p:cNvPr>
          <p:cNvGrpSpPr/>
          <p:nvPr/>
        </p:nvGrpSpPr>
        <p:grpSpPr>
          <a:xfrm>
            <a:off x="336000" y="1962551"/>
            <a:ext cx="11520000" cy="3411210"/>
            <a:chOff x="336000" y="2354423"/>
            <a:chExt cx="11520000" cy="3411210"/>
          </a:xfrm>
        </p:grpSpPr>
        <p:cxnSp>
          <p:nvCxnSpPr>
            <p:cNvPr id="6" name="直接连接符 5">
              <a:extLst>
                <a:ext uri="{FF2B5EF4-FFF2-40B4-BE49-F238E27FC236}">
                  <a16:creationId xmlns:a16="http://schemas.microsoft.com/office/drawing/2014/main" id="{213F8FAF-A102-456C-8A3D-5BF53E56B73E}"/>
                </a:ext>
              </a:extLst>
            </p:cNvPr>
            <p:cNvCxnSpPr>
              <a:cxnSpLocks/>
            </p:cNvCxnSpPr>
            <p:nvPr/>
          </p:nvCxnSpPr>
          <p:spPr>
            <a:xfrm>
              <a:off x="336000" y="2975874"/>
              <a:ext cx="11520000" cy="0"/>
            </a:xfrm>
            <a:prstGeom prst="line">
              <a:avLst/>
            </a:prstGeom>
            <a:ln w="114300" cap="flat">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
          <p:nvSpPr>
            <p:cNvPr id="62" name="矩形 61">
              <a:extLst>
                <a:ext uri="{FF2B5EF4-FFF2-40B4-BE49-F238E27FC236}">
                  <a16:creationId xmlns:a16="http://schemas.microsoft.com/office/drawing/2014/main" id="{E895BD08-36B7-4172-B007-D073D51CFE4D}"/>
                </a:ext>
              </a:extLst>
            </p:cNvPr>
            <p:cNvSpPr/>
            <p:nvPr/>
          </p:nvSpPr>
          <p:spPr>
            <a:xfrm>
              <a:off x="2911929" y="2498264"/>
              <a:ext cx="6368142" cy="955221"/>
            </a:xfrm>
            <a:prstGeom prst="rect">
              <a:avLst/>
            </a:prstGeom>
            <a:solidFill>
              <a:schemeClr val="bg1"/>
            </a:solidFill>
            <a:ln w="1143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45AB7349-A879-4DD0-AB17-291D5915E3A3}"/>
                </a:ext>
              </a:extLst>
            </p:cNvPr>
            <p:cNvSpPr/>
            <p:nvPr/>
          </p:nvSpPr>
          <p:spPr>
            <a:xfrm>
              <a:off x="943356" y="2705874"/>
              <a:ext cx="1499616" cy="540000"/>
            </a:xfrm>
            <a:prstGeom prst="roundRect">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准备工作</a:t>
              </a:r>
            </a:p>
          </p:txBody>
        </p:sp>
        <p:sp>
          <p:nvSpPr>
            <p:cNvPr id="13" name="矩形: 圆角 12">
              <a:extLst>
                <a:ext uri="{FF2B5EF4-FFF2-40B4-BE49-F238E27FC236}">
                  <a16:creationId xmlns:a16="http://schemas.microsoft.com/office/drawing/2014/main" id="{E0994A2E-761E-46EA-ACA2-B8D82CE1220C}"/>
                </a:ext>
              </a:extLst>
            </p:cNvPr>
            <p:cNvSpPr/>
            <p:nvPr/>
          </p:nvSpPr>
          <p:spPr>
            <a:xfrm>
              <a:off x="9749028" y="2705874"/>
              <a:ext cx="1499616" cy="540000"/>
            </a:xfrm>
            <a:prstGeom prst="roundRect">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科普宣教</a:t>
              </a:r>
            </a:p>
          </p:txBody>
        </p:sp>
        <p:grpSp>
          <p:nvGrpSpPr>
            <p:cNvPr id="23" name="组合 22">
              <a:extLst>
                <a:ext uri="{FF2B5EF4-FFF2-40B4-BE49-F238E27FC236}">
                  <a16:creationId xmlns:a16="http://schemas.microsoft.com/office/drawing/2014/main" id="{40E2B25B-EAE4-4EAB-8BD0-E62A84D4A1B8}"/>
                </a:ext>
              </a:extLst>
            </p:cNvPr>
            <p:cNvGrpSpPr/>
            <p:nvPr/>
          </p:nvGrpSpPr>
          <p:grpSpPr>
            <a:xfrm>
              <a:off x="3211236" y="2705874"/>
              <a:ext cx="5783136" cy="540000"/>
              <a:chOff x="3228777" y="2294655"/>
              <a:chExt cx="5783136" cy="540000"/>
            </a:xfrm>
          </p:grpSpPr>
          <p:sp>
            <p:nvSpPr>
              <p:cNvPr id="10" name="矩形: 圆角 9">
                <a:extLst>
                  <a:ext uri="{FF2B5EF4-FFF2-40B4-BE49-F238E27FC236}">
                    <a16:creationId xmlns:a16="http://schemas.microsoft.com/office/drawing/2014/main" id="{F1390FB8-9D50-4A74-A85A-511AA3476BB2}"/>
                  </a:ext>
                </a:extLst>
              </p:cNvPr>
              <p:cNvSpPr/>
              <p:nvPr/>
            </p:nvSpPr>
            <p:spPr>
              <a:xfrm>
                <a:off x="3228777" y="2294655"/>
                <a:ext cx="1523391" cy="540000"/>
              </a:xfrm>
              <a:prstGeom prst="roundRect">
                <a:avLst/>
              </a:prstGeom>
              <a:solidFill>
                <a:schemeClr val="bg1"/>
              </a:solidFill>
              <a:ln w="19050">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A63636"/>
                    </a:solidFill>
                    <a:latin typeface="微软雅黑" panose="020B0503020204020204" pitchFamily="34" charset="-122"/>
                    <a:ea typeface="微软雅黑" panose="020B0503020204020204" pitchFamily="34" charset="-122"/>
                  </a:rPr>
                  <a:t>个人资料获取</a:t>
                </a:r>
              </a:p>
            </p:txBody>
          </p:sp>
          <p:sp>
            <p:nvSpPr>
              <p:cNvPr id="11" name="矩形: 圆角 10">
                <a:extLst>
                  <a:ext uri="{FF2B5EF4-FFF2-40B4-BE49-F238E27FC236}">
                    <a16:creationId xmlns:a16="http://schemas.microsoft.com/office/drawing/2014/main" id="{3C653BC7-CEA9-4AD1-B32F-78CF3FF6DE61}"/>
                  </a:ext>
                </a:extLst>
              </p:cNvPr>
              <p:cNvSpPr/>
              <p:nvPr/>
            </p:nvSpPr>
            <p:spPr>
              <a:xfrm>
                <a:off x="5358649" y="2294655"/>
                <a:ext cx="1523391" cy="540000"/>
              </a:xfrm>
              <a:prstGeom prst="roundRect">
                <a:avLst/>
              </a:prstGeom>
              <a:solidFill>
                <a:schemeClr val="bg1"/>
              </a:solidFill>
              <a:ln w="19050">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A63636"/>
                    </a:solidFill>
                    <a:latin typeface="微软雅黑" panose="020B0503020204020204" pitchFamily="34" charset="-122"/>
                    <a:ea typeface="微软雅黑" panose="020B0503020204020204" pitchFamily="34" charset="-122"/>
                  </a:rPr>
                  <a:t>规范视力检查</a:t>
                </a:r>
              </a:p>
            </p:txBody>
          </p:sp>
          <p:sp>
            <p:nvSpPr>
              <p:cNvPr id="12" name="矩形: 圆角 11">
                <a:extLst>
                  <a:ext uri="{FF2B5EF4-FFF2-40B4-BE49-F238E27FC236}">
                    <a16:creationId xmlns:a16="http://schemas.microsoft.com/office/drawing/2014/main" id="{718AD23A-F1B6-4685-B6CD-2FFB04C33115}"/>
                  </a:ext>
                </a:extLst>
              </p:cNvPr>
              <p:cNvSpPr/>
              <p:nvPr/>
            </p:nvSpPr>
            <p:spPr>
              <a:xfrm>
                <a:off x="7488522" y="2294655"/>
                <a:ext cx="1523391" cy="540000"/>
              </a:xfrm>
              <a:prstGeom prst="roundRect">
                <a:avLst/>
              </a:prstGeom>
              <a:solidFill>
                <a:schemeClr val="bg1"/>
              </a:solidFill>
              <a:ln w="19050">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A63636"/>
                    </a:solidFill>
                    <a:latin typeface="微软雅黑" panose="020B0503020204020204" pitchFamily="34" charset="-122"/>
                    <a:ea typeface="微软雅黑" panose="020B0503020204020204" pitchFamily="34" charset="-122"/>
                  </a:rPr>
                  <a:t>眼屈光度检测</a:t>
                </a:r>
              </a:p>
            </p:txBody>
          </p:sp>
          <p:sp>
            <p:nvSpPr>
              <p:cNvPr id="20" name="箭头: 右 19">
                <a:extLst>
                  <a:ext uri="{FF2B5EF4-FFF2-40B4-BE49-F238E27FC236}">
                    <a16:creationId xmlns:a16="http://schemas.microsoft.com/office/drawing/2014/main" id="{17D504DD-3850-477B-9F8A-659F55F8E4B6}"/>
                  </a:ext>
                </a:extLst>
              </p:cNvPr>
              <p:cNvSpPr/>
              <p:nvPr/>
            </p:nvSpPr>
            <p:spPr>
              <a:xfrm>
                <a:off x="4916616" y="2364630"/>
                <a:ext cx="277585" cy="400050"/>
              </a:xfrm>
              <a:prstGeom prst="rightArrow">
                <a:avLst/>
              </a:prstGeom>
              <a:solidFill>
                <a:schemeClr val="bg1"/>
              </a:solidFill>
              <a:ln>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noFill/>
                </a:endParaRPr>
              </a:p>
            </p:txBody>
          </p:sp>
          <p:sp>
            <p:nvSpPr>
              <p:cNvPr id="21" name="箭头: 右 20">
                <a:extLst>
                  <a:ext uri="{FF2B5EF4-FFF2-40B4-BE49-F238E27FC236}">
                    <a16:creationId xmlns:a16="http://schemas.microsoft.com/office/drawing/2014/main" id="{35138106-95D4-45C3-9B97-3141104293CF}"/>
                  </a:ext>
                </a:extLst>
              </p:cNvPr>
              <p:cNvSpPr/>
              <p:nvPr/>
            </p:nvSpPr>
            <p:spPr>
              <a:xfrm>
                <a:off x="7046488" y="2364630"/>
                <a:ext cx="277585" cy="400050"/>
              </a:xfrm>
              <a:prstGeom prst="rightArrow">
                <a:avLst/>
              </a:prstGeom>
              <a:solidFill>
                <a:schemeClr val="bg1"/>
              </a:solidFill>
              <a:ln>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grpSp>
        <p:grpSp>
          <p:nvGrpSpPr>
            <p:cNvPr id="66" name="组合 65">
              <a:extLst>
                <a:ext uri="{FF2B5EF4-FFF2-40B4-BE49-F238E27FC236}">
                  <a16:creationId xmlns:a16="http://schemas.microsoft.com/office/drawing/2014/main" id="{676C01C4-5839-4A4E-8A21-58A562BD97B9}"/>
                </a:ext>
              </a:extLst>
            </p:cNvPr>
            <p:cNvGrpSpPr/>
            <p:nvPr/>
          </p:nvGrpSpPr>
          <p:grpSpPr>
            <a:xfrm>
              <a:off x="4206623" y="3593639"/>
              <a:ext cx="3786919" cy="2171994"/>
              <a:chOff x="4206623" y="3699779"/>
              <a:chExt cx="3786919" cy="2171994"/>
            </a:xfrm>
          </p:grpSpPr>
          <p:grpSp>
            <p:nvGrpSpPr>
              <p:cNvPr id="51" name="组合 50">
                <a:extLst>
                  <a:ext uri="{FF2B5EF4-FFF2-40B4-BE49-F238E27FC236}">
                    <a16:creationId xmlns:a16="http://schemas.microsoft.com/office/drawing/2014/main" id="{ADEF2FCA-518A-4AD2-AA98-B8717D137081}"/>
                  </a:ext>
                </a:extLst>
              </p:cNvPr>
              <p:cNvGrpSpPr/>
              <p:nvPr/>
            </p:nvGrpSpPr>
            <p:grpSpPr>
              <a:xfrm>
                <a:off x="4206623" y="4055425"/>
                <a:ext cx="1786668" cy="540000"/>
                <a:chOff x="3479296" y="3467590"/>
                <a:chExt cx="1786668" cy="540000"/>
              </a:xfrm>
            </p:grpSpPr>
            <p:sp>
              <p:nvSpPr>
                <p:cNvPr id="33" name="矩形: 圆角 32">
                  <a:extLst>
                    <a:ext uri="{FF2B5EF4-FFF2-40B4-BE49-F238E27FC236}">
                      <a16:creationId xmlns:a16="http://schemas.microsoft.com/office/drawing/2014/main" id="{E42DC09C-167A-4584-A5F4-32B445854664}"/>
                    </a:ext>
                  </a:extLst>
                </p:cNvPr>
                <p:cNvSpPr/>
                <p:nvPr/>
              </p:nvSpPr>
              <p:spPr>
                <a:xfrm>
                  <a:off x="3479296" y="3467590"/>
                  <a:ext cx="1786668" cy="540000"/>
                </a:xfrm>
                <a:prstGeom prst="roundRect">
                  <a:avLst/>
                </a:prstGeom>
                <a:solidFill>
                  <a:schemeClr val="bg1"/>
                </a:solidFill>
                <a:ln w="19050">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b="1" dirty="0">
                      <a:solidFill>
                        <a:srgbClr val="A63636"/>
                      </a:solidFill>
                      <a:latin typeface="微软雅黑" panose="020B0503020204020204" pitchFamily="34" charset="-122"/>
                      <a:ea typeface="微软雅黑" panose="020B0503020204020204" pitchFamily="34" charset="-122"/>
                    </a:rPr>
                    <a:t>预判正常者</a:t>
                  </a:r>
                </a:p>
              </p:txBody>
            </p:sp>
            <p:sp>
              <p:nvSpPr>
                <p:cNvPr id="31" name="verification-symbol-of-a-man_51209">
                  <a:extLst>
                    <a:ext uri="{FF2B5EF4-FFF2-40B4-BE49-F238E27FC236}">
                      <a16:creationId xmlns:a16="http://schemas.microsoft.com/office/drawing/2014/main" id="{D7E14E2B-2881-44D7-9E9A-C4D6740CC85E}"/>
                    </a:ext>
                  </a:extLst>
                </p:cNvPr>
                <p:cNvSpPr>
                  <a:spLocks noChangeAspect="1"/>
                </p:cNvSpPr>
                <p:nvPr/>
              </p:nvSpPr>
              <p:spPr bwMode="auto">
                <a:xfrm>
                  <a:off x="3619457" y="3506908"/>
                  <a:ext cx="470850" cy="461365"/>
                </a:xfrm>
                <a:custGeom>
                  <a:avLst/>
                  <a:gdLst>
                    <a:gd name="connsiteX0" fmla="*/ 521646 w 599343"/>
                    <a:gd name="connsiteY0" fmla="*/ 328480 h 587269"/>
                    <a:gd name="connsiteX1" fmla="*/ 383943 w 599343"/>
                    <a:gd name="connsiteY1" fmla="*/ 465992 h 587269"/>
                    <a:gd name="connsiteX2" fmla="*/ 301226 w 599343"/>
                    <a:gd name="connsiteY2" fmla="*/ 383389 h 587269"/>
                    <a:gd name="connsiteX3" fmla="*/ 260584 w 599343"/>
                    <a:gd name="connsiteY3" fmla="*/ 424452 h 587269"/>
                    <a:gd name="connsiteX4" fmla="*/ 383943 w 599343"/>
                    <a:gd name="connsiteY4" fmla="*/ 547162 h 587269"/>
                    <a:gd name="connsiteX5" fmla="*/ 562288 w 599343"/>
                    <a:gd name="connsiteY5" fmla="*/ 369065 h 587269"/>
                    <a:gd name="connsiteX6" fmla="*/ 214683 w 599343"/>
                    <a:gd name="connsiteY6" fmla="*/ 291715 h 587269"/>
                    <a:gd name="connsiteX7" fmla="*/ 269191 w 599343"/>
                    <a:gd name="connsiteY7" fmla="*/ 345669 h 587269"/>
                    <a:gd name="connsiteX8" fmla="*/ 323220 w 599343"/>
                    <a:gd name="connsiteY8" fmla="*/ 291715 h 587269"/>
                    <a:gd name="connsiteX9" fmla="*/ 354777 w 599343"/>
                    <a:gd name="connsiteY9" fmla="*/ 318453 h 587269"/>
                    <a:gd name="connsiteX10" fmla="*/ 420281 w 599343"/>
                    <a:gd name="connsiteY10" fmla="*/ 348534 h 587269"/>
                    <a:gd name="connsiteX11" fmla="*/ 439407 w 599343"/>
                    <a:gd name="connsiteY11" fmla="*/ 361903 h 587269"/>
                    <a:gd name="connsiteX12" fmla="*/ 495827 w 599343"/>
                    <a:gd name="connsiteY12" fmla="*/ 305562 h 587269"/>
                    <a:gd name="connsiteX13" fmla="*/ 521646 w 599343"/>
                    <a:gd name="connsiteY13" fmla="*/ 295057 h 587269"/>
                    <a:gd name="connsiteX14" fmla="*/ 547944 w 599343"/>
                    <a:gd name="connsiteY14" fmla="*/ 305562 h 587269"/>
                    <a:gd name="connsiteX15" fmla="*/ 588585 w 599343"/>
                    <a:gd name="connsiteY15" fmla="*/ 346147 h 587269"/>
                    <a:gd name="connsiteX16" fmla="*/ 588585 w 599343"/>
                    <a:gd name="connsiteY16" fmla="*/ 398191 h 587269"/>
                    <a:gd name="connsiteX17" fmla="*/ 509215 w 599343"/>
                    <a:gd name="connsiteY17" fmla="*/ 477451 h 587269"/>
                    <a:gd name="connsiteX18" fmla="*/ 537903 w 599343"/>
                    <a:gd name="connsiteY18" fmla="*/ 525198 h 587269"/>
                    <a:gd name="connsiteX19" fmla="*/ 461401 w 599343"/>
                    <a:gd name="connsiteY19" fmla="*/ 525198 h 587269"/>
                    <a:gd name="connsiteX20" fmla="*/ 410241 w 599343"/>
                    <a:gd name="connsiteY20" fmla="*/ 576287 h 587269"/>
                    <a:gd name="connsiteX21" fmla="*/ 384421 w 599343"/>
                    <a:gd name="connsiteY21" fmla="*/ 587269 h 587269"/>
                    <a:gd name="connsiteX22" fmla="*/ 358124 w 599343"/>
                    <a:gd name="connsiteY22" fmla="*/ 576287 h 587269"/>
                    <a:gd name="connsiteX23" fmla="*/ 306963 w 599343"/>
                    <a:gd name="connsiteY23" fmla="*/ 525198 h 587269"/>
                    <a:gd name="connsiteX24" fmla="*/ 0 w 599343"/>
                    <a:gd name="connsiteY24" fmla="*/ 525198 h 587269"/>
                    <a:gd name="connsiteX25" fmla="*/ 93236 w 599343"/>
                    <a:gd name="connsiteY25" fmla="*/ 369065 h 587269"/>
                    <a:gd name="connsiteX26" fmla="*/ 117621 w 599343"/>
                    <a:gd name="connsiteY26" fmla="*/ 348534 h 587269"/>
                    <a:gd name="connsiteX27" fmla="*/ 183126 w 599343"/>
                    <a:gd name="connsiteY27" fmla="*/ 318453 h 587269"/>
                    <a:gd name="connsiteX28" fmla="*/ 268676 w 599343"/>
                    <a:gd name="connsiteY28" fmla="*/ 0 h 587269"/>
                    <a:gd name="connsiteX29" fmla="*/ 269154 w 599343"/>
                    <a:gd name="connsiteY29" fmla="*/ 0 h 587269"/>
                    <a:gd name="connsiteX30" fmla="*/ 269632 w 599343"/>
                    <a:gd name="connsiteY30" fmla="*/ 0 h 587269"/>
                    <a:gd name="connsiteX31" fmla="*/ 393473 w 599343"/>
                    <a:gd name="connsiteY31" fmla="*/ 122208 h 587269"/>
                    <a:gd name="connsiteX32" fmla="*/ 269154 w 599343"/>
                    <a:gd name="connsiteY32" fmla="*/ 298360 h 587269"/>
                    <a:gd name="connsiteX33" fmla="*/ 268676 w 599343"/>
                    <a:gd name="connsiteY33" fmla="*/ 298360 h 587269"/>
                    <a:gd name="connsiteX34" fmla="*/ 144358 w 599343"/>
                    <a:gd name="connsiteY34" fmla="*/ 122208 h 587269"/>
                    <a:gd name="connsiteX35" fmla="*/ 268676 w 599343"/>
                    <a:gd name="connsiteY35" fmla="*/ 0 h 58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9343" h="587269">
                      <a:moveTo>
                        <a:pt x="521646" y="328480"/>
                      </a:moveTo>
                      <a:lnTo>
                        <a:pt x="383943" y="465992"/>
                      </a:lnTo>
                      <a:lnTo>
                        <a:pt x="301226" y="383389"/>
                      </a:lnTo>
                      <a:lnTo>
                        <a:pt x="260584" y="424452"/>
                      </a:lnTo>
                      <a:lnTo>
                        <a:pt x="383943" y="547162"/>
                      </a:lnTo>
                      <a:lnTo>
                        <a:pt x="562288" y="369065"/>
                      </a:lnTo>
                      <a:close/>
                      <a:moveTo>
                        <a:pt x="214683" y="291715"/>
                      </a:moveTo>
                      <a:lnTo>
                        <a:pt x="269191" y="345669"/>
                      </a:lnTo>
                      <a:lnTo>
                        <a:pt x="323220" y="291715"/>
                      </a:lnTo>
                      <a:lnTo>
                        <a:pt x="354777" y="318453"/>
                      </a:lnTo>
                      <a:lnTo>
                        <a:pt x="420281" y="348534"/>
                      </a:lnTo>
                      <a:cubicBezTo>
                        <a:pt x="427453" y="351399"/>
                        <a:pt x="434147" y="356174"/>
                        <a:pt x="439407" y="361903"/>
                      </a:cubicBezTo>
                      <a:lnTo>
                        <a:pt x="495827" y="305562"/>
                      </a:lnTo>
                      <a:cubicBezTo>
                        <a:pt x="502999" y="298877"/>
                        <a:pt x="512083" y="295057"/>
                        <a:pt x="521646" y="295057"/>
                      </a:cubicBezTo>
                      <a:cubicBezTo>
                        <a:pt x="531687" y="295057"/>
                        <a:pt x="540772" y="298877"/>
                        <a:pt x="547944" y="305562"/>
                      </a:cubicBezTo>
                      <a:lnTo>
                        <a:pt x="588585" y="346147"/>
                      </a:lnTo>
                      <a:cubicBezTo>
                        <a:pt x="602929" y="360471"/>
                        <a:pt x="602929" y="383867"/>
                        <a:pt x="588585" y="398191"/>
                      </a:cubicBezTo>
                      <a:lnTo>
                        <a:pt x="509215" y="477451"/>
                      </a:lnTo>
                      <a:lnTo>
                        <a:pt x="537903" y="525198"/>
                      </a:lnTo>
                      <a:lnTo>
                        <a:pt x="461401" y="525198"/>
                      </a:lnTo>
                      <a:lnTo>
                        <a:pt x="410241" y="576287"/>
                      </a:lnTo>
                      <a:cubicBezTo>
                        <a:pt x="403547" y="582972"/>
                        <a:pt x="393984" y="587269"/>
                        <a:pt x="384421" y="587269"/>
                      </a:cubicBezTo>
                      <a:cubicBezTo>
                        <a:pt x="374380" y="587269"/>
                        <a:pt x="365296" y="582972"/>
                        <a:pt x="358124" y="576287"/>
                      </a:cubicBezTo>
                      <a:lnTo>
                        <a:pt x="306963" y="525198"/>
                      </a:lnTo>
                      <a:lnTo>
                        <a:pt x="0" y="525198"/>
                      </a:lnTo>
                      <a:lnTo>
                        <a:pt x="93236" y="369065"/>
                      </a:lnTo>
                      <a:cubicBezTo>
                        <a:pt x="99452" y="359516"/>
                        <a:pt x="108058" y="352354"/>
                        <a:pt x="117621" y="348534"/>
                      </a:cubicBezTo>
                      <a:lnTo>
                        <a:pt x="183126" y="318453"/>
                      </a:lnTo>
                      <a:close/>
                      <a:moveTo>
                        <a:pt x="268676" y="0"/>
                      </a:moveTo>
                      <a:cubicBezTo>
                        <a:pt x="268676" y="0"/>
                        <a:pt x="269154" y="0"/>
                        <a:pt x="269154" y="0"/>
                      </a:cubicBezTo>
                      <a:cubicBezTo>
                        <a:pt x="269154" y="0"/>
                        <a:pt x="269154" y="0"/>
                        <a:pt x="269632" y="0"/>
                      </a:cubicBezTo>
                      <a:cubicBezTo>
                        <a:pt x="347093" y="1910"/>
                        <a:pt x="394429" y="45828"/>
                        <a:pt x="393473" y="122208"/>
                      </a:cubicBezTo>
                      <a:cubicBezTo>
                        <a:pt x="392517" y="232482"/>
                        <a:pt x="345658" y="299315"/>
                        <a:pt x="269154" y="298360"/>
                      </a:cubicBezTo>
                      <a:cubicBezTo>
                        <a:pt x="268676" y="298360"/>
                        <a:pt x="268676" y="298360"/>
                        <a:pt x="268676" y="298360"/>
                      </a:cubicBezTo>
                      <a:cubicBezTo>
                        <a:pt x="192172" y="299315"/>
                        <a:pt x="145792" y="232482"/>
                        <a:pt x="144358" y="122208"/>
                      </a:cubicBezTo>
                      <a:cubicBezTo>
                        <a:pt x="143401" y="45828"/>
                        <a:pt x="191216" y="1910"/>
                        <a:pt x="268676" y="0"/>
                      </a:cubicBezTo>
                      <a:close/>
                    </a:path>
                  </a:pathLst>
                </a:custGeom>
                <a:solidFill>
                  <a:srgbClr val="A63636"/>
                </a:solidFill>
                <a:ln>
                  <a:noFill/>
                </a:ln>
              </p:spPr>
            </p:sp>
          </p:grpSp>
          <p:grpSp>
            <p:nvGrpSpPr>
              <p:cNvPr id="50" name="组合 49">
                <a:extLst>
                  <a:ext uri="{FF2B5EF4-FFF2-40B4-BE49-F238E27FC236}">
                    <a16:creationId xmlns:a16="http://schemas.microsoft.com/office/drawing/2014/main" id="{677F627D-DBB2-4DFC-A522-17C9889C5C18}"/>
                  </a:ext>
                </a:extLst>
              </p:cNvPr>
              <p:cNvGrpSpPr/>
              <p:nvPr/>
            </p:nvGrpSpPr>
            <p:grpSpPr>
              <a:xfrm>
                <a:off x="6206874" y="4055425"/>
                <a:ext cx="1786668" cy="540000"/>
                <a:chOff x="3479296" y="4186048"/>
                <a:chExt cx="1786668" cy="540000"/>
              </a:xfrm>
            </p:grpSpPr>
            <p:sp>
              <p:nvSpPr>
                <p:cNvPr id="47" name="矩形: 圆角 46">
                  <a:extLst>
                    <a:ext uri="{FF2B5EF4-FFF2-40B4-BE49-F238E27FC236}">
                      <a16:creationId xmlns:a16="http://schemas.microsoft.com/office/drawing/2014/main" id="{D7934E22-17DE-4964-A03A-1CE105D728DB}"/>
                    </a:ext>
                  </a:extLst>
                </p:cNvPr>
                <p:cNvSpPr/>
                <p:nvPr/>
              </p:nvSpPr>
              <p:spPr>
                <a:xfrm>
                  <a:off x="3479296" y="4186048"/>
                  <a:ext cx="1786668" cy="540000"/>
                </a:xfrm>
                <a:prstGeom prst="roundRect">
                  <a:avLst/>
                </a:prstGeom>
                <a:solidFill>
                  <a:schemeClr val="bg1"/>
                </a:solidFill>
                <a:ln w="19050">
                  <a:solidFill>
                    <a:srgbClr val="1891A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b="1" dirty="0">
                      <a:solidFill>
                        <a:srgbClr val="1891AC"/>
                      </a:solidFill>
                      <a:latin typeface="微软雅黑" panose="020B0503020204020204" pitchFamily="34" charset="-122"/>
                      <a:ea typeface="微软雅黑" panose="020B0503020204020204" pitchFamily="34" charset="-122"/>
                    </a:rPr>
                    <a:t>预判异常者</a:t>
                  </a:r>
                </a:p>
              </p:txBody>
            </p:sp>
            <p:sp>
              <p:nvSpPr>
                <p:cNvPr id="32" name="delete-user-male-interface-symbol_51418">
                  <a:extLst>
                    <a:ext uri="{FF2B5EF4-FFF2-40B4-BE49-F238E27FC236}">
                      <a16:creationId xmlns:a16="http://schemas.microsoft.com/office/drawing/2014/main" id="{339BB075-FB51-47D5-A26E-1C8911DA5E84}"/>
                    </a:ext>
                  </a:extLst>
                </p:cNvPr>
                <p:cNvSpPr>
                  <a:spLocks noChangeAspect="1"/>
                </p:cNvSpPr>
                <p:nvPr/>
              </p:nvSpPr>
              <p:spPr bwMode="auto">
                <a:xfrm>
                  <a:off x="3619457" y="4238215"/>
                  <a:ext cx="470851" cy="452506"/>
                </a:xfrm>
                <a:custGeom>
                  <a:avLst/>
                  <a:gdLst>
                    <a:gd name="connsiteX0" fmla="*/ 385849 w 605309"/>
                    <a:gd name="connsiteY0" fmla="*/ 322801 h 581726"/>
                    <a:gd name="connsiteX1" fmla="*/ 346164 w 605309"/>
                    <a:gd name="connsiteY1" fmla="*/ 362434 h 581726"/>
                    <a:gd name="connsiteX2" fmla="*/ 417405 w 605309"/>
                    <a:gd name="connsiteY2" fmla="*/ 433582 h 581726"/>
                    <a:gd name="connsiteX3" fmla="*/ 346164 w 605309"/>
                    <a:gd name="connsiteY3" fmla="*/ 504729 h 581726"/>
                    <a:gd name="connsiteX4" fmla="*/ 385849 w 605309"/>
                    <a:gd name="connsiteY4" fmla="*/ 543884 h 581726"/>
                    <a:gd name="connsiteX5" fmla="*/ 456611 w 605309"/>
                    <a:gd name="connsiteY5" fmla="*/ 472737 h 581726"/>
                    <a:gd name="connsiteX6" fmla="*/ 527852 w 605309"/>
                    <a:gd name="connsiteY6" fmla="*/ 543884 h 581726"/>
                    <a:gd name="connsiteX7" fmla="*/ 567537 w 605309"/>
                    <a:gd name="connsiteY7" fmla="*/ 504729 h 581726"/>
                    <a:gd name="connsiteX8" fmla="*/ 496296 w 605309"/>
                    <a:gd name="connsiteY8" fmla="*/ 433582 h 581726"/>
                    <a:gd name="connsiteX9" fmla="*/ 567537 w 605309"/>
                    <a:gd name="connsiteY9" fmla="*/ 362434 h 581726"/>
                    <a:gd name="connsiteX10" fmla="*/ 527852 w 605309"/>
                    <a:gd name="connsiteY10" fmla="*/ 322801 h 581726"/>
                    <a:gd name="connsiteX11" fmla="*/ 456611 w 605309"/>
                    <a:gd name="connsiteY11" fmla="*/ 393949 h 581726"/>
                    <a:gd name="connsiteX12" fmla="*/ 527912 w 605309"/>
                    <a:gd name="connsiteY12" fmla="*/ 285437 h 581726"/>
                    <a:gd name="connsiteX13" fmla="*/ 554628 w 605309"/>
                    <a:gd name="connsiteY13" fmla="*/ 296539 h 581726"/>
                    <a:gd name="connsiteX14" fmla="*/ 594312 w 605309"/>
                    <a:gd name="connsiteY14" fmla="*/ 335694 h 581726"/>
                    <a:gd name="connsiteX15" fmla="*/ 605309 w 605309"/>
                    <a:gd name="connsiteY15" fmla="*/ 362434 h 581726"/>
                    <a:gd name="connsiteX16" fmla="*/ 594312 w 605309"/>
                    <a:gd name="connsiteY16" fmla="*/ 389174 h 581726"/>
                    <a:gd name="connsiteX17" fmla="*/ 549368 w 605309"/>
                    <a:gd name="connsiteY17" fmla="*/ 433582 h 581726"/>
                    <a:gd name="connsiteX18" fmla="*/ 594312 w 605309"/>
                    <a:gd name="connsiteY18" fmla="*/ 477989 h 581726"/>
                    <a:gd name="connsiteX19" fmla="*/ 605309 w 605309"/>
                    <a:gd name="connsiteY19" fmla="*/ 504729 h 581726"/>
                    <a:gd name="connsiteX20" fmla="*/ 594312 w 605309"/>
                    <a:gd name="connsiteY20" fmla="*/ 531469 h 581726"/>
                    <a:gd name="connsiteX21" fmla="*/ 554628 w 605309"/>
                    <a:gd name="connsiteY21" fmla="*/ 570624 h 581726"/>
                    <a:gd name="connsiteX22" fmla="*/ 527852 w 605309"/>
                    <a:gd name="connsiteY22" fmla="*/ 581607 h 581726"/>
                    <a:gd name="connsiteX23" fmla="*/ 501555 w 605309"/>
                    <a:gd name="connsiteY23" fmla="*/ 570624 h 581726"/>
                    <a:gd name="connsiteX24" fmla="*/ 456611 w 605309"/>
                    <a:gd name="connsiteY24" fmla="*/ 526217 h 581726"/>
                    <a:gd name="connsiteX25" fmla="*/ 412146 w 605309"/>
                    <a:gd name="connsiteY25" fmla="*/ 570624 h 581726"/>
                    <a:gd name="connsiteX26" fmla="*/ 359074 w 605309"/>
                    <a:gd name="connsiteY26" fmla="*/ 570624 h 581726"/>
                    <a:gd name="connsiteX27" fmla="*/ 319389 w 605309"/>
                    <a:gd name="connsiteY27" fmla="*/ 531469 h 581726"/>
                    <a:gd name="connsiteX28" fmla="*/ 310783 w 605309"/>
                    <a:gd name="connsiteY28" fmla="*/ 517622 h 581726"/>
                    <a:gd name="connsiteX29" fmla="*/ 0 w 605309"/>
                    <a:gd name="connsiteY29" fmla="*/ 517622 h 581726"/>
                    <a:gd name="connsiteX30" fmla="*/ 92279 w 605309"/>
                    <a:gd name="connsiteY30" fmla="*/ 363866 h 581726"/>
                    <a:gd name="connsiteX31" fmla="*/ 115707 w 605309"/>
                    <a:gd name="connsiteY31" fmla="*/ 343811 h 581726"/>
                    <a:gd name="connsiteX32" fmla="*/ 180732 w 605309"/>
                    <a:gd name="connsiteY32" fmla="*/ 313729 h 581726"/>
                    <a:gd name="connsiteX33" fmla="*/ 211810 w 605309"/>
                    <a:gd name="connsiteY33" fmla="*/ 287466 h 581726"/>
                    <a:gd name="connsiteX34" fmla="*/ 265361 w 605309"/>
                    <a:gd name="connsiteY34" fmla="*/ 340946 h 581726"/>
                    <a:gd name="connsiteX35" fmla="*/ 318911 w 605309"/>
                    <a:gd name="connsiteY35" fmla="*/ 287466 h 581726"/>
                    <a:gd name="connsiteX36" fmla="*/ 345208 w 605309"/>
                    <a:gd name="connsiteY36" fmla="*/ 309909 h 581726"/>
                    <a:gd name="connsiteX37" fmla="*/ 359074 w 605309"/>
                    <a:gd name="connsiteY37" fmla="*/ 296539 h 581726"/>
                    <a:gd name="connsiteX38" fmla="*/ 385849 w 605309"/>
                    <a:gd name="connsiteY38" fmla="*/ 285556 h 581726"/>
                    <a:gd name="connsiteX39" fmla="*/ 412146 w 605309"/>
                    <a:gd name="connsiteY39" fmla="*/ 296539 h 581726"/>
                    <a:gd name="connsiteX40" fmla="*/ 456611 w 605309"/>
                    <a:gd name="connsiteY40" fmla="*/ 340946 h 581726"/>
                    <a:gd name="connsiteX41" fmla="*/ 501555 w 605309"/>
                    <a:gd name="connsiteY41" fmla="*/ 296539 h 581726"/>
                    <a:gd name="connsiteX42" fmla="*/ 527912 w 605309"/>
                    <a:gd name="connsiteY42" fmla="*/ 285437 h 581726"/>
                    <a:gd name="connsiteX43" fmla="*/ 264915 w 605309"/>
                    <a:gd name="connsiteY43" fmla="*/ 0 h 581726"/>
                    <a:gd name="connsiteX44" fmla="*/ 265393 w 605309"/>
                    <a:gd name="connsiteY44" fmla="*/ 0 h 581726"/>
                    <a:gd name="connsiteX45" fmla="*/ 265871 w 605309"/>
                    <a:gd name="connsiteY45" fmla="*/ 0 h 581726"/>
                    <a:gd name="connsiteX46" fmla="*/ 388271 w 605309"/>
                    <a:gd name="connsiteY46" fmla="*/ 120329 h 581726"/>
                    <a:gd name="connsiteX47" fmla="*/ 265871 w 605309"/>
                    <a:gd name="connsiteY47" fmla="*/ 294138 h 581726"/>
                    <a:gd name="connsiteX48" fmla="*/ 265393 w 605309"/>
                    <a:gd name="connsiteY48" fmla="*/ 294138 h 581726"/>
                    <a:gd name="connsiteX49" fmla="*/ 264915 w 605309"/>
                    <a:gd name="connsiteY49" fmla="*/ 294138 h 581726"/>
                    <a:gd name="connsiteX50" fmla="*/ 142515 w 605309"/>
                    <a:gd name="connsiteY50" fmla="*/ 120329 h 581726"/>
                    <a:gd name="connsiteX51" fmla="*/ 264915 w 605309"/>
                    <a:gd name="connsiteY51" fmla="*/ 0 h 58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09" h="581726">
                      <a:moveTo>
                        <a:pt x="385849" y="322801"/>
                      </a:moveTo>
                      <a:lnTo>
                        <a:pt x="346164" y="362434"/>
                      </a:lnTo>
                      <a:lnTo>
                        <a:pt x="417405" y="433582"/>
                      </a:lnTo>
                      <a:lnTo>
                        <a:pt x="346164" y="504729"/>
                      </a:lnTo>
                      <a:lnTo>
                        <a:pt x="385849" y="543884"/>
                      </a:lnTo>
                      <a:lnTo>
                        <a:pt x="456611" y="472737"/>
                      </a:lnTo>
                      <a:lnTo>
                        <a:pt x="527852" y="543884"/>
                      </a:lnTo>
                      <a:lnTo>
                        <a:pt x="567537" y="504729"/>
                      </a:lnTo>
                      <a:lnTo>
                        <a:pt x="496296" y="433582"/>
                      </a:lnTo>
                      <a:lnTo>
                        <a:pt x="567537" y="362434"/>
                      </a:lnTo>
                      <a:lnTo>
                        <a:pt x="527852" y="322801"/>
                      </a:lnTo>
                      <a:lnTo>
                        <a:pt x="456611" y="393949"/>
                      </a:lnTo>
                      <a:close/>
                      <a:moveTo>
                        <a:pt x="527912" y="285437"/>
                      </a:moveTo>
                      <a:cubicBezTo>
                        <a:pt x="537534" y="285437"/>
                        <a:pt x="547217" y="289137"/>
                        <a:pt x="554628" y="296539"/>
                      </a:cubicBezTo>
                      <a:lnTo>
                        <a:pt x="594312" y="335694"/>
                      </a:lnTo>
                      <a:cubicBezTo>
                        <a:pt x="601006" y="342856"/>
                        <a:pt x="605309" y="352406"/>
                        <a:pt x="605309" y="362434"/>
                      </a:cubicBezTo>
                      <a:cubicBezTo>
                        <a:pt x="605309" y="372461"/>
                        <a:pt x="601006" y="382011"/>
                        <a:pt x="594312" y="389174"/>
                      </a:cubicBezTo>
                      <a:lnTo>
                        <a:pt x="549368" y="433582"/>
                      </a:lnTo>
                      <a:lnTo>
                        <a:pt x="594312" y="477989"/>
                      </a:lnTo>
                      <a:cubicBezTo>
                        <a:pt x="601006" y="485152"/>
                        <a:pt x="605309" y="494702"/>
                        <a:pt x="605309" y="504729"/>
                      </a:cubicBezTo>
                      <a:cubicBezTo>
                        <a:pt x="605309" y="514757"/>
                        <a:pt x="601006" y="524307"/>
                        <a:pt x="594312" y="531469"/>
                      </a:cubicBezTo>
                      <a:lnTo>
                        <a:pt x="554628" y="570624"/>
                      </a:lnTo>
                      <a:cubicBezTo>
                        <a:pt x="547456" y="577787"/>
                        <a:pt x="537893" y="581607"/>
                        <a:pt x="527852" y="581607"/>
                      </a:cubicBezTo>
                      <a:cubicBezTo>
                        <a:pt x="518290" y="581607"/>
                        <a:pt x="508727" y="577787"/>
                        <a:pt x="501555" y="570624"/>
                      </a:cubicBezTo>
                      <a:lnTo>
                        <a:pt x="456611" y="526217"/>
                      </a:lnTo>
                      <a:lnTo>
                        <a:pt x="412146" y="570624"/>
                      </a:lnTo>
                      <a:cubicBezTo>
                        <a:pt x="397802" y="585427"/>
                        <a:pt x="373895" y="585427"/>
                        <a:pt x="359074" y="570624"/>
                      </a:cubicBezTo>
                      <a:lnTo>
                        <a:pt x="319389" y="531469"/>
                      </a:lnTo>
                      <a:cubicBezTo>
                        <a:pt x="315564" y="527172"/>
                        <a:pt x="312695" y="522874"/>
                        <a:pt x="310783" y="517622"/>
                      </a:cubicBezTo>
                      <a:lnTo>
                        <a:pt x="0" y="517622"/>
                      </a:lnTo>
                      <a:lnTo>
                        <a:pt x="92279" y="363866"/>
                      </a:lnTo>
                      <a:cubicBezTo>
                        <a:pt x="98016" y="354316"/>
                        <a:pt x="106144" y="347631"/>
                        <a:pt x="115707" y="343811"/>
                      </a:cubicBezTo>
                      <a:lnTo>
                        <a:pt x="180732" y="313729"/>
                      </a:lnTo>
                      <a:lnTo>
                        <a:pt x="211810" y="287466"/>
                      </a:lnTo>
                      <a:lnTo>
                        <a:pt x="265361" y="340946"/>
                      </a:lnTo>
                      <a:lnTo>
                        <a:pt x="318911" y="287466"/>
                      </a:lnTo>
                      <a:lnTo>
                        <a:pt x="345208" y="309909"/>
                      </a:lnTo>
                      <a:lnTo>
                        <a:pt x="359074" y="296539"/>
                      </a:lnTo>
                      <a:cubicBezTo>
                        <a:pt x="366245" y="289376"/>
                        <a:pt x="375808" y="285556"/>
                        <a:pt x="385849" y="285556"/>
                      </a:cubicBezTo>
                      <a:cubicBezTo>
                        <a:pt x="395411" y="285556"/>
                        <a:pt x="405452" y="289376"/>
                        <a:pt x="412146" y="296539"/>
                      </a:cubicBezTo>
                      <a:lnTo>
                        <a:pt x="456611" y="340946"/>
                      </a:lnTo>
                      <a:lnTo>
                        <a:pt x="501555" y="296539"/>
                      </a:lnTo>
                      <a:cubicBezTo>
                        <a:pt x="508727" y="289137"/>
                        <a:pt x="518290" y="285437"/>
                        <a:pt x="527912" y="285437"/>
                      </a:cubicBezTo>
                      <a:close/>
                      <a:moveTo>
                        <a:pt x="264915" y="0"/>
                      </a:moveTo>
                      <a:cubicBezTo>
                        <a:pt x="264915" y="0"/>
                        <a:pt x="264915" y="0"/>
                        <a:pt x="265393" y="0"/>
                      </a:cubicBezTo>
                      <a:cubicBezTo>
                        <a:pt x="265393" y="0"/>
                        <a:pt x="265871" y="0"/>
                        <a:pt x="265871" y="0"/>
                      </a:cubicBezTo>
                      <a:cubicBezTo>
                        <a:pt x="341893" y="1910"/>
                        <a:pt x="388749" y="44885"/>
                        <a:pt x="388271" y="120329"/>
                      </a:cubicBezTo>
                      <a:cubicBezTo>
                        <a:pt x="386837" y="229198"/>
                        <a:pt x="340937" y="295093"/>
                        <a:pt x="265871" y="294138"/>
                      </a:cubicBezTo>
                      <a:cubicBezTo>
                        <a:pt x="265393" y="294138"/>
                        <a:pt x="265393" y="294138"/>
                        <a:pt x="265393" y="294138"/>
                      </a:cubicBezTo>
                      <a:cubicBezTo>
                        <a:pt x="264915" y="294138"/>
                        <a:pt x="264915" y="294138"/>
                        <a:pt x="264915" y="294138"/>
                      </a:cubicBezTo>
                      <a:cubicBezTo>
                        <a:pt x="189371" y="295093"/>
                        <a:pt x="143472" y="229198"/>
                        <a:pt x="142515" y="120329"/>
                      </a:cubicBezTo>
                      <a:cubicBezTo>
                        <a:pt x="141559" y="44885"/>
                        <a:pt x="188415" y="1910"/>
                        <a:pt x="264915" y="0"/>
                      </a:cubicBezTo>
                      <a:close/>
                    </a:path>
                  </a:pathLst>
                </a:custGeom>
                <a:solidFill>
                  <a:srgbClr val="1891AC"/>
                </a:solidFill>
                <a:ln>
                  <a:noFill/>
                </a:ln>
              </p:spPr>
              <p:txBody>
                <a:bodyPr/>
                <a:lstStyle/>
                <a:p>
                  <a:endParaRPr lang="zh-CN" altLang="en-US" dirty="0"/>
                </a:p>
              </p:txBody>
            </p:sp>
          </p:grpSp>
          <p:sp>
            <p:nvSpPr>
              <p:cNvPr id="53" name="矩形: 圆角 52">
                <a:extLst>
                  <a:ext uri="{FF2B5EF4-FFF2-40B4-BE49-F238E27FC236}">
                    <a16:creationId xmlns:a16="http://schemas.microsoft.com/office/drawing/2014/main" id="{066461AB-7649-42D7-ADE5-6DF80A522685}"/>
                  </a:ext>
                </a:extLst>
              </p:cNvPr>
              <p:cNvSpPr/>
              <p:nvPr/>
            </p:nvSpPr>
            <p:spPr>
              <a:xfrm>
                <a:off x="4207157" y="4735781"/>
                <a:ext cx="1785600" cy="540000"/>
              </a:xfrm>
              <a:prstGeom prst="roundRect">
                <a:avLst/>
              </a:prstGeom>
              <a:solidFill>
                <a:srgbClr val="A63636"/>
              </a:solid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眼健康管理</a:t>
                </a:r>
              </a:p>
            </p:txBody>
          </p:sp>
          <p:sp>
            <p:nvSpPr>
              <p:cNvPr id="54" name="矩形: 圆角 53">
                <a:extLst>
                  <a:ext uri="{FF2B5EF4-FFF2-40B4-BE49-F238E27FC236}">
                    <a16:creationId xmlns:a16="http://schemas.microsoft.com/office/drawing/2014/main" id="{2A42F901-D725-4C92-828F-4B094B8FED5E}"/>
                  </a:ext>
                </a:extLst>
              </p:cNvPr>
              <p:cNvSpPr/>
              <p:nvPr/>
            </p:nvSpPr>
            <p:spPr>
              <a:xfrm>
                <a:off x="4207157" y="5331773"/>
                <a:ext cx="1785600" cy="540000"/>
              </a:xfrm>
              <a:prstGeom prst="roundRect">
                <a:avLst/>
              </a:prstGeom>
              <a:solidFill>
                <a:srgbClr val="A63636"/>
              </a:solid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近视防控</a:t>
                </a:r>
              </a:p>
            </p:txBody>
          </p:sp>
          <p:sp>
            <p:nvSpPr>
              <p:cNvPr id="55" name="矩形: 圆角 54">
                <a:extLst>
                  <a:ext uri="{FF2B5EF4-FFF2-40B4-BE49-F238E27FC236}">
                    <a16:creationId xmlns:a16="http://schemas.microsoft.com/office/drawing/2014/main" id="{329993B6-AF55-4CAD-8987-E997E3D7B2C7}"/>
                  </a:ext>
                </a:extLst>
              </p:cNvPr>
              <p:cNvSpPr/>
              <p:nvPr/>
            </p:nvSpPr>
            <p:spPr>
              <a:xfrm>
                <a:off x="6207408" y="4719453"/>
                <a:ext cx="1785600" cy="540000"/>
              </a:xfrm>
              <a:prstGeom prst="roundRect">
                <a:avLst/>
              </a:prstGeom>
              <a:solidFill>
                <a:srgbClr val="1891AC"/>
              </a:solidFill>
              <a:ln>
                <a:solidFill>
                  <a:srgbClr val="189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专业诊断与矫正</a:t>
                </a:r>
              </a:p>
            </p:txBody>
          </p:sp>
          <p:sp>
            <p:nvSpPr>
              <p:cNvPr id="56" name="矩形: 圆角 55">
                <a:extLst>
                  <a:ext uri="{FF2B5EF4-FFF2-40B4-BE49-F238E27FC236}">
                    <a16:creationId xmlns:a16="http://schemas.microsoft.com/office/drawing/2014/main" id="{69E3B7CA-A1A7-4622-8CE2-79E8A2B3EC37}"/>
                  </a:ext>
                </a:extLst>
              </p:cNvPr>
              <p:cNvSpPr/>
              <p:nvPr/>
            </p:nvSpPr>
            <p:spPr>
              <a:xfrm>
                <a:off x="6207408" y="5315445"/>
                <a:ext cx="1785600" cy="540000"/>
              </a:xfrm>
              <a:prstGeom prst="roundRect">
                <a:avLst/>
              </a:prstGeom>
              <a:solidFill>
                <a:srgbClr val="1891AC"/>
              </a:solidFill>
              <a:ln>
                <a:solidFill>
                  <a:srgbClr val="189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个性化处理干预</a:t>
                </a:r>
              </a:p>
            </p:txBody>
          </p:sp>
          <p:sp>
            <p:nvSpPr>
              <p:cNvPr id="64" name="箭头: 右 63">
                <a:extLst>
                  <a:ext uri="{FF2B5EF4-FFF2-40B4-BE49-F238E27FC236}">
                    <a16:creationId xmlns:a16="http://schemas.microsoft.com/office/drawing/2014/main" id="{D3B4797C-1560-404D-824D-3DD09F99C894}"/>
                  </a:ext>
                </a:extLst>
              </p:cNvPr>
              <p:cNvSpPr/>
              <p:nvPr/>
            </p:nvSpPr>
            <p:spPr>
              <a:xfrm rot="5400000">
                <a:off x="5957208" y="3638547"/>
                <a:ext cx="277585" cy="400050"/>
              </a:xfrm>
              <a:prstGeom prst="rightArrow">
                <a:avLst/>
              </a:prstGeom>
              <a:solidFill>
                <a:schemeClr val="bg1"/>
              </a:solidFill>
              <a:ln>
                <a:solidFill>
                  <a:srgbClr val="A6363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grpSp>
        <p:sp>
          <p:nvSpPr>
            <p:cNvPr id="65" name="矩形 64">
              <a:extLst>
                <a:ext uri="{FF2B5EF4-FFF2-40B4-BE49-F238E27FC236}">
                  <a16:creationId xmlns:a16="http://schemas.microsoft.com/office/drawing/2014/main" id="{AA8D8108-5BCE-4DE9-B247-F81B57F8517A}"/>
                </a:ext>
              </a:extLst>
            </p:cNvPr>
            <p:cNvSpPr/>
            <p:nvPr/>
          </p:nvSpPr>
          <p:spPr>
            <a:xfrm>
              <a:off x="802252" y="2354423"/>
              <a:ext cx="1826141" cy="338554"/>
            </a:xfrm>
            <a:prstGeom prst="rect">
              <a:avLst/>
            </a:prstGeom>
          </p:spPr>
          <p:txBody>
            <a:bodyPr wrap="none">
              <a:spAutoFit/>
            </a:bodyPr>
            <a:lstStyle/>
            <a:p>
              <a:r>
                <a:rPr kumimoji="1"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近视普查规范流程</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Tree>
    <p:custDataLst>
      <p:tags r:id="rId1"/>
    </p:custDataLst>
    <p:extLst>
      <p:ext uri="{BB962C8B-B14F-4D97-AF65-F5344CB8AC3E}">
        <p14:creationId xmlns:p14="http://schemas.microsoft.com/office/powerpoint/2010/main" val="553013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BAF31A9-B5EA-4079-A481-1EA665EDD0A9}"/>
              </a:ext>
            </a:extLst>
          </p:cNvPr>
          <p:cNvGrpSpPr/>
          <p:nvPr/>
        </p:nvGrpSpPr>
        <p:grpSpPr>
          <a:xfrm>
            <a:off x="2168569" y="645862"/>
            <a:ext cx="7854863" cy="717574"/>
            <a:chOff x="2168569" y="645862"/>
            <a:chExt cx="7854863" cy="717574"/>
          </a:xfrm>
        </p:grpSpPr>
        <p:sp>
          <p:nvSpPr>
            <p:cNvPr id="9" name="Text Box 6">
              <a:extLst>
                <a:ext uri="{FF2B5EF4-FFF2-40B4-BE49-F238E27FC236}">
                  <a16:creationId xmlns:a16="http://schemas.microsoft.com/office/drawing/2014/main" id="{D37EE83F-E1D8-4FFF-BC55-885B6CB5F9C7}"/>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75000"/>
                      <a:lumOff val="2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2--</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近距离 工作强度 时间长度</a:t>
              </a:r>
            </a:p>
          </p:txBody>
        </p:sp>
        <p:sp>
          <p:nvSpPr>
            <p:cNvPr id="10" name="矩形 9">
              <a:extLst>
                <a:ext uri="{FF2B5EF4-FFF2-40B4-BE49-F238E27FC236}">
                  <a16:creationId xmlns:a16="http://schemas.microsoft.com/office/drawing/2014/main" id="{41B042D0-1C19-4E66-9DDF-6893BEB2141A}"/>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11" name="组合 10">
            <a:extLst>
              <a:ext uri="{FF2B5EF4-FFF2-40B4-BE49-F238E27FC236}">
                <a16:creationId xmlns:a16="http://schemas.microsoft.com/office/drawing/2014/main" id="{3D49428A-0775-48DF-AB0E-C23E6C546869}"/>
              </a:ext>
            </a:extLst>
          </p:cNvPr>
          <p:cNvGrpSpPr/>
          <p:nvPr/>
        </p:nvGrpSpPr>
        <p:grpSpPr>
          <a:xfrm>
            <a:off x="639955" y="1812470"/>
            <a:ext cx="6871188" cy="4017223"/>
            <a:chOff x="844062" y="1804306"/>
            <a:chExt cx="6871188" cy="4017223"/>
          </a:xfrm>
        </p:grpSpPr>
        <p:sp>
          <p:nvSpPr>
            <p:cNvPr id="12" name="矩形: 一个圆顶角，剪去另一个顶角 11">
              <a:extLst>
                <a:ext uri="{FF2B5EF4-FFF2-40B4-BE49-F238E27FC236}">
                  <a16:creationId xmlns:a16="http://schemas.microsoft.com/office/drawing/2014/main" id="{3586F980-49FD-44D3-8BDC-36F1B6FE80B6}"/>
                </a:ext>
              </a:extLst>
            </p:cNvPr>
            <p:cNvSpPr>
              <a:spLocks/>
            </p:cNvSpPr>
            <p:nvPr/>
          </p:nvSpPr>
          <p:spPr>
            <a:xfrm>
              <a:off x="863062" y="3855727"/>
              <a:ext cx="3336779" cy="1414320"/>
            </a:xfrm>
            <a:prstGeom prst="snipRoundRect">
              <a:avLst>
                <a:gd name="adj1" fmla="val 7364"/>
                <a:gd name="adj2" fmla="val 50000"/>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a:extLst>
                <a:ext uri="{FF2B5EF4-FFF2-40B4-BE49-F238E27FC236}">
                  <a16:creationId xmlns:a16="http://schemas.microsoft.com/office/drawing/2014/main" id="{CE8DD3B9-0319-45BC-A376-43A68100179C}"/>
                </a:ext>
              </a:extLst>
            </p:cNvPr>
            <p:cNvSpPr>
              <a:spLocks/>
            </p:cNvSpPr>
            <p:nvPr/>
          </p:nvSpPr>
          <p:spPr>
            <a:xfrm flipH="1">
              <a:off x="4280505" y="3855727"/>
              <a:ext cx="3336779" cy="1414320"/>
            </a:xfrm>
            <a:prstGeom prst="snipRoundRect">
              <a:avLst>
                <a:gd name="adj1" fmla="val 7364"/>
                <a:gd name="adj2" fmla="val 50000"/>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一个圆顶角，剪去另一个顶角 13">
              <a:extLst>
                <a:ext uri="{FF2B5EF4-FFF2-40B4-BE49-F238E27FC236}">
                  <a16:creationId xmlns:a16="http://schemas.microsoft.com/office/drawing/2014/main" id="{59D66376-0EF3-4579-9C71-F181BB53C137}"/>
                </a:ext>
              </a:extLst>
            </p:cNvPr>
            <p:cNvSpPr>
              <a:spLocks/>
            </p:cNvSpPr>
            <p:nvPr/>
          </p:nvSpPr>
          <p:spPr>
            <a:xfrm flipV="1">
              <a:off x="863062" y="2347260"/>
              <a:ext cx="3336779" cy="1414320"/>
            </a:xfrm>
            <a:prstGeom prst="snipRoundRect">
              <a:avLst>
                <a:gd name="adj1" fmla="val 7364"/>
                <a:gd name="adj2" fmla="val 50000"/>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一个圆顶角，剪去另一个顶角 14">
              <a:extLst>
                <a:ext uri="{FF2B5EF4-FFF2-40B4-BE49-F238E27FC236}">
                  <a16:creationId xmlns:a16="http://schemas.microsoft.com/office/drawing/2014/main" id="{A2CEFB61-DE48-4EB4-BBB5-E009017996F6}"/>
                </a:ext>
              </a:extLst>
            </p:cNvPr>
            <p:cNvSpPr>
              <a:spLocks/>
            </p:cNvSpPr>
            <p:nvPr/>
          </p:nvSpPr>
          <p:spPr>
            <a:xfrm flipH="1" flipV="1">
              <a:off x="4280505" y="2347260"/>
              <a:ext cx="3336779" cy="1414320"/>
            </a:xfrm>
            <a:prstGeom prst="snipRoundRect">
              <a:avLst>
                <a:gd name="adj1" fmla="val 7364"/>
                <a:gd name="adj2" fmla="val 50000"/>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1AC2123E-DB0F-4426-A519-9C374FE1B7A8}"/>
                </a:ext>
              </a:extLst>
            </p:cNvPr>
            <p:cNvGrpSpPr/>
            <p:nvPr/>
          </p:nvGrpSpPr>
          <p:grpSpPr>
            <a:xfrm>
              <a:off x="1976198" y="2479664"/>
              <a:ext cx="1110506" cy="1260000"/>
              <a:chOff x="1987958" y="2479664"/>
              <a:chExt cx="1110506" cy="1260000"/>
            </a:xfrm>
          </p:grpSpPr>
          <p:sp>
            <p:nvSpPr>
              <p:cNvPr id="54" name="立方体 53">
                <a:extLst>
                  <a:ext uri="{FF2B5EF4-FFF2-40B4-BE49-F238E27FC236}">
                    <a16:creationId xmlns:a16="http://schemas.microsoft.com/office/drawing/2014/main" id="{A390DFFD-C604-4BF3-81A9-905AF3022699}"/>
                  </a:ext>
                </a:extLst>
              </p:cNvPr>
              <p:cNvSpPr/>
              <p:nvPr/>
            </p:nvSpPr>
            <p:spPr>
              <a:xfrm>
                <a:off x="1987958" y="2479664"/>
                <a:ext cx="540000" cy="1260000"/>
              </a:xfrm>
              <a:prstGeom prst="cube">
                <a:avLst>
                  <a:gd name="adj" fmla="val 22386"/>
                </a:avLst>
              </a:prstGeom>
              <a:solidFill>
                <a:srgbClr val="1891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立方体 54">
                <a:extLst>
                  <a:ext uri="{FF2B5EF4-FFF2-40B4-BE49-F238E27FC236}">
                    <a16:creationId xmlns:a16="http://schemas.microsoft.com/office/drawing/2014/main" id="{BF2C8A0C-DE17-4319-B1BD-9DD76F6A0209}"/>
                  </a:ext>
                </a:extLst>
              </p:cNvPr>
              <p:cNvSpPr/>
              <p:nvPr/>
            </p:nvSpPr>
            <p:spPr>
              <a:xfrm>
                <a:off x="2558464" y="2479664"/>
                <a:ext cx="540000" cy="1260000"/>
              </a:xfrm>
              <a:prstGeom prst="cube">
                <a:avLst>
                  <a:gd name="adj" fmla="val 22386"/>
                </a:avLst>
              </a:prstGeom>
              <a:solidFill>
                <a:srgbClr val="A636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7" name="组合 16">
              <a:extLst>
                <a:ext uri="{FF2B5EF4-FFF2-40B4-BE49-F238E27FC236}">
                  <a16:creationId xmlns:a16="http://schemas.microsoft.com/office/drawing/2014/main" id="{03163EA6-082A-4B47-BFA5-F3BF46B2B0E1}"/>
                </a:ext>
              </a:extLst>
            </p:cNvPr>
            <p:cNvGrpSpPr/>
            <p:nvPr/>
          </p:nvGrpSpPr>
          <p:grpSpPr>
            <a:xfrm>
              <a:off x="844062" y="2922529"/>
              <a:ext cx="1172517" cy="263783"/>
              <a:chOff x="844062" y="3054420"/>
              <a:chExt cx="1172517" cy="263783"/>
            </a:xfrm>
          </p:grpSpPr>
          <p:cxnSp>
            <p:nvCxnSpPr>
              <p:cNvPr id="52" name="直接连接符 51">
                <a:extLst>
                  <a:ext uri="{FF2B5EF4-FFF2-40B4-BE49-F238E27FC236}">
                    <a16:creationId xmlns:a16="http://schemas.microsoft.com/office/drawing/2014/main" id="{DB679E22-FFAC-4EC9-B1C0-27DAB29A392B}"/>
                  </a:ext>
                </a:extLst>
              </p:cNvPr>
              <p:cNvCxnSpPr>
                <a:cxnSpLocks/>
              </p:cNvCxnSpPr>
              <p:nvPr/>
            </p:nvCxnSpPr>
            <p:spPr>
              <a:xfrm>
                <a:off x="884834" y="3054420"/>
                <a:ext cx="1008000" cy="0"/>
              </a:xfrm>
              <a:prstGeom prst="line">
                <a:avLst/>
              </a:prstGeom>
              <a:ln w="28575">
                <a:solidFill>
                  <a:srgbClr val="1891AC"/>
                </a:solidFill>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7FEA439F-4115-4F69-A59F-3BDA54FA9869}"/>
                  </a:ext>
                </a:extLst>
              </p:cNvPr>
              <p:cNvSpPr txBox="1"/>
              <p:nvPr/>
            </p:nvSpPr>
            <p:spPr>
              <a:xfrm>
                <a:off x="844062" y="3056593"/>
                <a:ext cx="1172517" cy="261610"/>
              </a:xfrm>
              <a:prstGeom prst="rect">
                <a:avLst/>
              </a:prstGeom>
              <a:noFill/>
            </p:spPr>
            <p:txBody>
              <a:bodyPr wrap="square" rtlCol="0">
                <a:spAutoFit/>
              </a:bodyPr>
              <a:lstStyle/>
              <a:p>
                <a:r>
                  <a:rPr lang="zh-CN" altLang="en-US" sz="1100" b="1" dirty="0">
                    <a:solidFill>
                      <a:srgbClr val="1891AC"/>
                    </a:solidFill>
                    <a:latin typeface="微软雅黑" panose="020B0503020204020204" pitchFamily="34" charset="-122"/>
                    <a:ea typeface="微软雅黑" panose="020B0503020204020204" pitchFamily="34" charset="-122"/>
                  </a:rPr>
                  <a:t>工作距离</a:t>
                </a:r>
                <a:r>
                  <a:rPr lang="en-US" altLang="zh-CN" sz="1100" b="1" dirty="0">
                    <a:solidFill>
                      <a:srgbClr val="1891AC"/>
                    </a:solidFill>
                    <a:latin typeface="微软雅黑" panose="020B0503020204020204" pitchFamily="34" charset="-122"/>
                    <a:ea typeface="微软雅黑" panose="020B0503020204020204" pitchFamily="34" charset="-122"/>
                  </a:rPr>
                  <a:t>30CM</a:t>
                </a:r>
                <a:endParaRPr lang="zh-CN" altLang="en-US" sz="1100" b="1" dirty="0">
                  <a:solidFill>
                    <a:srgbClr val="1891AC"/>
                  </a:solidFill>
                  <a:latin typeface="微软雅黑" panose="020B0503020204020204" pitchFamily="34" charset="-122"/>
                  <a:ea typeface="微软雅黑" panose="020B0503020204020204" pitchFamily="34" charset="-122"/>
                </a:endParaRPr>
              </a:p>
            </p:txBody>
          </p:sp>
        </p:grpSp>
        <p:sp>
          <p:nvSpPr>
            <p:cNvPr id="18" name="矩形: 圆顶角 17">
              <a:extLst>
                <a:ext uri="{FF2B5EF4-FFF2-40B4-BE49-F238E27FC236}">
                  <a16:creationId xmlns:a16="http://schemas.microsoft.com/office/drawing/2014/main" id="{7468425E-0B04-4001-B19A-15B55594EB79}"/>
                </a:ext>
              </a:extLst>
            </p:cNvPr>
            <p:cNvSpPr/>
            <p:nvPr/>
          </p:nvSpPr>
          <p:spPr>
            <a:xfrm rot="10800000">
              <a:off x="941636" y="5273431"/>
              <a:ext cx="3179625" cy="536400"/>
            </a:xfrm>
            <a:prstGeom prst="round2SameRect">
              <a:avLst>
                <a:gd name="adj1" fmla="val 28627"/>
                <a:gd name="adj2" fmla="val 0"/>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微软雅黑" panose="020B0503020204020204" pitchFamily="34" charset="-122"/>
                <a:ea typeface="微软雅黑" panose="020B0503020204020204" pitchFamily="34" charset="-122"/>
              </a:endParaRPr>
            </a:p>
          </p:txBody>
        </p:sp>
        <p:grpSp>
          <p:nvGrpSpPr>
            <p:cNvPr id="19" name="组合 18">
              <a:extLst>
                <a:ext uri="{FF2B5EF4-FFF2-40B4-BE49-F238E27FC236}">
                  <a16:creationId xmlns:a16="http://schemas.microsoft.com/office/drawing/2014/main" id="{E717A406-5CCA-4EE4-944B-1547AF08F689}"/>
                </a:ext>
              </a:extLst>
            </p:cNvPr>
            <p:cNvGrpSpPr/>
            <p:nvPr/>
          </p:nvGrpSpPr>
          <p:grpSpPr>
            <a:xfrm>
              <a:off x="844062" y="4430996"/>
              <a:ext cx="1172517" cy="263783"/>
              <a:chOff x="844062" y="4475006"/>
              <a:chExt cx="1172517" cy="263783"/>
            </a:xfrm>
          </p:grpSpPr>
          <p:cxnSp>
            <p:nvCxnSpPr>
              <p:cNvPr id="50" name="直接连接符 49">
                <a:extLst>
                  <a:ext uri="{FF2B5EF4-FFF2-40B4-BE49-F238E27FC236}">
                    <a16:creationId xmlns:a16="http://schemas.microsoft.com/office/drawing/2014/main" id="{5525F7FE-8925-48F1-B7E2-C8A54B880439}"/>
                  </a:ext>
                </a:extLst>
              </p:cNvPr>
              <p:cNvCxnSpPr>
                <a:cxnSpLocks/>
              </p:cNvCxnSpPr>
              <p:nvPr/>
            </p:nvCxnSpPr>
            <p:spPr>
              <a:xfrm>
                <a:off x="884834" y="4475006"/>
                <a:ext cx="1008000" cy="0"/>
              </a:xfrm>
              <a:prstGeom prst="line">
                <a:avLst/>
              </a:prstGeom>
              <a:ln w="28575">
                <a:solidFill>
                  <a:srgbClr val="1891AC"/>
                </a:solidFill>
              </a:ln>
            </p:spPr>
            <p:style>
              <a:lnRef idx="1">
                <a:schemeClr val="accent1"/>
              </a:lnRef>
              <a:fillRef idx="0">
                <a:schemeClr val="accent1"/>
              </a:fillRef>
              <a:effectRef idx="0">
                <a:schemeClr val="accent1"/>
              </a:effectRef>
              <a:fontRef idx="minor">
                <a:schemeClr val="tx1"/>
              </a:fontRef>
            </p:style>
          </p:cxnSp>
          <p:sp>
            <p:nvSpPr>
              <p:cNvPr id="51" name="文本框 50">
                <a:extLst>
                  <a:ext uri="{FF2B5EF4-FFF2-40B4-BE49-F238E27FC236}">
                    <a16:creationId xmlns:a16="http://schemas.microsoft.com/office/drawing/2014/main" id="{69455840-5482-4E4F-92B7-14F866F053A0}"/>
                  </a:ext>
                </a:extLst>
              </p:cNvPr>
              <p:cNvSpPr txBox="1"/>
              <p:nvPr/>
            </p:nvSpPr>
            <p:spPr>
              <a:xfrm>
                <a:off x="844062" y="4477179"/>
                <a:ext cx="1172517" cy="261610"/>
              </a:xfrm>
              <a:prstGeom prst="rect">
                <a:avLst/>
              </a:prstGeom>
              <a:noFill/>
            </p:spPr>
            <p:txBody>
              <a:bodyPr wrap="square" rtlCol="0">
                <a:spAutoFit/>
              </a:bodyPr>
              <a:lstStyle/>
              <a:p>
                <a:r>
                  <a:rPr lang="zh-CN" altLang="en-US" sz="1100" b="1" dirty="0">
                    <a:solidFill>
                      <a:srgbClr val="1891AC"/>
                    </a:solidFill>
                    <a:latin typeface="微软雅黑" panose="020B0503020204020204" pitchFamily="34" charset="-122"/>
                    <a:ea typeface="微软雅黑" panose="020B0503020204020204" pitchFamily="34" charset="-122"/>
                  </a:rPr>
                  <a:t>工作距离</a:t>
                </a:r>
                <a:r>
                  <a:rPr lang="en-US" altLang="zh-CN" sz="1100" b="1" dirty="0">
                    <a:solidFill>
                      <a:srgbClr val="1891AC"/>
                    </a:solidFill>
                    <a:latin typeface="微软雅黑" panose="020B0503020204020204" pitchFamily="34" charset="-122"/>
                    <a:ea typeface="微软雅黑" panose="020B0503020204020204" pitchFamily="34" charset="-122"/>
                  </a:rPr>
                  <a:t>30CM</a:t>
                </a:r>
                <a:endParaRPr lang="zh-CN" altLang="en-US" sz="1100" b="1" dirty="0">
                  <a:solidFill>
                    <a:srgbClr val="1891AC"/>
                  </a:solidFill>
                  <a:latin typeface="微软雅黑" panose="020B0503020204020204" pitchFamily="34" charset="-122"/>
                  <a:ea typeface="微软雅黑" panose="020B0503020204020204" pitchFamily="34" charset="-122"/>
                </a:endParaRPr>
              </a:p>
            </p:txBody>
          </p:sp>
        </p:grpSp>
        <p:grpSp>
          <p:nvGrpSpPr>
            <p:cNvPr id="20" name="组合 19">
              <a:extLst>
                <a:ext uri="{FF2B5EF4-FFF2-40B4-BE49-F238E27FC236}">
                  <a16:creationId xmlns:a16="http://schemas.microsoft.com/office/drawing/2014/main" id="{954349AF-6985-41BA-89F1-0CA9A557E988}"/>
                </a:ext>
              </a:extLst>
            </p:cNvPr>
            <p:cNvGrpSpPr/>
            <p:nvPr/>
          </p:nvGrpSpPr>
          <p:grpSpPr>
            <a:xfrm>
              <a:off x="3105568" y="2922529"/>
              <a:ext cx="1131695" cy="263783"/>
              <a:chOff x="811406" y="3054420"/>
              <a:chExt cx="1131695" cy="263783"/>
            </a:xfrm>
          </p:grpSpPr>
          <p:cxnSp>
            <p:nvCxnSpPr>
              <p:cNvPr id="48" name="直接连接符 47">
                <a:extLst>
                  <a:ext uri="{FF2B5EF4-FFF2-40B4-BE49-F238E27FC236}">
                    <a16:creationId xmlns:a16="http://schemas.microsoft.com/office/drawing/2014/main" id="{18ED3DA7-5FA0-4214-A3C7-9843E05E7839}"/>
                  </a:ext>
                </a:extLst>
              </p:cNvPr>
              <p:cNvCxnSpPr>
                <a:cxnSpLocks/>
              </p:cNvCxnSpPr>
              <p:nvPr/>
            </p:nvCxnSpPr>
            <p:spPr>
              <a:xfrm>
                <a:off x="884834" y="3054420"/>
                <a:ext cx="1008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215156DB-38EC-4685-9A64-32FBD77D6600}"/>
                  </a:ext>
                </a:extLst>
              </p:cNvPr>
              <p:cNvSpPr txBox="1"/>
              <p:nvPr/>
            </p:nvSpPr>
            <p:spPr>
              <a:xfrm>
                <a:off x="811406" y="3056593"/>
                <a:ext cx="1131695" cy="261610"/>
              </a:xfrm>
              <a:prstGeom prst="rect">
                <a:avLst/>
              </a:prstGeom>
              <a:noFill/>
            </p:spPr>
            <p:txBody>
              <a:bodyPr wrap="square" rtlCol="0">
                <a:spAutoFit/>
              </a:bodyPr>
              <a:lstStyle/>
              <a:p>
                <a:r>
                  <a:rPr lang="zh-CN" altLang="en-US" sz="1100" b="1" dirty="0">
                    <a:solidFill>
                      <a:srgbClr val="A63636"/>
                    </a:solidFill>
                    <a:latin typeface="微软雅黑" panose="020B0503020204020204" pitchFamily="34" charset="-122"/>
                    <a:ea typeface="微软雅黑" panose="020B0503020204020204" pitchFamily="34" charset="-122"/>
                  </a:rPr>
                  <a:t>工作时间</a:t>
                </a:r>
                <a:r>
                  <a:rPr lang="en-US" altLang="zh-CN" sz="1100" b="1" dirty="0">
                    <a:solidFill>
                      <a:srgbClr val="A63636"/>
                    </a:solidFill>
                    <a:latin typeface="微软雅黑" panose="020B0503020204020204" pitchFamily="34" charset="-122"/>
                    <a:ea typeface="微软雅黑" panose="020B0503020204020204" pitchFamily="34" charset="-122"/>
                  </a:rPr>
                  <a:t>2</a:t>
                </a:r>
                <a:r>
                  <a:rPr lang="zh-CN" altLang="en-US" sz="1100" b="1" dirty="0">
                    <a:solidFill>
                      <a:srgbClr val="A63636"/>
                    </a:solidFill>
                    <a:latin typeface="微软雅黑" panose="020B0503020204020204" pitchFamily="34" charset="-122"/>
                    <a:ea typeface="微软雅黑" panose="020B0503020204020204" pitchFamily="34" charset="-122"/>
                  </a:rPr>
                  <a:t>小时</a:t>
                </a:r>
              </a:p>
            </p:txBody>
          </p:sp>
        </p:grpSp>
        <p:grpSp>
          <p:nvGrpSpPr>
            <p:cNvPr id="21" name="组合 20">
              <a:extLst>
                <a:ext uri="{FF2B5EF4-FFF2-40B4-BE49-F238E27FC236}">
                  <a16:creationId xmlns:a16="http://schemas.microsoft.com/office/drawing/2014/main" id="{88D661E9-B753-45BA-BF0F-9C36D01BD7B8}"/>
                </a:ext>
              </a:extLst>
            </p:cNvPr>
            <p:cNvGrpSpPr/>
            <p:nvPr/>
          </p:nvGrpSpPr>
          <p:grpSpPr>
            <a:xfrm>
              <a:off x="4256734" y="2922529"/>
              <a:ext cx="1221502" cy="263783"/>
              <a:chOff x="844062" y="3054420"/>
              <a:chExt cx="1221502" cy="263783"/>
            </a:xfrm>
          </p:grpSpPr>
          <p:cxnSp>
            <p:nvCxnSpPr>
              <p:cNvPr id="46" name="直接连接符 45">
                <a:extLst>
                  <a:ext uri="{FF2B5EF4-FFF2-40B4-BE49-F238E27FC236}">
                    <a16:creationId xmlns:a16="http://schemas.microsoft.com/office/drawing/2014/main" id="{43E7278D-2B91-410D-BC3B-505873594FC8}"/>
                  </a:ext>
                </a:extLst>
              </p:cNvPr>
              <p:cNvCxnSpPr>
                <a:cxnSpLocks/>
              </p:cNvCxnSpPr>
              <p:nvPr/>
            </p:nvCxnSpPr>
            <p:spPr>
              <a:xfrm>
                <a:off x="884834" y="3054420"/>
                <a:ext cx="1008000" cy="0"/>
              </a:xfrm>
              <a:prstGeom prst="line">
                <a:avLst/>
              </a:prstGeom>
              <a:ln w="28575">
                <a:solidFill>
                  <a:srgbClr val="1891AC"/>
                </a:solidFill>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6EAE979A-7183-49F6-9D36-817B5310A333}"/>
                  </a:ext>
                </a:extLst>
              </p:cNvPr>
              <p:cNvSpPr txBox="1"/>
              <p:nvPr/>
            </p:nvSpPr>
            <p:spPr>
              <a:xfrm>
                <a:off x="844062" y="3056593"/>
                <a:ext cx="1221502" cy="261610"/>
              </a:xfrm>
              <a:prstGeom prst="rect">
                <a:avLst/>
              </a:prstGeom>
              <a:noFill/>
            </p:spPr>
            <p:txBody>
              <a:bodyPr wrap="square" rtlCol="0">
                <a:spAutoFit/>
              </a:bodyPr>
              <a:lstStyle/>
              <a:p>
                <a:r>
                  <a:rPr lang="zh-CN" altLang="en-US" sz="1100" b="1" dirty="0">
                    <a:solidFill>
                      <a:srgbClr val="1891AC"/>
                    </a:solidFill>
                    <a:latin typeface="微软雅黑" panose="020B0503020204020204" pitchFamily="34" charset="-122"/>
                    <a:ea typeface="微软雅黑" panose="020B0503020204020204" pitchFamily="34" charset="-122"/>
                  </a:rPr>
                  <a:t>工作距离</a:t>
                </a:r>
                <a:r>
                  <a:rPr lang="en-US" altLang="zh-CN" sz="1100" b="1" dirty="0">
                    <a:solidFill>
                      <a:srgbClr val="1891AC"/>
                    </a:solidFill>
                    <a:latin typeface="微软雅黑" panose="020B0503020204020204" pitchFamily="34" charset="-122"/>
                    <a:ea typeface="微软雅黑" panose="020B0503020204020204" pitchFamily="34" charset="-122"/>
                  </a:rPr>
                  <a:t>30CM</a:t>
                </a:r>
                <a:endParaRPr lang="zh-CN" altLang="en-US" sz="1100" b="1" dirty="0">
                  <a:solidFill>
                    <a:srgbClr val="1891AC"/>
                  </a:solidFill>
                  <a:latin typeface="微软雅黑" panose="020B0503020204020204" pitchFamily="34" charset="-122"/>
                  <a:ea typeface="微软雅黑" panose="020B0503020204020204" pitchFamily="34" charset="-122"/>
                </a:endParaRPr>
              </a:p>
            </p:txBody>
          </p:sp>
        </p:grpSp>
        <p:grpSp>
          <p:nvGrpSpPr>
            <p:cNvPr id="22" name="组合 21">
              <a:extLst>
                <a:ext uri="{FF2B5EF4-FFF2-40B4-BE49-F238E27FC236}">
                  <a16:creationId xmlns:a16="http://schemas.microsoft.com/office/drawing/2014/main" id="{A8A7AE45-1B11-4DDE-9018-D76C3EF6C56D}"/>
                </a:ext>
              </a:extLst>
            </p:cNvPr>
            <p:cNvGrpSpPr/>
            <p:nvPr/>
          </p:nvGrpSpPr>
          <p:grpSpPr>
            <a:xfrm>
              <a:off x="6550896" y="2922529"/>
              <a:ext cx="1131695" cy="263783"/>
              <a:chOff x="844062" y="3054420"/>
              <a:chExt cx="1131695" cy="263783"/>
            </a:xfrm>
          </p:grpSpPr>
          <p:cxnSp>
            <p:nvCxnSpPr>
              <p:cNvPr id="44" name="直接连接符 43">
                <a:extLst>
                  <a:ext uri="{FF2B5EF4-FFF2-40B4-BE49-F238E27FC236}">
                    <a16:creationId xmlns:a16="http://schemas.microsoft.com/office/drawing/2014/main" id="{7802020E-A02D-47A2-BE9C-0C46252AA69D}"/>
                  </a:ext>
                </a:extLst>
              </p:cNvPr>
              <p:cNvCxnSpPr>
                <a:cxnSpLocks/>
              </p:cNvCxnSpPr>
              <p:nvPr/>
            </p:nvCxnSpPr>
            <p:spPr>
              <a:xfrm>
                <a:off x="884834" y="3054420"/>
                <a:ext cx="1008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D51D9EB6-1495-4AB4-BCCA-A6B582D63EE6}"/>
                  </a:ext>
                </a:extLst>
              </p:cNvPr>
              <p:cNvSpPr txBox="1"/>
              <p:nvPr/>
            </p:nvSpPr>
            <p:spPr>
              <a:xfrm>
                <a:off x="844062" y="3056593"/>
                <a:ext cx="1131695" cy="261610"/>
              </a:xfrm>
              <a:prstGeom prst="rect">
                <a:avLst/>
              </a:prstGeom>
              <a:noFill/>
            </p:spPr>
            <p:txBody>
              <a:bodyPr wrap="square" rtlCol="0">
                <a:spAutoFit/>
              </a:bodyPr>
              <a:lstStyle/>
              <a:p>
                <a:r>
                  <a:rPr lang="zh-CN" altLang="en-US" sz="1100" b="1" dirty="0">
                    <a:solidFill>
                      <a:srgbClr val="A63636"/>
                    </a:solidFill>
                    <a:latin typeface="微软雅黑" panose="020B0503020204020204" pitchFamily="34" charset="-122"/>
                    <a:ea typeface="微软雅黑" panose="020B0503020204020204" pitchFamily="34" charset="-122"/>
                  </a:rPr>
                  <a:t>工作时间</a:t>
                </a:r>
                <a:r>
                  <a:rPr lang="en-US" altLang="zh-CN" sz="1100" b="1" dirty="0">
                    <a:solidFill>
                      <a:srgbClr val="A63636"/>
                    </a:solidFill>
                    <a:latin typeface="微软雅黑" panose="020B0503020204020204" pitchFamily="34" charset="-122"/>
                    <a:ea typeface="微软雅黑" panose="020B0503020204020204" pitchFamily="34" charset="-122"/>
                  </a:rPr>
                  <a:t>2</a:t>
                </a:r>
                <a:r>
                  <a:rPr lang="zh-CN" altLang="en-US" sz="1100" b="1" dirty="0">
                    <a:solidFill>
                      <a:srgbClr val="A63636"/>
                    </a:solidFill>
                    <a:latin typeface="微软雅黑" panose="020B0503020204020204" pitchFamily="34" charset="-122"/>
                    <a:ea typeface="微软雅黑" panose="020B0503020204020204" pitchFamily="34" charset="-122"/>
                  </a:rPr>
                  <a:t>小时</a:t>
                </a:r>
              </a:p>
            </p:txBody>
          </p:sp>
        </p:grpSp>
        <p:grpSp>
          <p:nvGrpSpPr>
            <p:cNvPr id="23" name="组合 22">
              <a:extLst>
                <a:ext uri="{FF2B5EF4-FFF2-40B4-BE49-F238E27FC236}">
                  <a16:creationId xmlns:a16="http://schemas.microsoft.com/office/drawing/2014/main" id="{6F61ABDF-61A2-4904-907D-45C795D64F5D}"/>
                </a:ext>
              </a:extLst>
            </p:cNvPr>
            <p:cNvGrpSpPr/>
            <p:nvPr/>
          </p:nvGrpSpPr>
          <p:grpSpPr>
            <a:xfrm>
              <a:off x="3097402" y="4430996"/>
              <a:ext cx="1131695" cy="263783"/>
              <a:chOff x="917538" y="4475006"/>
              <a:chExt cx="1131695" cy="263783"/>
            </a:xfrm>
          </p:grpSpPr>
          <p:cxnSp>
            <p:nvCxnSpPr>
              <p:cNvPr id="42" name="直接连接符 41">
                <a:extLst>
                  <a:ext uri="{FF2B5EF4-FFF2-40B4-BE49-F238E27FC236}">
                    <a16:creationId xmlns:a16="http://schemas.microsoft.com/office/drawing/2014/main" id="{01C67727-085F-482A-A934-ACAC51D6B607}"/>
                  </a:ext>
                </a:extLst>
              </p:cNvPr>
              <p:cNvCxnSpPr>
                <a:cxnSpLocks/>
              </p:cNvCxnSpPr>
              <p:nvPr/>
            </p:nvCxnSpPr>
            <p:spPr>
              <a:xfrm>
                <a:off x="990966" y="4475006"/>
                <a:ext cx="900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5E477D85-5661-48C3-A736-2926DE5BB80B}"/>
                  </a:ext>
                </a:extLst>
              </p:cNvPr>
              <p:cNvSpPr txBox="1"/>
              <p:nvPr/>
            </p:nvSpPr>
            <p:spPr>
              <a:xfrm>
                <a:off x="917538" y="4477179"/>
                <a:ext cx="1131695" cy="261610"/>
              </a:xfrm>
              <a:prstGeom prst="rect">
                <a:avLst/>
              </a:prstGeom>
              <a:noFill/>
            </p:spPr>
            <p:txBody>
              <a:bodyPr wrap="square" rtlCol="0">
                <a:spAutoFit/>
              </a:bodyPr>
              <a:lstStyle/>
              <a:p>
                <a:r>
                  <a:rPr lang="zh-CN" altLang="en-US" sz="1100" b="1" dirty="0">
                    <a:solidFill>
                      <a:srgbClr val="A63636"/>
                    </a:solidFill>
                    <a:latin typeface="微软雅黑" panose="020B0503020204020204" pitchFamily="34" charset="-122"/>
                    <a:ea typeface="微软雅黑" panose="020B0503020204020204" pitchFamily="34" charset="-122"/>
                  </a:rPr>
                  <a:t>工作时间</a:t>
                </a:r>
                <a:r>
                  <a:rPr lang="en-US" altLang="zh-CN" sz="1100" b="1" dirty="0">
                    <a:solidFill>
                      <a:srgbClr val="A63636"/>
                    </a:solidFill>
                    <a:latin typeface="微软雅黑" panose="020B0503020204020204" pitchFamily="34" charset="-122"/>
                    <a:ea typeface="微软雅黑" panose="020B0503020204020204" pitchFamily="34" charset="-122"/>
                  </a:rPr>
                  <a:t>2</a:t>
                </a:r>
                <a:r>
                  <a:rPr lang="zh-CN" altLang="en-US" sz="1100" b="1" dirty="0">
                    <a:solidFill>
                      <a:srgbClr val="A63636"/>
                    </a:solidFill>
                    <a:latin typeface="微软雅黑" panose="020B0503020204020204" pitchFamily="34" charset="-122"/>
                    <a:ea typeface="微软雅黑" panose="020B0503020204020204" pitchFamily="34" charset="-122"/>
                  </a:rPr>
                  <a:t>小时</a:t>
                </a:r>
              </a:p>
            </p:txBody>
          </p:sp>
        </p:grpSp>
        <p:grpSp>
          <p:nvGrpSpPr>
            <p:cNvPr id="24" name="组合 23">
              <a:extLst>
                <a:ext uri="{FF2B5EF4-FFF2-40B4-BE49-F238E27FC236}">
                  <a16:creationId xmlns:a16="http://schemas.microsoft.com/office/drawing/2014/main" id="{B4CC06CB-A437-4CBF-BA25-1C8DB0DEDA4C}"/>
                </a:ext>
              </a:extLst>
            </p:cNvPr>
            <p:cNvGrpSpPr/>
            <p:nvPr/>
          </p:nvGrpSpPr>
          <p:grpSpPr>
            <a:xfrm>
              <a:off x="4256734" y="4430996"/>
              <a:ext cx="1188845" cy="263783"/>
              <a:chOff x="795078" y="4475006"/>
              <a:chExt cx="1188845" cy="263783"/>
            </a:xfrm>
          </p:grpSpPr>
          <p:cxnSp>
            <p:nvCxnSpPr>
              <p:cNvPr id="40" name="直接连接符 39">
                <a:extLst>
                  <a:ext uri="{FF2B5EF4-FFF2-40B4-BE49-F238E27FC236}">
                    <a16:creationId xmlns:a16="http://schemas.microsoft.com/office/drawing/2014/main" id="{987B431C-0F05-4E8F-B359-F18C07302149}"/>
                  </a:ext>
                </a:extLst>
              </p:cNvPr>
              <p:cNvCxnSpPr>
                <a:cxnSpLocks/>
              </p:cNvCxnSpPr>
              <p:nvPr/>
            </p:nvCxnSpPr>
            <p:spPr>
              <a:xfrm>
                <a:off x="941982" y="4475006"/>
                <a:ext cx="936000" cy="0"/>
              </a:xfrm>
              <a:prstGeom prst="line">
                <a:avLst/>
              </a:prstGeom>
              <a:ln w="28575">
                <a:solidFill>
                  <a:srgbClr val="1891AC"/>
                </a:solidFill>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3D012B29-DCF7-4F21-A128-679756960175}"/>
                  </a:ext>
                </a:extLst>
              </p:cNvPr>
              <p:cNvSpPr txBox="1"/>
              <p:nvPr/>
            </p:nvSpPr>
            <p:spPr>
              <a:xfrm>
                <a:off x="795078" y="4477179"/>
                <a:ext cx="1188845" cy="261610"/>
              </a:xfrm>
              <a:prstGeom prst="rect">
                <a:avLst/>
              </a:prstGeom>
              <a:noFill/>
            </p:spPr>
            <p:txBody>
              <a:bodyPr wrap="square" rtlCol="0">
                <a:spAutoFit/>
              </a:bodyPr>
              <a:lstStyle/>
              <a:p>
                <a:r>
                  <a:rPr lang="zh-CN" altLang="en-US" sz="1100" b="1" dirty="0">
                    <a:solidFill>
                      <a:srgbClr val="1891AC"/>
                    </a:solidFill>
                    <a:latin typeface="微软雅黑" panose="020B0503020204020204" pitchFamily="34" charset="-122"/>
                    <a:ea typeface="微软雅黑" panose="020B0503020204020204" pitchFamily="34" charset="-122"/>
                  </a:rPr>
                  <a:t>工作距离</a:t>
                </a:r>
                <a:r>
                  <a:rPr lang="en-US" altLang="zh-CN" sz="1100" b="1" dirty="0">
                    <a:solidFill>
                      <a:srgbClr val="1891AC"/>
                    </a:solidFill>
                    <a:latin typeface="微软雅黑" panose="020B0503020204020204" pitchFamily="34" charset="-122"/>
                    <a:ea typeface="微软雅黑" panose="020B0503020204020204" pitchFamily="34" charset="-122"/>
                  </a:rPr>
                  <a:t>30CM</a:t>
                </a:r>
                <a:endParaRPr lang="zh-CN" altLang="en-US" sz="1100" b="1" dirty="0">
                  <a:solidFill>
                    <a:srgbClr val="1891AC"/>
                  </a:solidFill>
                  <a:latin typeface="微软雅黑" panose="020B0503020204020204" pitchFamily="34" charset="-122"/>
                  <a:ea typeface="微软雅黑" panose="020B0503020204020204" pitchFamily="34" charset="-122"/>
                </a:endParaRPr>
              </a:p>
            </p:txBody>
          </p:sp>
        </p:grpSp>
        <p:grpSp>
          <p:nvGrpSpPr>
            <p:cNvPr id="25" name="组合 24">
              <a:extLst>
                <a:ext uri="{FF2B5EF4-FFF2-40B4-BE49-F238E27FC236}">
                  <a16:creationId xmlns:a16="http://schemas.microsoft.com/office/drawing/2014/main" id="{545B56A6-B993-4AFA-AEC8-9884B7C85FC1}"/>
                </a:ext>
              </a:extLst>
            </p:cNvPr>
            <p:cNvGrpSpPr/>
            <p:nvPr/>
          </p:nvGrpSpPr>
          <p:grpSpPr>
            <a:xfrm>
              <a:off x="6583555" y="4430996"/>
              <a:ext cx="1131695" cy="263783"/>
              <a:chOff x="844062" y="4475006"/>
              <a:chExt cx="1131695" cy="263783"/>
            </a:xfrm>
          </p:grpSpPr>
          <p:cxnSp>
            <p:nvCxnSpPr>
              <p:cNvPr id="38" name="直接连接符 37">
                <a:extLst>
                  <a:ext uri="{FF2B5EF4-FFF2-40B4-BE49-F238E27FC236}">
                    <a16:creationId xmlns:a16="http://schemas.microsoft.com/office/drawing/2014/main" id="{CA696B8D-9C46-44D0-ABC2-049F5CEBA9D8}"/>
                  </a:ext>
                </a:extLst>
              </p:cNvPr>
              <p:cNvCxnSpPr>
                <a:cxnSpLocks/>
              </p:cNvCxnSpPr>
              <p:nvPr/>
            </p:nvCxnSpPr>
            <p:spPr>
              <a:xfrm>
                <a:off x="884834" y="4475006"/>
                <a:ext cx="1008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19BD6B53-2E3B-4771-BBCD-772154749E11}"/>
                  </a:ext>
                </a:extLst>
              </p:cNvPr>
              <p:cNvSpPr txBox="1"/>
              <p:nvPr/>
            </p:nvSpPr>
            <p:spPr>
              <a:xfrm>
                <a:off x="844062" y="4477179"/>
                <a:ext cx="1131695" cy="261610"/>
              </a:xfrm>
              <a:prstGeom prst="rect">
                <a:avLst/>
              </a:prstGeom>
              <a:noFill/>
              <a:ln>
                <a:noFill/>
              </a:ln>
            </p:spPr>
            <p:txBody>
              <a:bodyPr wrap="square" rtlCol="0">
                <a:spAutoFit/>
              </a:bodyPr>
              <a:lstStyle/>
              <a:p>
                <a:r>
                  <a:rPr lang="zh-CN" altLang="en-US" sz="1100" b="1" dirty="0">
                    <a:solidFill>
                      <a:srgbClr val="A63636"/>
                    </a:solidFill>
                    <a:latin typeface="微软雅黑" panose="020B0503020204020204" pitchFamily="34" charset="-122"/>
                    <a:ea typeface="微软雅黑" panose="020B0503020204020204" pitchFamily="34" charset="-122"/>
                  </a:rPr>
                  <a:t>工作时间</a:t>
                </a:r>
                <a:r>
                  <a:rPr lang="en-US" altLang="zh-CN" sz="1100" b="1" dirty="0">
                    <a:solidFill>
                      <a:srgbClr val="A63636"/>
                    </a:solidFill>
                    <a:latin typeface="微软雅黑" panose="020B0503020204020204" pitchFamily="34" charset="-122"/>
                    <a:ea typeface="微软雅黑" panose="020B0503020204020204" pitchFamily="34" charset="-122"/>
                  </a:rPr>
                  <a:t>2</a:t>
                </a:r>
                <a:r>
                  <a:rPr lang="zh-CN" altLang="en-US" sz="1100" b="1" dirty="0">
                    <a:solidFill>
                      <a:srgbClr val="A63636"/>
                    </a:solidFill>
                    <a:latin typeface="微软雅黑" panose="020B0503020204020204" pitchFamily="34" charset="-122"/>
                    <a:ea typeface="微软雅黑" panose="020B0503020204020204" pitchFamily="34" charset="-122"/>
                  </a:rPr>
                  <a:t>小时</a:t>
                </a:r>
              </a:p>
            </p:txBody>
          </p:sp>
        </p:grpSp>
        <p:grpSp>
          <p:nvGrpSpPr>
            <p:cNvPr id="26" name="组合 25">
              <a:extLst>
                <a:ext uri="{FF2B5EF4-FFF2-40B4-BE49-F238E27FC236}">
                  <a16:creationId xmlns:a16="http://schemas.microsoft.com/office/drawing/2014/main" id="{5C54AD41-CA7D-44D5-9C7A-99561E1144CD}"/>
                </a:ext>
              </a:extLst>
            </p:cNvPr>
            <p:cNvGrpSpPr/>
            <p:nvPr/>
          </p:nvGrpSpPr>
          <p:grpSpPr>
            <a:xfrm>
              <a:off x="1976198" y="3981892"/>
              <a:ext cx="1110506" cy="1260000"/>
              <a:chOff x="1938972" y="3981892"/>
              <a:chExt cx="1110506" cy="1260000"/>
            </a:xfrm>
          </p:grpSpPr>
          <p:sp>
            <p:nvSpPr>
              <p:cNvPr id="36" name="立方体 35">
                <a:extLst>
                  <a:ext uri="{FF2B5EF4-FFF2-40B4-BE49-F238E27FC236}">
                    <a16:creationId xmlns:a16="http://schemas.microsoft.com/office/drawing/2014/main" id="{C8398A98-A4D6-4325-B118-BD2AED9E2D11}"/>
                  </a:ext>
                </a:extLst>
              </p:cNvPr>
              <p:cNvSpPr/>
              <p:nvPr/>
            </p:nvSpPr>
            <p:spPr>
              <a:xfrm>
                <a:off x="1938972" y="4520734"/>
                <a:ext cx="540000" cy="720000"/>
              </a:xfrm>
              <a:prstGeom prst="cube">
                <a:avLst>
                  <a:gd name="adj" fmla="val 22386"/>
                </a:avLst>
              </a:prstGeom>
              <a:solidFill>
                <a:srgbClr val="1891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立方体 36">
                <a:extLst>
                  <a:ext uri="{FF2B5EF4-FFF2-40B4-BE49-F238E27FC236}">
                    <a16:creationId xmlns:a16="http://schemas.microsoft.com/office/drawing/2014/main" id="{0A9AE3AD-5895-4CAC-8C93-2E0E0962B248}"/>
                  </a:ext>
                </a:extLst>
              </p:cNvPr>
              <p:cNvSpPr/>
              <p:nvPr/>
            </p:nvSpPr>
            <p:spPr>
              <a:xfrm>
                <a:off x="2509478" y="3981892"/>
                <a:ext cx="540000" cy="1260000"/>
              </a:xfrm>
              <a:prstGeom prst="cube">
                <a:avLst>
                  <a:gd name="adj" fmla="val 22386"/>
                </a:avLst>
              </a:prstGeom>
              <a:solidFill>
                <a:srgbClr val="A636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7" name="组合 26">
              <a:extLst>
                <a:ext uri="{FF2B5EF4-FFF2-40B4-BE49-F238E27FC236}">
                  <a16:creationId xmlns:a16="http://schemas.microsoft.com/office/drawing/2014/main" id="{9016B660-E8AE-451F-8325-FEF705A177E9}"/>
                </a:ext>
              </a:extLst>
            </p:cNvPr>
            <p:cNvGrpSpPr/>
            <p:nvPr/>
          </p:nvGrpSpPr>
          <p:grpSpPr>
            <a:xfrm>
              <a:off x="5393641" y="2479664"/>
              <a:ext cx="1110506" cy="1260000"/>
              <a:chOff x="1987958" y="2479664"/>
              <a:chExt cx="1110506" cy="1260000"/>
            </a:xfrm>
          </p:grpSpPr>
          <p:sp>
            <p:nvSpPr>
              <p:cNvPr id="34" name="立方体 33">
                <a:extLst>
                  <a:ext uri="{FF2B5EF4-FFF2-40B4-BE49-F238E27FC236}">
                    <a16:creationId xmlns:a16="http://schemas.microsoft.com/office/drawing/2014/main" id="{01CB4FC3-7388-41C5-9CEA-E79C3FB888CB}"/>
                  </a:ext>
                </a:extLst>
              </p:cNvPr>
              <p:cNvSpPr/>
              <p:nvPr/>
            </p:nvSpPr>
            <p:spPr>
              <a:xfrm>
                <a:off x="1987958" y="2479664"/>
                <a:ext cx="540000" cy="1260000"/>
              </a:xfrm>
              <a:prstGeom prst="cube">
                <a:avLst>
                  <a:gd name="adj" fmla="val 22386"/>
                </a:avLst>
              </a:prstGeom>
              <a:solidFill>
                <a:srgbClr val="1891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立方体 34">
                <a:extLst>
                  <a:ext uri="{FF2B5EF4-FFF2-40B4-BE49-F238E27FC236}">
                    <a16:creationId xmlns:a16="http://schemas.microsoft.com/office/drawing/2014/main" id="{8BF53635-AEC2-45B4-8AB7-EFFA82371C9D}"/>
                  </a:ext>
                </a:extLst>
              </p:cNvPr>
              <p:cNvSpPr/>
              <p:nvPr/>
            </p:nvSpPr>
            <p:spPr>
              <a:xfrm>
                <a:off x="2558464" y="3010340"/>
                <a:ext cx="540000" cy="720000"/>
              </a:xfrm>
              <a:prstGeom prst="cube">
                <a:avLst>
                  <a:gd name="adj" fmla="val 22386"/>
                </a:avLst>
              </a:prstGeom>
              <a:solidFill>
                <a:srgbClr val="A636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8" name="组合 27">
              <a:extLst>
                <a:ext uri="{FF2B5EF4-FFF2-40B4-BE49-F238E27FC236}">
                  <a16:creationId xmlns:a16="http://schemas.microsoft.com/office/drawing/2014/main" id="{DCB8A421-EBBF-4308-B445-1C17439E7CD1}"/>
                </a:ext>
              </a:extLst>
            </p:cNvPr>
            <p:cNvGrpSpPr/>
            <p:nvPr/>
          </p:nvGrpSpPr>
          <p:grpSpPr>
            <a:xfrm>
              <a:off x="5393641" y="4528899"/>
              <a:ext cx="1110506" cy="720000"/>
              <a:chOff x="1938972" y="3981892"/>
              <a:chExt cx="1110506" cy="1260000"/>
            </a:xfrm>
          </p:grpSpPr>
          <p:sp>
            <p:nvSpPr>
              <p:cNvPr id="32" name="立方体 31">
                <a:extLst>
                  <a:ext uri="{FF2B5EF4-FFF2-40B4-BE49-F238E27FC236}">
                    <a16:creationId xmlns:a16="http://schemas.microsoft.com/office/drawing/2014/main" id="{6C587006-6372-428A-8E92-969C554BB3C2}"/>
                  </a:ext>
                </a:extLst>
              </p:cNvPr>
              <p:cNvSpPr/>
              <p:nvPr/>
            </p:nvSpPr>
            <p:spPr>
              <a:xfrm>
                <a:off x="1938972" y="3981892"/>
                <a:ext cx="540000" cy="1260000"/>
              </a:xfrm>
              <a:prstGeom prst="cube">
                <a:avLst>
                  <a:gd name="adj" fmla="val 22386"/>
                </a:avLst>
              </a:prstGeom>
              <a:solidFill>
                <a:srgbClr val="1891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立方体 32">
                <a:extLst>
                  <a:ext uri="{FF2B5EF4-FFF2-40B4-BE49-F238E27FC236}">
                    <a16:creationId xmlns:a16="http://schemas.microsoft.com/office/drawing/2014/main" id="{46507D34-85B2-438A-946A-A4D49B9E19EA}"/>
                  </a:ext>
                </a:extLst>
              </p:cNvPr>
              <p:cNvSpPr/>
              <p:nvPr/>
            </p:nvSpPr>
            <p:spPr>
              <a:xfrm>
                <a:off x="2509478" y="3981892"/>
                <a:ext cx="540000" cy="1260000"/>
              </a:xfrm>
              <a:prstGeom prst="cube">
                <a:avLst>
                  <a:gd name="adj" fmla="val 22386"/>
                </a:avLst>
              </a:prstGeom>
              <a:solidFill>
                <a:srgbClr val="A636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圆顶角 28">
              <a:extLst>
                <a:ext uri="{FF2B5EF4-FFF2-40B4-BE49-F238E27FC236}">
                  <a16:creationId xmlns:a16="http://schemas.microsoft.com/office/drawing/2014/main" id="{F6B788ED-AFFE-446A-A48B-91A469EA2288}"/>
                </a:ext>
              </a:extLst>
            </p:cNvPr>
            <p:cNvSpPr/>
            <p:nvPr/>
          </p:nvSpPr>
          <p:spPr>
            <a:xfrm>
              <a:off x="941639" y="1804306"/>
              <a:ext cx="3179625" cy="534761"/>
            </a:xfrm>
            <a:prstGeom prst="round2SameRect">
              <a:avLst>
                <a:gd name="adj1" fmla="val 28627"/>
                <a:gd name="adj2" fmla="val 0"/>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长时间近距离工作</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近视发生率越高</a:t>
              </a:r>
            </a:p>
          </p:txBody>
        </p:sp>
        <p:sp>
          <p:nvSpPr>
            <p:cNvPr id="30" name="矩形: 圆顶角 29">
              <a:extLst>
                <a:ext uri="{FF2B5EF4-FFF2-40B4-BE49-F238E27FC236}">
                  <a16:creationId xmlns:a16="http://schemas.microsoft.com/office/drawing/2014/main" id="{A7344BF3-95EF-496C-AC27-99ADAED60C68}"/>
                </a:ext>
              </a:extLst>
            </p:cNvPr>
            <p:cNvSpPr/>
            <p:nvPr/>
          </p:nvSpPr>
          <p:spPr>
            <a:xfrm>
              <a:off x="4337982" y="1804306"/>
              <a:ext cx="3179625" cy="534761"/>
            </a:xfrm>
            <a:prstGeom prst="round2SameRect">
              <a:avLst>
                <a:gd name="adj1" fmla="val 28627"/>
                <a:gd name="adj2" fmla="val 0"/>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近距离工作超过</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30CM</a:t>
              </a:r>
            </a:p>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近视发生率</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2.5</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倍</a:t>
              </a:r>
            </a:p>
          </p:txBody>
        </p:sp>
        <p:sp>
          <p:nvSpPr>
            <p:cNvPr id="31" name="矩形 30">
              <a:extLst>
                <a:ext uri="{FF2B5EF4-FFF2-40B4-BE49-F238E27FC236}">
                  <a16:creationId xmlns:a16="http://schemas.microsoft.com/office/drawing/2014/main" id="{F688A8B9-7413-45B6-B070-8DACCE5A07FE}"/>
                </a:ext>
              </a:extLst>
            </p:cNvPr>
            <p:cNvSpPr/>
            <p:nvPr/>
          </p:nvSpPr>
          <p:spPr>
            <a:xfrm>
              <a:off x="1665666" y="5298309"/>
              <a:ext cx="1731564" cy="523220"/>
            </a:xfrm>
            <a:prstGeom prst="rect">
              <a:avLst/>
            </a:prstGeom>
          </p:spPr>
          <p:txBody>
            <a:bodyPr wrap="none">
              <a:sp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工作时间超过</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小时</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近视发生率</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1.5</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倍</a:t>
              </a:r>
            </a:p>
          </p:txBody>
        </p:sp>
      </p:grpSp>
      <p:sp>
        <p:nvSpPr>
          <p:cNvPr id="56" name="矩形 55">
            <a:extLst>
              <a:ext uri="{FF2B5EF4-FFF2-40B4-BE49-F238E27FC236}">
                <a16:creationId xmlns:a16="http://schemas.microsoft.com/office/drawing/2014/main" id="{4667E95C-51AA-472D-A033-9F26F2B94279}"/>
              </a:ext>
            </a:extLst>
          </p:cNvPr>
          <p:cNvSpPr/>
          <p:nvPr/>
        </p:nvSpPr>
        <p:spPr>
          <a:xfrm>
            <a:off x="7658367" y="2451185"/>
            <a:ext cx="4204338" cy="2738057"/>
          </a:xfrm>
          <a:prstGeom prst="rect">
            <a:avLst/>
          </a:prstGeom>
        </p:spPr>
        <p:txBody>
          <a:bodyPr wrap="square">
            <a:spAutoFit/>
          </a:bodyPr>
          <a:lstStyle/>
          <a:p>
            <a:pPr>
              <a:lnSpc>
                <a:spcPts val="3000"/>
              </a:lnSpc>
            </a:pPr>
            <a:r>
              <a:rPr lang="zh-CN" altLang="en-US" sz="1600" b="1" dirty="0">
                <a:solidFill>
                  <a:srgbClr val="800000"/>
                </a:solidFill>
                <a:latin typeface="微软雅黑" panose="020B0503020204020204" pitchFamily="34" charset="-122"/>
                <a:ea typeface="微软雅黑" panose="020B0503020204020204" pitchFamily="34" charset="-122"/>
              </a:rPr>
              <a:t>长时近距用眼是近视视形成的重要因素</a:t>
            </a:r>
            <a:endParaRPr lang="en-US" altLang="zh-CN" sz="1600" b="1" dirty="0">
              <a:solidFill>
                <a:srgbClr val="800000"/>
              </a:solidFill>
              <a:latin typeface="微软雅黑" panose="020B0503020204020204" pitchFamily="34" charset="-122"/>
              <a:ea typeface="微软雅黑" panose="020B0503020204020204" pitchFamily="34" charset="-122"/>
            </a:endParaRPr>
          </a:p>
          <a:p>
            <a:pPr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持续、近距离用眼易诱导近视形成</a:t>
            </a:r>
            <a:r>
              <a:rPr lang="en-US" altLang="zh-CN" sz="1600" dirty="0">
                <a:latin typeface="微软雅黑" panose="020B0503020204020204" pitchFamily="34" charset="-122"/>
                <a:ea typeface="微软雅黑" panose="020B0503020204020204" pitchFamily="34" charset="-122"/>
              </a:rPr>
              <a:t>;</a:t>
            </a: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减少近距离用眼</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尤其是减少持续的近距离用眼时间可预防近视的发生和发展</a:t>
            </a:r>
            <a:r>
              <a:rPr lang="en-US" altLang="zh-CN" sz="1600" dirty="0">
                <a:latin typeface="微软雅黑" panose="020B0503020204020204" pitchFamily="34" charset="-122"/>
                <a:ea typeface="微软雅黑" panose="020B0503020204020204" pitchFamily="34" charset="-122"/>
              </a:rPr>
              <a:t>;</a:t>
            </a:r>
          </a:p>
          <a:p>
            <a:pPr marL="342900"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连续用眼</a:t>
            </a:r>
            <a:r>
              <a:rPr lang="en-US" altLang="zh-CN" sz="1600" dirty="0">
                <a:latin typeface="微软雅黑" panose="020B0503020204020204" pitchFamily="34" charset="-122"/>
                <a:ea typeface="微软雅黑" panose="020B0503020204020204" pitchFamily="34" charset="-122"/>
              </a:rPr>
              <a:t>30-40</a:t>
            </a:r>
            <a:r>
              <a:rPr lang="zh-CN" altLang="en-US" sz="1600" dirty="0">
                <a:latin typeface="微软雅黑" panose="020B0503020204020204" pitchFamily="34" charset="-122"/>
                <a:ea typeface="微软雅黑" panose="020B0503020204020204" pitchFamily="34" charset="-122"/>
              </a:rPr>
              <a:t>分钟</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应休息远眺</a:t>
            </a:r>
            <a:r>
              <a:rPr lang="en-US" altLang="zh-CN" sz="1600" dirty="0">
                <a:latin typeface="微软雅黑" panose="020B0503020204020204" pitchFamily="34" charset="-122"/>
                <a:ea typeface="微软雅黑" panose="020B0503020204020204" pitchFamily="34" charset="-122"/>
              </a:rPr>
              <a:t>10</a:t>
            </a:r>
            <a:r>
              <a:rPr lang="zh-CN" altLang="en-US" sz="1600" dirty="0">
                <a:latin typeface="微软雅黑" panose="020B0503020204020204" pitchFamily="34" charset="-122"/>
                <a:ea typeface="微软雅黑" panose="020B0503020204020204" pitchFamily="34" charset="-122"/>
              </a:rPr>
              <a:t>分钟</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保持合理用眼距离</a:t>
            </a:r>
            <a:r>
              <a:rPr lang="en-US" altLang="zh-CN" sz="1600" dirty="0">
                <a:latin typeface="微软雅黑" panose="020B0503020204020204" pitchFamily="34" charset="-122"/>
                <a:ea typeface="微软雅黑" panose="020B0503020204020204" pitchFamily="34" charset="-122"/>
              </a:rPr>
              <a:t>;</a:t>
            </a:r>
          </a:p>
          <a:p>
            <a:pPr indent="-342900">
              <a:lnSpc>
                <a:spcPts val="3000"/>
              </a:lnSpc>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做到“一尺一拳一寸”</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9749268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a:extLst>
              <a:ext uri="{FF2B5EF4-FFF2-40B4-BE49-F238E27FC236}">
                <a16:creationId xmlns:a16="http://schemas.microsoft.com/office/drawing/2014/main" id="{94935998-FD25-453C-9E6E-C93E5B7B2203}"/>
              </a:ext>
            </a:extLst>
          </p:cNvPr>
          <p:cNvGrpSpPr/>
          <p:nvPr/>
        </p:nvGrpSpPr>
        <p:grpSpPr>
          <a:xfrm>
            <a:off x="2168569" y="662190"/>
            <a:ext cx="7854863" cy="717574"/>
            <a:chOff x="2168569" y="645862"/>
            <a:chExt cx="7854863" cy="717574"/>
          </a:xfrm>
        </p:grpSpPr>
        <p:sp>
          <p:nvSpPr>
            <p:cNvPr id="52" name="Text Box 6">
              <a:extLst>
                <a:ext uri="{FF2B5EF4-FFF2-40B4-BE49-F238E27FC236}">
                  <a16:creationId xmlns:a16="http://schemas.microsoft.com/office/drawing/2014/main" id="{3D563B25-3BC6-4634-AA54-0B857C6C2792}"/>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3--</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户外活动</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阳光与眼球发育）</a:t>
              </a:r>
            </a:p>
          </p:txBody>
        </p:sp>
        <p:sp>
          <p:nvSpPr>
            <p:cNvPr id="53" name="矩形 52">
              <a:extLst>
                <a:ext uri="{FF2B5EF4-FFF2-40B4-BE49-F238E27FC236}">
                  <a16:creationId xmlns:a16="http://schemas.microsoft.com/office/drawing/2014/main" id="{4740B6CC-5170-4C0C-8967-B3B3A4686C65}"/>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54" name="矩形 53">
            <a:extLst>
              <a:ext uri="{FF2B5EF4-FFF2-40B4-BE49-F238E27FC236}">
                <a16:creationId xmlns:a16="http://schemas.microsoft.com/office/drawing/2014/main" id="{828843FE-2F4C-4526-8A0A-2F534C6914CF}"/>
              </a:ext>
            </a:extLst>
          </p:cNvPr>
          <p:cNvSpPr/>
          <p:nvPr/>
        </p:nvSpPr>
        <p:spPr>
          <a:xfrm>
            <a:off x="7068312" y="2668570"/>
            <a:ext cx="4242816" cy="2353337"/>
          </a:xfrm>
          <a:prstGeom prst="rect">
            <a:avLst/>
          </a:prstGeom>
        </p:spPr>
        <p:txBody>
          <a:bodyPr wrap="square">
            <a:spAutoFit/>
          </a:bodyPr>
          <a:lstStyle/>
          <a:p>
            <a:pPr>
              <a:lnSpc>
                <a:spcPts val="3000"/>
              </a:lnSpc>
            </a:pPr>
            <a:r>
              <a:rPr lang="zh-CN" altLang="en-US" sz="1600" b="1" dirty="0">
                <a:solidFill>
                  <a:srgbClr val="A63636"/>
                </a:solidFill>
                <a:latin typeface="微软雅黑" panose="020B0503020204020204" pitchFamily="34" charset="-122"/>
                <a:ea typeface="微软雅黑" panose="020B0503020204020204" pitchFamily="34" charset="-122"/>
              </a:rPr>
              <a:t>户外活动时间与屈光度数和眼轴长度呈显著相关</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生物学机制沿未完全明确</a:t>
            </a:r>
            <a:r>
              <a:rPr lang="en-US" altLang="zh-CN" sz="1600" b="1" dirty="0">
                <a:solidFill>
                  <a:srgbClr val="A63636"/>
                </a:solidFill>
                <a:latin typeface="微软雅黑" panose="020B0503020204020204" pitchFamily="34" charset="-122"/>
                <a:ea typeface="微软雅黑" panose="020B0503020204020204" pitchFamily="34" charset="-122"/>
              </a:rPr>
              <a:t>:</a:t>
            </a:r>
          </a:p>
          <a:p>
            <a:pPr marL="285750" indent="-285750">
              <a:lnSpc>
                <a:spcPts val="30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户外光照强度更高</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视网膜照明增加</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多巴胺释放增加从而抑制了眼轴增长</a:t>
            </a:r>
            <a:r>
              <a:rPr lang="en-US" altLang="zh-CN" sz="1600" dirty="0">
                <a:solidFill>
                  <a:prstClr val="black"/>
                </a:solidFill>
                <a:latin typeface="微软雅黑" panose="020B0503020204020204" pitchFamily="34" charset="-122"/>
                <a:ea typeface="微软雅黑" panose="020B0503020204020204" pitchFamily="34" charset="-122"/>
              </a:rPr>
              <a:t>; </a:t>
            </a:r>
          </a:p>
          <a:p>
            <a:pPr marL="285750" indent="-285750">
              <a:lnSpc>
                <a:spcPts val="30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户外活动能增加皮肤源性</a:t>
            </a:r>
            <a:r>
              <a:rPr lang="en-US" altLang="zh-CN" sz="1600" dirty="0" err="1">
                <a:solidFill>
                  <a:prstClr val="black"/>
                </a:solidFill>
                <a:latin typeface="微软雅黑" panose="020B0503020204020204" pitchFamily="34" charset="-122"/>
                <a:ea typeface="微软雅黑" panose="020B0503020204020204" pitchFamily="34" charset="-122"/>
              </a:rPr>
              <a:t>VitD</a:t>
            </a:r>
            <a:r>
              <a:rPr lang="zh-CN" altLang="en-US" sz="1600" dirty="0">
                <a:solidFill>
                  <a:prstClr val="black"/>
                </a:solidFill>
                <a:latin typeface="微软雅黑" panose="020B0503020204020204" pitchFamily="34" charset="-122"/>
                <a:ea typeface="微软雅黑" panose="020B0503020204020204" pitchFamily="34" charset="-122"/>
              </a:rPr>
              <a:t>产生</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可能会影响屈光发育</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通过视黄酸介导</a:t>
            </a:r>
            <a:r>
              <a:rPr lang="en-US" altLang="zh-CN" sz="1600" dirty="0">
                <a:solidFill>
                  <a:prstClr val="black"/>
                </a:solidFill>
                <a:latin typeface="微软雅黑" panose="020B0503020204020204" pitchFamily="34" charset="-122"/>
                <a:ea typeface="微软雅黑" panose="020B0503020204020204" pitchFamily="34" charset="-122"/>
              </a:rPr>
              <a:t>); </a:t>
            </a:r>
            <a:endParaRPr lang="zh-CN" altLang="en-US" sz="1600" dirty="0">
              <a:solidFill>
                <a:prstClr val="black"/>
              </a:solidFill>
              <a:latin typeface="微软雅黑" panose="020B0503020204020204" pitchFamily="34" charset="-122"/>
              <a:ea typeface="微软雅黑" panose="020B0503020204020204" pitchFamily="34" charset="-122"/>
            </a:endParaRPr>
          </a:p>
        </p:txBody>
      </p:sp>
      <p:pic>
        <p:nvPicPr>
          <p:cNvPr id="55" name="图片 54" descr="卡通人物&#10;&#10;描述已自动生成">
            <a:extLst>
              <a:ext uri="{FF2B5EF4-FFF2-40B4-BE49-F238E27FC236}">
                <a16:creationId xmlns:a16="http://schemas.microsoft.com/office/drawing/2014/main" id="{1B0DC413-1203-4936-B76B-761AE35C6245}"/>
              </a:ext>
            </a:extLst>
          </p:cNvPr>
          <p:cNvPicPr>
            <a:picLocks noChangeAspect="1"/>
          </p:cNvPicPr>
          <p:nvPr/>
        </p:nvPicPr>
        <p:blipFill rotWithShape="1">
          <a:blip r:embed="rId3">
            <a:extLst>
              <a:ext uri="{28A0092B-C50C-407E-A947-70E740481C1C}">
                <a14:useLocalDpi xmlns:a14="http://schemas.microsoft.com/office/drawing/2010/main" val="0"/>
              </a:ext>
            </a:extLst>
          </a:blip>
          <a:srcRect l="43761"/>
          <a:stretch/>
        </p:blipFill>
        <p:spPr>
          <a:xfrm>
            <a:off x="2990088" y="2260845"/>
            <a:ext cx="3323936" cy="2702426"/>
          </a:xfrm>
          <a:prstGeom prst="rect">
            <a:avLst/>
          </a:prstGeom>
        </p:spPr>
      </p:pic>
      <p:pic>
        <p:nvPicPr>
          <p:cNvPr id="56" name="图片 55" descr="卡通人物&#10;&#10;描述已自动生成">
            <a:extLst>
              <a:ext uri="{FF2B5EF4-FFF2-40B4-BE49-F238E27FC236}">
                <a16:creationId xmlns:a16="http://schemas.microsoft.com/office/drawing/2014/main" id="{45D48AA6-73E3-4AA1-8AC9-35B9E78A73DE}"/>
              </a:ext>
            </a:extLst>
          </p:cNvPr>
          <p:cNvPicPr>
            <a:picLocks noChangeAspect="1"/>
          </p:cNvPicPr>
          <p:nvPr/>
        </p:nvPicPr>
        <p:blipFill rotWithShape="1">
          <a:blip r:embed="rId3">
            <a:extLst>
              <a:ext uri="{28A0092B-C50C-407E-A947-70E740481C1C}">
                <a14:useLocalDpi xmlns:a14="http://schemas.microsoft.com/office/drawing/2010/main" val="0"/>
              </a:ext>
            </a:extLst>
          </a:blip>
          <a:srcRect r="57146"/>
          <a:stretch/>
        </p:blipFill>
        <p:spPr>
          <a:xfrm>
            <a:off x="841250" y="2260845"/>
            <a:ext cx="2532886" cy="2702426"/>
          </a:xfrm>
          <a:prstGeom prst="rect">
            <a:avLst/>
          </a:prstGeom>
        </p:spPr>
      </p:pic>
    </p:spTree>
    <p:custDataLst>
      <p:tags r:id="rId1"/>
    </p:custDataLst>
    <p:extLst>
      <p:ext uri="{BB962C8B-B14F-4D97-AF65-F5344CB8AC3E}">
        <p14:creationId xmlns:p14="http://schemas.microsoft.com/office/powerpoint/2010/main" val="1153981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F2C508D-51AF-4809-8C0E-ADB77149BCF3}"/>
              </a:ext>
            </a:extLst>
          </p:cNvPr>
          <p:cNvGrpSpPr/>
          <p:nvPr/>
        </p:nvGrpSpPr>
        <p:grpSpPr>
          <a:xfrm>
            <a:off x="2193062" y="662190"/>
            <a:ext cx="7854863" cy="717574"/>
            <a:chOff x="2168569" y="645862"/>
            <a:chExt cx="7854863" cy="717574"/>
          </a:xfrm>
        </p:grpSpPr>
        <p:sp>
          <p:nvSpPr>
            <p:cNvPr id="3" name="Text Box 6">
              <a:extLst>
                <a:ext uri="{FF2B5EF4-FFF2-40B4-BE49-F238E27FC236}">
                  <a16:creationId xmlns:a16="http://schemas.microsoft.com/office/drawing/2014/main" id="{5C557178-A4C9-49B9-92CF-D4433D493343}"/>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3--</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户外活动</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阳光与眼球发育）</a:t>
              </a:r>
            </a:p>
          </p:txBody>
        </p:sp>
        <p:sp>
          <p:nvSpPr>
            <p:cNvPr id="4" name="矩形 3">
              <a:extLst>
                <a:ext uri="{FF2B5EF4-FFF2-40B4-BE49-F238E27FC236}">
                  <a16:creationId xmlns:a16="http://schemas.microsoft.com/office/drawing/2014/main" id="{D8143AA3-504B-4221-9184-3B4B3C766465}"/>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75" name="组合 74">
            <a:extLst>
              <a:ext uri="{FF2B5EF4-FFF2-40B4-BE49-F238E27FC236}">
                <a16:creationId xmlns:a16="http://schemas.microsoft.com/office/drawing/2014/main" id="{DBE78E2B-2EDA-415E-99A0-DEC236E41BD4}"/>
              </a:ext>
            </a:extLst>
          </p:cNvPr>
          <p:cNvGrpSpPr/>
          <p:nvPr/>
        </p:nvGrpSpPr>
        <p:grpSpPr>
          <a:xfrm>
            <a:off x="1168908" y="1457592"/>
            <a:ext cx="9854184" cy="5107800"/>
            <a:chOff x="1136904" y="1457592"/>
            <a:chExt cx="9854184" cy="5107800"/>
          </a:xfrm>
        </p:grpSpPr>
        <p:grpSp>
          <p:nvGrpSpPr>
            <p:cNvPr id="18" name="组合 17">
              <a:extLst>
                <a:ext uri="{FF2B5EF4-FFF2-40B4-BE49-F238E27FC236}">
                  <a16:creationId xmlns:a16="http://schemas.microsoft.com/office/drawing/2014/main" id="{B2ED0C71-E0C4-4536-A4E2-3F3E10F440DD}"/>
                </a:ext>
              </a:extLst>
            </p:cNvPr>
            <p:cNvGrpSpPr/>
            <p:nvPr/>
          </p:nvGrpSpPr>
          <p:grpSpPr>
            <a:xfrm>
              <a:off x="1136904" y="1457592"/>
              <a:ext cx="1615440" cy="1221600"/>
              <a:chOff x="5507736" y="1594752"/>
              <a:chExt cx="1615440" cy="1221600"/>
            </a:xfrm>
          </p:grpSpPr>
          <p:pic>
            <p:nvPicPr>
              <p:cNvPr id="14" name="图形 13" descr="环形">
                <a:extLst>
                  <a:ext uri="{FF2B5EF4-FFF2-40B4-BE49-F238E27FC236}">
                    <a16:creationId xmlns:a16="http://schemas.microsoft.com/office/drawing/2014/main" id="{73B30BFB-70F6-48AA-AE89-545EE5E5C7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8256" y="1594752"/>
                <a:ext cx="914400" cy="914400"/>
              </a:xfrm>
              <a:prstGeom prst="rect">
                <a:avLst/>
              </a:prstGeom>
            </p:spPr>
          </p:pic>
          <p:sp>
            <p:nvSpPr>
              <p:cNvPr id="17" name="文本框 16">
                <a:extLst>
                  <a:ext uri="{FF2B5EF4-FFF2-40B4-BE49-F238E27FC236}">
                    <a16:creationId xmlns:a16="http://schemas.microsoft.com/office/drawing/2014/main" id="{14440C24-08DF-4860-A977-1DB1531990FC}"/>
                  </a:ext>
                </a:extLst>
              </p:cNvPr>
              <p:cNvSpPr txBox="1"/>
              <p:nvPr/>
            </p:nvSpPr>
            <p:spPr>
              <a:xfrm>
                <a:off x="5507736" y="2468880"/>
                <a:ext cx="1615440" cy="347472"/>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环境与遗传因素</a:t>
                </a:r>
              </a:p>
            </p:txBody>
          </p:sp>
        </p:grpSp>
        <p:cxnSp>
          <p:nvCxnSpPr>
            <p:cNvPr id="20" name="直接箭头连接符 19">
              <a:extLst>
                <a:ext uri="{FF2B5EF4-FFF2-40B4-BE49-F238E27FC236}">
                  <a16:creationId xmlns:a16="http://schemas.microsoft.com/office/drawing/2014/main" id="{2C94849E-7B5D-4AEB-9983-E250000F20A6}"/>
                </a:ext>
              </a:extLst>
            </p:cNvPr>
            <p:cNvCxnSpPr>
              <a:cxnSpLocks/>
            </p:cNvCxnSpPr>
            <p:nvPr/>
          </p:nvCxnSpPr>
          <p:spPr>
            <a:xfrm>
              <a:off x="3350514" y="1837944"/>
              <a:ext cx="0" cy="1116000"/>
            </a:xfrm>
            <a:prstGeom prst="straightConnector1">
              <a:avLst/>
            </a:prstGeom>
            <a:ln w="57150">
              <a:solidFill>
                <a:srgbClr val="A63636"/>
              </a:solidFill>
              <a:tailEnd type="triangle"/>
            </a:ln>
          </p:spPr>
          <p:style>
            <a:lnRef idx="1">
              <a:schemeClr val="accent1"/>
            </a:lnRef>
            <a:fillRef idx="0">
              <a:schemeClr val="accent1"/>
            </a:fillRef>
            <a:effectRef idx="0">
              <a:schemeClr val="accent1"/>
            </a:effectRef>
            <a:fontRef idx="minor">
              <a:schemeClr val="tx1"/>
            </a:fontRef>
          </p:style>
        </p:cxnSp>
        <p:grpSp>
          <p:nvGrpSpPr>
            <p:cNvPr id="25" name="组合 24">
              <a:extLst>
                <a:ext uri="{FF2B5EF4-FFF2-40B4-BE49-F238E27FC236}">
                  <a16:creationId xmlns:a16="http://schemas.microsoft.com/office/drawing/2014/main" id="{56E3B963-49DD-4495-9984-3DCE472D3ABC}"/>
                </a:ext>
              </a:extLst>
            </p:cNvPr>
            <p:cNvGrpSpPr/>
            <p:nvPr/>
          </p:nvGrpSpPr>
          <p:grpSpPr>
            <a:xfrm>
              <a:off x="1446276" y="3483864"/>
              <a:ext cx="8531352" cy="1618488"/>
              <a:chOff x="1914144" y="3941064"/>
              <a:chExt cx="8531352" cy="1618488"/>
            </a:xfrm>
          </p:grpSpPr>
          <p:grpSp>
            <p:nvGrpSpPr>
              <p:cNvPr id="9" name="组合 8">
                <a:extLst>
                  <a:ext uri="{FF2B5EF4-FFF2-40B4-BE49-F238E27FC236}">
                    <a16:creationId xmlns:a16="http://schemas.microsoft.com/office/drawing/2014/main" id="{4C3F6696-7020-4562-BF16-F05F2BE8F120}"/>
                  </a:ext>
                </a:extLst>
              </p:cNvPr>
              <p:cNvGrpSpPr/>
              <p:nvPr/>
            </p:nvGrpSpPr>
            <p:grpSpPr>
              <a:xfrm>
                <a:off x="2973324" y="3941064"/>
                <a:ext cx="6409944" cy="1618488"/>
                <a:chOff x="2880360" y="3447288"/>
                <a:chExt cx="6409944" cy="1618488"/>
              </a:xfrm>
            </p:grpSpPr>
            <p:grpSp>
              <p:nvGrpSpPr>
                <p:cNvPr id="8" name="组合 7">
                  <a:extLst>
                    <a:ext uri="{FF2B5EF4-FFF2-40B4-BE49-F238E27FC236}">
                      <a16:creationId xmlns:a16="http://schemas.microsoft.com/office/drawing/2014/main" id="{25DBD738-8B48-4889-A9C6-A3C53832EB82}"/>
                    </a:ext>
                  </a:extLst>
                </p:cNvPr>
                <p:cNvGrpSpPr/>
                <p:nvPr/>
              </p:nvGrpSpPr>
              <p:grpSpPr>
                <a:xfrm>
                  <a:off x="2927604" y="3447288"/>
                  <a:ext cx="6327648" cy="1618488"/>
                  <a:chOff x="2889504" y="3447288"/>
                  <a:chExt cx="6327648" cy="1618488"/>
                </a:xfrm>
              </p:grpSpPr>
              <p:sp>
                <p:nvSpPr>
                  <p:cNvPr id="6" name="直角三角形 5">
                    <a:extLst>
                      <a:ext uri="{FF2B5EF4-FFF2-40B4-BE49-F238E27FC236}">
                        <a16:creationId xmlns:a16="http://schemas.microsoft.com/office/drawing/2014/main" id="{49AE5A87-7C8C-4C3F-B02D-C9B3BEEA23BD}"/>
                      </a:ext>
                    </a:extLst>
                  </p:cNvPr>
                  <p:cNvSpPr/>
                  <p:nvPr/>
                </p:nvSpPr>
                <p:spPr>
                  <a:xfrm>
                    <a:off x="2898648" y="3529584"/>
                    <a:ext cx="6318504" cy="1536192"/>
                  </a:xfrm>
                  <a:prstGeom prst="rtTriangle">
                    <a:avLst/>
                  </a:prstGeom>
                  <a:solidFill>
                    <a:srgbClr val="A63636"/>
                  </a:solid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直角三角形 34">
                    <a:extLst>
                      <a:ext uri="{FF2B5EF4-FFF2-40B4-BE49-F238E27FC236}">
                        <a16:creationId xmlns:a16="http://schemas.microsoft.com/office/drawing/2014/main" id="{6C5D59E2-28C6-4BCB-9A87-6F0228C1020A}"/>
                      </a:ext>
                    </a:extLst>
                  </p:cNvPr>
                  <p:cNvSpPr/>
                  <p:nvPr/>
                </p:nvSpPr>
                <p:spPr>
                  <a:xfrm rot="10800000">
                    <a:off x="2889504" y="3447288"/>
                    <a:ext cx="6318504" cy="1536192"/>
                  </a:xfrm>
                  <a:prstGeom prst="rtTriangle">
                    <a:avLst/>
                  </a:prstGeom>
                  <a:solidFill>
                    <a:srgbClr val="1891AC"/>
                  </a:solidFill>
                  <a:ln>
                    <a:solidFill>
                      <a:srgbClr val="189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31B8C68D-0114-44C2-9C22-9AFAEBF3D192}"/>
                    </a:ext>
                  </a:extLst>
                </p:cNvPr>
                <p:cNvSpPr txBox="1"/>
                <p:nvPr/>
              </p:nvSpPr>
              <p:spPr>
                <a:xfrm>
                  <a:off x="2880360" y="4645152"/>
                  <a:ext cx="1636776" cy="369332"/>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D1R activity</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303819E1-05F4-465B-8703-32E32EC0ECC3}"/>
                    </a:ext>
                  </a:extLst>
                </p:cNvPr>
                <p:cNvSpPr txBox="1"/>
                <p:nvPr/>
              </p:nvSpPr>
              <p:spPr>
                <a:xfrm>
                  <a:off x="7653528" y="3520440"/>
                  <a:ext cx="1636776" cy="369332"/>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D2R activity</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23" name="直接连接符 22">
                <a:extLst>
                  <a:ext uri="{FF2B5EF4-FFF2-40B4-BE49-F238E27FC236}">
                    <a16:creationId xmlns:a16="http://schemas.microsoft.com/office/drawing/2014/main" id="{2D8E3C17-FE6C-4536-BD4C-92DE233EA114}"/>
                  </a:ext>
                </a:extLst>
              </p:cNvPr>
              <p:cNvCxnSpPr>
                <a:cxnSpLocks/>
              </p:cNvCxnSpPr>
              <p:nvPr/>
            </p:nvCxnSpPr>
            <p:spPr>
              <a:xfrm>
                <a:off x="9393936" y="5559552"/>
                <a:ext cx="82296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FDB5353B-D409-4F74-8401-0EDE53072F47}"/>
                  </a:ext>
                </a:extLst>
              </p:cNvPr>
              <p:cNvCxnSpPr>
                <a:cxnSpLocks/>
              </p:cNvCxnSpPr>
              <p:nvPr/>
            </p:nvCxnSpPr>
            <p:spPr>
              <a:xfrm>
                <a:off x="2142744" y="3941064"/>
                <a:ext cx="822960" cy="0"/>
              </a:xfrm>
              <a:prstGeom prst="line">
                <a:avLst/>
              </a:prstGeom>
              <a:ln w="28575">
                <a:solidFill>
                  <a:srgbClr val="1891AC"/>
                </a:solidFill>
                <a:prstDash val="sysDot"/>
              </a:ln>
            </p:spPr>
            <p:style>
              <a:lnRef idx="1">
                <a:schemeClr val="accent1"/>
              </a:lnRef>
              <a:fillRef idx="0">
                <a:schemeClr val="accent1"/>
              </a:fillRef>
              <a:effectRef idx="0">
                <a:schemeClr val="accent1"/>
              </a:effectRef>
              <a:fontRef idx="minor">
                <a:schemeClr val="tx1"/>
              </a:fontRef>
            </p:style>
          </p:cxnSp>
          <p:sp>
            <p:nvSpPr>
              <p:cNvPr id="55" name="文本框 54">
                <a:extLst>
                  <a:ext uri="{FF2B5EF4-FFF2-40B4-BE49-F238E27FC236}">
                    <a16:creationId xmlns:a16="http://schemas.microsoft.com/office/drawing/2014/main" id="{3C535D32-2CB7-468F-AA4E-23F6BFDFDF55}"/>
                  </a:ext>
                </a:extLst>
              </p:cNvPr>
              <p:cNvSpPr txBox="1"/>
              <p:nvPr/>
            </p:nvSpPr>
            <p:spPr>
              <a:xfrm>
                <a:off x="9165336" y="5220998"/>
                <a:ext cx="1280160" cy="338554"/>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近视</a:t>
                </a:r>
              </a:p>
            </p:txBody>
          </p:sp>
          <p:sp>
            <p:nvSpPr>
              <p:cNvPr id="56" name="文本框 55">
                <a:extLst>
                  <a:ext uri="{FF2B5EF4-FFF2-40B4-BE49-F238E27FC236}">
                    <a16:creationId xmlns:a16="http://schemas.microsoft.com/office/drawing/2014/main" id="{D756948F-61D6-4425-A731-A6F59ECCB961}"/>
                  </a:ext>
                </a:extLst>
              </p:cNvPr>
              <p:cNvSpPr txBox="1"/>
              <p:nvPr/>
            </p:nvSpPr>
            <p:spPr>
              <a:xfrm>
                <a:off x="1914144" y="3941064"/>
                <a:ext cx="1280160" cy="338554"/>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远视</a:t>
                </a:r>
              </a:p>
            </p:txBody>
          </p:sp>
          <p:cxnSp>
            <p:nvCxnSpPr>
              <p:cNvPr id="57" name="直接连接符 56">
                <a:extLst>
                  <a:ext uri="{FF2B5EF4-FFF2-40B4-BE49-F238E27FC236}">
                    <a16:creationId xmlns:a16="http://schemas.microsoft.com/office/drawing/2014/main" id="{183BED2E-7120-48FF-B634-37F7CD8DC644}"/>
                  </a:ext>
                </a:extLst>
              </p:cNvPr>
              <p:cNvCxnSpPr>
                <a:cxnSpLocks/>
              </p:cNvCxnSpPr>
              <p:nvPr/>
            </p:nvCxnSpPr>
            <p:spPr>
              <a:xfrm>
                <a:off x="2142744" y="5559552"/>
                <a:ext cx="82296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6BBFAD7C-BF07-4070-A12E-8CFA51E6F1D5}"/>
                  </a:ext>
                </a:extLst>
              </p:cNvPr>
              <p:cNvSpPr txBox="1"/>
              <p:nvPr/>
            </p:nvSpPr>
            <p:spPr>
              <a:xfrm>
                <a:off x="1914144" y="5220998"/>
                <a:ext cx="1280160" cy="338554"/>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近视</a:t>
                </a:r>
              </a:p>
            </p:txBody>
          </p:sp>
          <p:cxnSp>
            <p:nvCxnSpPr>
              <p:cNvPr id="59" name="直接连接符 58">
                <a:extLst>
                  <a:ext uri="{FF2B5EF4-FFF2-40B4-BE49-F238E27FC236}">
                    <a16:creationId xmlns:a16="http://schemas.microsoft.com/office/drawing/2014/main" id="{0D260041-2A72-484C-8468-CDA5A88F910D}"/>
                  </a:ext>
                </a:extLst>
              </p:cNvPr>
              <p:cNvCxnSpPr>
                <a:cxnSpLocks/>
              </p:cNvCxnSpPr>
              <p:nvPr/>
            </p:nvCxnSpPr>
            <p:spPr>
              <a:xfrm>
                <a:off x="9393936" y="3941064"/>
                <a:ext cx="822960" cy="0"/>
              </a:xfrm>
              <a:prstGeom prst="line">
                <a:avLst/>
              </a:prstGeom>
              <a:ln w="28575">
                <a:solidFill>
                  <a:srgbClr val="1891AC"/>
                </a:solidFill>
                <a:prstDash val="sysDot"/>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F9DEFA52-3064-4E92-AC51-9199BA618AB3}"/>
                  </a:ext>
                </a:extLst>
              </p:cNvPr>
              <p:cNvSpPr txBox="1"/>
              <p:nvPr/>
            </p:nvSpPr>
            <p:spPr>
              <a:xfrm>
                <a:off x="9165336" y="3941064"/>
                <a:ext cx="1280160" cy="338554"/>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远视</a:t>
                </a:r>
              </a:p>
            </p:txBody>
          </p:sp>
          <p:sp>
            <p:nvSpPr>
              <p:cNvPr id="24" name="箭头: 下 23">
                <a:extLst>
                  <a:ext uri="{FF2B5EF4-FFF2-40B4-BE49-F238E27FC236}">
                    <a16:creationId xmlns:a16="http://schemas.microsoft.com/office/drawing/2014/main" id="{B81F0645-D614-4CC5-8893-950926A4D360}"/>
                  </a:ext>
                </a:extLst>
              </p:cNvPr>
              <p:cNvSpPr/>
              <p:nvPr/>
            </p:nvSpPr>
            <p:spPr>
              <a:xfrm>
                <a:off x="9563100" y="4311396"/>
                <a:ext cx="484632" cy="877824"/>
              </a:xfrm>
              <a:prstGeom prst="downArrow">
                <a:avLst/>
              </a:prstGeom>
              <a:noFill/>
              <a:ln w="28575">
                <a:solidFill>
                  <a:srgbClr val="1891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箭头: 下 61">
                <a:extLst>
                  <a:ext uri="{FF2B5EF4-FFF2-40B4-BE49-F238E27FC236}">
                    <a16:creationId xmlns:a16="http://schemas.microsoft.com/office/drawing/2014/main" id="{DB0C0B43-97D1-4A9D-9F9F-F1DB60B178D6}"/>
                  </a:ext>
                </a:extLst>
              </p:cNvPr>
              <p:cNvSpPr/>
              <p:nvPr/>
            </p:nvSpPr>
            <p:spPr>
              <a:xfrm rot="10800000">
                <a:off x="2311909" y="4311396"/>
                <a:ext cx="484632" cy="877824"/>
              </a:xfrm>
              <a:prstGeom prst="downArrow">
                <a:avLst/>
              </a:prstGeom>
              <a:noFill/>
              <a:ln w="28575">
                <a:solidFill>
                  <a:srgbClr val="A6363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 name="组合 72">
              <a:extLst>
                <a:ext uri="{FF2B5EF4-FFF2-40B4-BE49-F238E27FC236}">
                  <a16:creationId xmlns:a16="http://schemas.microsoft.com/office/drawing/2014/main" id="{7E86358C-D346-495A-A658-711B63BD5158}"/>
                </a:ext>
              </a:extLst>
            </p:cNvPr>
            <p:cNvGrpSpPr/>
            <p:nvPr/>
          </p:nvGrpSpPr>
          <p:grpSpPr>
            <a:xfrm>
              <a:off x="2419350" y="5147988"/>
              <a:ext cx="6585204" cy="392598"/>
              <a:chOff x="2421636" y="5065692"/>
              <a:chExt cx="6585204" cy="392598"/>
            </a:xfrm>
          </p:grpSpPr>
          <p:sp>
            <p:nvSpPr>
              <p:cNvPr id="74" name="iş1íḍé">
                <a:extLst>
                  <a:ext uri="{FF2B5EF4-FFF2-40B4-BE49-F238E27FC236}">
                    <a16:creationId xmlns:a16="http://schemas.microsoft.com/office/drawing/2014/main" id="{602117FE-81AC-40DF-A0C1-4B282ABD79D0}"/>
                  </a:ext>
                </a:extLst>
              </p:cNvPr>
              <p:cNvSpPr/>
              <p:nvPr/>
            </p:nvSpPr>
            <p:spPr>
              <a:xfrm>
                <a:off x="5515432" y="5065692"/>
                <a:ext cx="393041" cy="392598"/>
              </a:xfrm>
              <a:custGeom>
                <a:avLst/>
                <a:gdLst>
                  <a:gd name="connsiteX0" fmla="*/ 268601 w 551492"/>
                  <a:gd name="connsiteY0" fmla="*/ 377947 h 550871"/>
                  <a:gd name="connsiteX1" fmla="*/ 530989 w 551492"/>
                  <a:gd name="connsiteY1" fmla="*/ 377947 h 550871"/>
                  <a:gd name="connsiteX2" fmla="*/ 361665 w 551492"/>
                  <a:gd name="connsiteY2" fmla="*/ 535339 h 550871"/>
                  <a:gd name="connsiteX3" fmla="*/ 188522 w 551492"/>
                  <a:gd name="connsiteY3" fmla="*/ 308364 h 550871"/>
                  <a:gd name="connsiteX4" fmla="*/ 328038 w 551492"/>
                  <a:gd name="connsiteY4" fmla="*/ 545711 h 550871"/>
                  <a:gd name="connsiteX5" fmla="*/ 275074 w 551492"/>
                  <a:gd name="connsiteY5" fmla="*/ 550871 h 550871"/>
                  <a:gd name="connsiteX6" fmla="*/ 89051 w 551492"/>
                  <a:gd name="connsiteY6" fmla="*/ 477345 h 550871"/>
                  <a:gd name="connsiteX7" fmla="*/ 10331 w 551492"/>
                  <a:gd name="connsiteY7" fmla="*/ 206473 h 550871"/>
                  <a:gd name="connsiteX8" fmla="*/ 207923 w 551492"/>
                  <a:gd name="connsiteY8" fmla="*/ 206473 h 550871"/>
                  <a:gd name="connsiteX9" fmla="*/ 64572 w 551492"/>
                  <a:gd name="connsiteY9" fmla="*/ 450223 h 550871"/>
                  <a:gd name="connsiteX10" fmla="*/ 0 w 551492"/>
                  <a:gd name="connsiteY10" fmla="*/ 274826 h 550871"/>
                  <a:gd name="connsiteX11" fmla="*/ 10331 w 551492"/>
                  <a:gd name="connsiteY11" fmla="*/ 206473 h 550871"/>
                  <a:gd name="connsiteX12" fmla="*/ 486920 w 551492"/>
                  <a:gd name="connsiteY12" fmla="*/ 100648 h 550871"/>
                  <a:gd name="connsiteX13" fmla="*/ 551492 w 551492"/>
                  <a:gd name="connsiteY13" fmla="*/ 274755 h 550871"/>
                  <a:gd name="connsiteX14" fmla="*/ 541161 w 551492"/>
                  <a:gd name="connsiteY14" fmla="*/ 344398 h 550871"/>
                  <a:gd name="connsiteX15" fmla="*/ 343569 w 551492"/>
                  <a:gd name="connsiteY15" fmla="*/ 344398 h 550871"/>
                  <a:gd name="connsiteX16" fmla="*/ 191160 w 551492"/>
                  <a:gd name="connsiteY16" fmla="*/ 14290 h 550871"/>
                  <a:gd name="connsiteX17" fmla="*/ 284133 w 551492"/>
                  <a:gd name="connsiteY17" fmla="*/ 171475 h 550871"/>
                  <a:gd name="connsiteX18" fmla="*/ 20709 w 551492"/>
                  <a:gd name="connsiteY18" fmla="*/ 171475 h 550871"/>
                  <a:gd name="connsiteX19" fmla="*/ 191160 w 551492"/>
                  <a:gd name="connsiteY19" fmla="*/ 14290 h 550871"/>
                  <a:gd name="connsiteX20" fmla="*/ 275214 w 551492"/>
                  <a:gd name="connsiteY20" fmla="*/ 0 h 550871"/>
                  <a:gd name="connsiteX21" fmla="*/ 462442 w 551492"/>
                  <a:gd name="connsiteY21" fmla="*/ 74846 h 550871"/>
                  <a:gd name="connsiteX22" fmla="*/ 364309 w 551492"/>
                  <a:gd name="connsiteY22" fmla="*/ 240022 h 550871"/>
                  <a:gd name="connsiteX23" fmla="*/ 226147 w 551492"/>
                  <a:gd name="connsiteY23" fmla="*/ 5162 h 550871"/>
                  <a:gd name="connsiteX24" fmla="*/ 275214 w 551492"/>
                  <a:gd name="connsiteY24" fmla="*/ 0 h 55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492" h="550871">
                    <a:moveTo>
                      <a:pt x="268601" y="377947"/>
                    </a:moveTo>
                    <a:lnTo>
                      <a:pt x="530989" y="377947"/>
                    </a:lnTo>
                    <a:cubicBezTo>
                      <a:pt x="501261" y="452773"/>
                      <a:pt x="439218" y="509537"/>
                      <a:pt x="361665" y="535339"/>
                    </a:cubicBezTo>
                    <a:close/>
                    <a:moveTo>
                      <a:pt x="188522" y="308364"/>
                    </a:moveTo>
                    <a:lnTo>
                      <a:pt x="328038" y="545711"/>
                    </a:lnTo>
                    <a:cubicBezTo>
                      <a:pt x="311245" y="548291"/>
                      <a:pt x="293159" y="550871"/>
                      <a:pt x="275074" y="550871"/>
                    </a:cubicBezTo>
                    <a:cubicBezTo>
                      <a:pt x="202732" y="550871"/>
                      <a:pt x="138140" y="522493"/>
                      <a:pt x="89051" y="477345"/>
                    </a:cubicBezTo>
                    <a:close/>
                    <a:moveTo>
                      <a:pt x="10331" y="206473"/>
                    </a:moveTo>
                    <a:lnTo>
                      <a:pt x="207923" y="206473"/>
                    </a:lnTo>
                    <a:lnTo>
                      <a:pt x="64572" y="450223"/>
                    </a:lnTo>
                    <a:cubicBezTo>
                      <a:pt x="24537" y="402505"/>
                      <a:pt x="0" y="341890"/>
                      <a:pt x="0" y="274826"/>
                    </a:cubicBezTo>
                    <a:cubicBezTo>
                      <a:pt x="0" y="251612"/>
                      <a:pt x="3874" y="228398"/>
                      <a:pt x="10331" y="206473"/>
                    </a:cubicBezTo>
                    <a:close/>
                    <a:moveTo>
                      <a:pt x="486920" y="100648"/>
                    </a:moveTo>
                    <a:cubicBezTo>
                      <a:pt x="526955" y="148366"/>
                      <a:pt x="551492" y="208981"/>
                      <a:pt x="551492" y="274755"/>
                    </a:cubicBezTo>
                    <a:cubicBezTo>
                      <a:pt x="551492" y="299259"/>
                      <a:pt x="547618" y="322473"/>
                      <a:pt x="541161" y="344398"/>
                    </a:cubicBezTo>
                    <a:lnTo>
                      <a:pt x="343569" y="344398"/>
                    </a:lnTo>
                    <a:close/>
                    <a:moveTo>
                      <a:pt x="191160" y="14290"/>
                    </a:moveTo>
                    <a:lnTo>
                      <a:pt x="284133" y="171475"/>
                    </a:lnTo>
                    <a:lnTo>
                      <a:pt x="20709" y="171475"/>
                    </a:lnTo>
                    <a:cubicBezTo>
                      <a:pt x="50409" y="96748"/>
                      <a:pt x="113682" y="40058"/>
                      <a:pt x="191160" y="14290"/>
                    </a:cubicBezTo>
                    <a:close/>
                    <a:moveTo>
                      <a:pt x="275214" y="0"/>
                    </a:moveTo>
                    <a:cubicBezTo>
                      <a:pt x="347523" y="0"/>
                      <a:pt x="413376" y="28390"/>
                      <a:pt x="462442" y="74846"/>
                    </a:cubicBezTo>
                    <a:lnTo>
                      <a:pt x="364309" y="240022"/>
                    </a:lnTo>
                    <a:lnTo>
                      <a:pt x="226147" y="5162"/>
                    </a:lnTo>
                    <a:cubicBezTo>
                      <a:pt x="241642" y="2581"/>
                      <a:pt x="258428" y="0"/>
                      <a:pt x="275214" y="0"/>
                    </a:cubicBezTo>
                    <a:close/>
                  </a:path>
                </a:pathLst>
              </a:custGeom>
              <a:solidFill>
                <a:schemeClr val="bg1">
                  <a:lumMod val="7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cxnSp>
            <p:nvCxnSpPr>
              <p:cNvPr id="39" name="直接连接符 38">
                <a:extLst>
                  <a:ext uri="{FF2B5EF4-FFF2-40B4-BE49-F238E27FC236}">
                    <a16:creationId xmlns:a16="http://schemas.microsoft.com/office/drawing/2014/main" id="{9DBA00E4-695F-44F4-BF31-114F0CA84A97}"/>
                  </a:ext>
                </a:extLst>
              </p:cNvPr>
              <p:cNvCxnSpPr>
                <a:cxnSpLocks/>
              </p:cNvCxnSpPr>
              <p:nvPr/>
            </p:nvCxnSpPr>
            <p:spPr>
              <a:xfrm>
                <a:off x="2807208" y="5261991"/>
                <a:ext cx="2556000" cy="0"/>
              </a:xfrm>
              <a:prstGeom prst="line">
                <a:avLst/>
              </a:prstGeom>
              <a:ln w="127000" cmpd="tri">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A5D7E55B-E07D-4318-97C9-F50A57302283}"/>
                  </a:ext>
                </a:extLst>
              </p:cNvPr>
              <p:cNvCxnSpPr>
                <a:cxnSpLocks/>
              </p:cNvCxnSpPr>
              <p:nvPr/>
            </p:nvCxnSpPr>
            <p:spPr>
              <a:xfrm>
                <a:off x="6062472" y="5261991"/>
                <a:ext cx="2556000" cy="0"/>
              </a:xfrm>
              <a:prstGeom prst="line">
                <a:avLst/>
              </a:prstGeom>
              <a:ln w="127000" cmpd="tri">
                <a:solidFill>
                  <a:srgbClr val="BFBFBF"/>
                </a:solidFill>
              </a:ln>
            </p:spPr>
            <p:style>
              <a:lnRef idx="1">
                <a:schemeClr val="accent1"/>
              </a:lnRef>
              <a:fillRef idx="0">
                <a:schemeClr val="accent1"/>
              </a:fillRef>
              <a:effectRef idx="0">
                <a:schemeClr val="accent1"/>
              </a:effectRef>
              <a:fontRef idx="minor">
                <a:schemeClr val="tx1"/>
              </a:fontRef>
            </p:style>
          </p:cxnSp>
          <p:sp>
            <p:nvSpPr>
              <p:cNvPr id="78" name="文本框 77">
                <a:extLst>
                  <a:ext uri="{FF2B5EF4-FFF2-40B4-BE49-F238E27FC236}">
                    <a16:creationId xmlns:a16="http://schemas.microsoft.com/office/drawing/2014/main" id="{01399F72-EF55-44C6-8A53-03F7F699FCA2}"/>
                  </a:ext>
                </a:extLst>
              </p:cNvPr>
              <p:cNvSpPr txBox="1"/>
              <p:nvPr/>
            </p:nvSpPr>
            <p:spPr>
              <a:xfrm>
                <a:off x="2421636" y="5068330"/>
                <a:ext cx="422148" cy="314170"/>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推</a:t>
                </a:r>
              </a:p>
            </p:txBody>
          </p:sp>
          <p:sp>
            <p:nvSpPr>
              <p:cNvPr id="79" name="文本框 78">
                <a:extLst>
                  <a:ext uri="{FF2B5EF4-FFF2-40B4-BE49-F238E27FC236}">
                    <a16:creationId xmlns:a16="http://schemas.microsoft.com/office/drawing/2014/main" id="{C4FC0E71-CA1B-44BA-91A4-0ABB8902C5B7}"/>
                  </a:ext>
                </a:extLst>
              </p:cNvPr>
              <p:cNvSpPr txBox="1"/>
              <p:nvPr/>
            </p:nvSpPr>
            <p:spPr>
              <a:xfrm>
                <a:off x="8584692" y="5068330"/>
                <a:ext cx="422148" cy="314170"/>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拉</a:t>
                </a:r>
              </a:p>
            </p:txBody>
          </p:sp>
          <p:sp>
            <p:nvSpPr>
              <p:cNvPr id="80" name="文本框 79">
                <a:extLst>
                  <a:ext uri="{FF2B5EF4-FFF2-40B4-BE49-F238E27FC236}">
                    <a16:creationId xmlns:a16="http://schemas.microsoft.com/office/drawing/2014/main" id="{0A841555-2E58-4402-8E3D-B57681043E81}"/>
                  </a:ext>
                </a:extLst>
              </p:cNvPr>
              <p:cNvSpPr txBox="1"/>
              <p:nvPr/>
            </p:nvSpPr>
            <p:spPr>
              <a:xfrm>
                <a:off x="5386578" y="5114050"/>
                <a:ext cx="650748" cy="295882"/>
              </a:xfrm>
              <a:prstGeom prst="rect">
                <a:avLst/>
              </a:prstGeom>
              <a:noFill/>
            </p:spPr>
            <p:txBody>
              <a:bodyPr wrap="square" rtlCol="0">
                <a:noAutofit/>
              </a:bodyPr>
              <a:lstStyle/>
              <a:p>
                <a:pPr algn="ctr"/>
                <a:r>
                  <a:rPr lang="zh-CN" altLang="en-US" sz="1200" b="1" dirty="0">
                    <a:latin typeface="微软雅黑" panose="020B0503020204020204" pitchFamily="34" charset="-122"/>
                    <a:ea typeface="微软雅黑" panose="020B0503020204020204" pitchFamily="34" charset="-122"/>
                  </a:rPr>
                  <a:t>视网膜</a:t>
                </a:r>
              </a:p>
            </p:txBody>
          </p:sp>
        </p:grpSp>
        <p:cxnSp>
          <p:nvCxnSpPr>
            <p:cNvPr id="81" name="直接连接符 80">
              <a:extLst>
                <a:ext uri="{FF2B5EF4-FFF2-40B4-BE49-F238E27FC236}">
                  <a16:creationId xmlns:a16="http://schemas.microsoft.com/office/drawing/2014/main" id="{14DB3A71-C46C-496E-B595-5C0F1E4FC5DF}"/>
                </a:ext>
              </a:extLst>
            </p:cNvPr>
            <p:cNvCxnSpPr>
              <a:cxnSpLocks/>
            </p:cNvCxnSpPr>
            <p:nvPr/>
          </p:nvCxnSpPr>
          <p:spPr>
            <a:xfrm>
              <a:off x="2551176" y="3369183"/>
              <a:ext cx="6300000" cy="0"/>
            </a:xfrm>
            <a:prstGeom prst="line">
              <a:avLst/>
            </a:prstGeom>
            <a:ln w="127000" cmpd="thinThick">
              <a:solidFill>
                <a:srgbClr val="FFC000"/>
              </a:solidFill>
            </a:ln>
          </p:spPr>
          <p:style>
            <a:lnRef idx="1">
              <a:schemeClr val="accent1"/>
            </a:lnRef>
            <a:fillRef idx="0">
              <a:schemeClr val="accent1"/>
            </a:fillRef>
            <a:effectRef idx="0">
              <a:schemeClr val="accent1"/>
            </a:effectRef>
            <a:fontRef idx="minor">
              <a:schemeClr val="tx1"/>
            </a:fontRef>
          </p:style>
        </p:cxnSp>
        <p:sp>
          <p:nvSpPr>
            <p:cNvPr id="82" name="文本框 81">
              <a:extLst>
                <a:ext uri="{FF2B5EF4-FFF2-40B4-BE49-F238E27FC236}">
                  <a16:creationId xmlns:a16="http://schemas.microsoft.com/office/drawing/2014/main" id="{1BFCCC1A-ED4C-449F-B950-8108DFC3373C}"/>
                </a:ext>
              </a:extLst>
            </p:cNvPr>
            <p:cNvSpPr txBox="1"/>
            <p:nvPr/>
          </p:nvSpPr>
          <p:spPr>
            <a:xfrm>
              <a:off x="2394204" y="2965210"/>
              <a:ext cx="1976628" cy="354062"/>
            </a:xfrm>
            <a:prstGeom prst="rect">
              <a:avLst/>
            </a:prstGeom>
            <a:noFill/>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视网膜多巴胺水平</a:t>
              </a:r>
            </a:p>
          </p:txBody>
        </p:sp>
        <p:cxnSp>
          <p:nvCxnSpPr>
            <p:cNvPr id="84" name="直接箭头连接符 83">
              <a:extLst>
                <a:ext uri="{FF2B5EF4-FFF2-40B4-BE49-F238E27FC236}">
                  <a16:creationId xmlns:a16="http://schemas.microsoft.com/office/drawing/2014/main" id="{492FD24E-B1C1-416F-9F53-A545D3843EAC}"/>
                </a:ext>
              </a:extLst>
            </p:cNvPr>
            <p:cNvCxnSpPr>
              <a:cxnSpLocks/>
            </p:cNvCxnSpPr>
            <p:nvPr/>
          </p:nvCxnSpPr>
          <p:spPr>
            <a:xfrm>
              <a:off x="2408682" y="1856232"/>
              <a:ext cx="972000" cy="0"/>
            </a:xfrm>
            <a:prstGeom prst="straightConnector1">
              <a:avLst/>
            </a:prstGeom>
            <a:ln w="57150">
              <a:solidFill>
                <a:srgbClr val="A6363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文本框 85">
              <a:extLst>
                <a:ext uri="{FF2B5EF4-FFF2-40B4-BE49-F238E27FC236}">
                  <a16:creationId xmlns:a16="http://schemas.microsoft.com/office/drawing/2014/main" id="{9D734BFD-3CEB-42CA-ABD1-A2A540AABC11}"/>
                </a:ext>
              </a:extLst>
            </p:cNvPr>
            <p:cNvSpPr txBox="1"/>
            <p:nvPr/>
          </p:nvSpPr>
          <p:spPr>
            <a:xfrm>
              <a:off x="3025140" y="2078242"/>
              <a:ext cx="678180" cy="381494"/>
            </a:xfrm>
            <a:prstGeom prst="rect">
              <a:avLst/>
            </a:prstGeom>
            <a:solidFill>
              <a:schemeClr val="bg1"/>
            </a:solidFill>
            <a:ln w="28575">
              <a:solidFill>
                <a:srgbClr val="A63636"/>
              </a:solidFill>
              <a:prstDash val="sysDot"/>
            </a:ln>
          </p:spPr>
          <p:txBody>
            <a:bodyPr wrap="square" rtlCol="0" anchor="ctr">
              <a:noAutofit/>
            </a:bodyPr>
            <a:lstStyle/>
            <a:p>
              <a:pPr algn="r"/>
              <a:r>
                <a:rPr lang="zh-CN" altLang="en-US" sz="1600" b="1" dirty="0">
                  <a:latin typeface="微软雅黑" panose="020B0503020204020204" pitchFamily="34" charset="-122"/>
                  <a:ea typeface="微软雅黑" panose="020B0503020204020204" pitchFamily="34" charset="-122"/>
                </a:rPr>
                <a:t>改变？</a:t>
              </a:r>
            </a:p>
          </p:txBody>
        </p:sp>
        <p:cxnSp>
          <p:nvCxnSpPr>
            <p:cNvPr id="87" name="直接连接符 86">
              <a:extLst>
                <a:ext uri="{FF2B5EF4-FFF2-40B4-BE49-F238E27FC236}">
                  <a16:creationId xmlns:a16="http://schemas.microsoft.com/office/drawing/2014/main" id="{938E2197-7246-451C-B1B9-2E0B8116FF1E}"/>
                </a:ext>
              </a:extLst>
            </p:cNvPr>
            <p:cNvCxnSpPr>
              <a:cxnSpLocks/>
            </p:cNvCxnSpPr>
            <p:nvPr/>
          </p:nvCxnSpPr>
          <p:spPr>
            <a:xfrm flipH="1">
              <a:off x="4498848" y="2368296"/>
              <a:ext cx="2587752" cy="1920240"/>
            </a:xfrm>
            <a:prstGeom prst="line">
              <a:avLst/>
            </a:prstGeom>
            <a:ln w="127000" cmpd="sng">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48" name="椭圆 47">
              <a:extLst>
                <a:ext uri="{FF2B5EF4-FFF2-40B4-BE49-F238E27FC236}">
                  <a16:creationId xmlns:a16="http://schemas.microsoft.com/office/drawing/2014/main" id="{C7D2E019-83D4-4324-899D-1F54620661D9}"/>
                </a:ext>
              </a:extLst>
            </p:cNvPr>
            <p:cNvSpPr/>
            <p:nvPr/>
          </p:nvSpPr>
          <p:spPr>
            <a:xfrm>
              <a:off x="5632704" y="3236976"/>
              <a:ext cx="230960" cy="246888"/>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弧形 67">
              <a:extLst>
                <a:ext uri="{FF2B5EF4-FFF2-40B4-BE49-F238E27FC236}">
                  <a16:creationId xmlns:a16="http://schemas.microsoft.com/office/drawing/2014/main" id="{21491498-2542-4CE2-8F8D-706FAE764F81}"/>
                </a:ext>
              </a:extLst>
            </p:cNvPr>
            <p:cNvSpPr/>
            <p:nvPr/>
          </p:nvSpPr>
          <p:spPr>
            <a:xfrm>
              <a:off x="6245352" y="2660904"/>
              <a:ext cx="1080000" cy="1080000"/>
            </a:xfrm>
            <a:prstGeom prst="arc">
              <a:avLst>
                <a:gd name="adj1" fmla="val 16033784"/>
                <a:gd name="adj2" fmla="val 1083388"/>
              </a:avLst>
            </a:prstGeom>
            <a:ln w="34925">
              <a:solidFill>
                <a:srgbClr val="FFC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7" name="文本框 106">
              <a:extLst>
                <a:ext uri="{FF2B5EF4-FFF2-40B4-BE49-F238E27FC236}">
                  <a16:creationId xmlns:a16="http://schemas.microsoft.com/office/drawing/2014/main" id="{C7D1F27B-D7B3-48B5-9D6F-CBD38EA3A55A}"/>
                </a:ext>
              </a:extLst>
            </p:cNvPr>
            <p:cNvSpPr txBox="1"/>
            <p:nvPr/>
          </p:nvSpPr>
          <p:spPr>
            <a:xfrm>
              <a:off x="8100060" y="2242834"/>
              <a:ext cx="2891028" cy="573518"/>
            </a:xfrm>
            <a:prstGeom prst="rect">
              <a:avLst/>
            </a:prstGeom>
            <a:noFill/>
            <a:ln w="28575">
              <a:solidFill>
                <a:srgbClr val="FFC000"/>
              </a:solidFill>
              <a:prstDash val="sysDot"/>
            </a:ln>
          </p:spPr>
          <p:txBody>
            <a:bodyPr wrap="square" rtlCol="0">
              <a:noAutofit/>
            </a:bodyPr>
            <a:lstStyle/>
            <a:p>
              <a:pPr algn="ctr"/>
              <a:r>
                <a:rPr lang="zh-CN" altLang="en-US" sz="1600" b="1" dirty="0">
                  <a:latin typeface="微软雅黑" panose="020B0503020204020204" pitchFamily="34" charset="-122"/>
                  <a:ea typeface="微软雅黑" panose="020B0503020204020204" pitchFamily="34" charset="-122"/>
                </a:rPr>
                <a:t>视网膜多巴胺水平被改变</a:t>
              </a:r>
              <a:endParaRPr lang="en-US" altLang="zh-CN" sz="1600" b="1" dirty="0">
                <a:latin typeface="微软雅黑" panose="020B0503020204020204" pitchFamily="34" charset="-122"/>
                <a:ea typeface="微软雅黑" panose="020B0503020204020204" pitchFamily="34" charset="-122"/>
              </a:endParaRPr>
            </a:p>
            <a:p>
              <a:pPr algn="ctr"/>
              <a:r>
                <a:rPr lang="en-US" altLang="zh-CN" sz="1600" b="1" dirty="0">
                  <a:latin typeface="微软雅黑" panose="020B0503020204020204" pitchFamily="34" charset="-122"/>
                  <a:ea typeface="微软雅黑" panose="020B0503020204020204" pitchFamily="34" charset="-122"/>
                </a:rPr>
                <a:t>D1R VS D2R</a:t>
              </a:r>
              <a:r>
                <a:rPr lang="zh-CN" altLang="en-US" sz="1600" b="1" dirty="0">
                  <a:latin typeface="微软雅黑" panose="020B0503020204020204" pitchFamily="34" charset="-122"/>
                  <a:ea typeface="微软雅黑" panose="020B0503020204020204" pitchFamily="34" charset="-122"/>
                </a:rPr>
                <a:t>相对平衡被打破</a:t>
              </a:r>
            </a:p>
          </p:txBody>
        </p:sp>
        <p:cxnSp>
          <p:nvCxnSpPr>
            <p:cNvPr id="108" name="直接箭头连接符 107">
              <a:extLst>
                <a:ext uri="{FF2B5EF4-FFF2-40B4-BE49-F238E27FC236}">
                  <a16:creationId xmlns:a16="http://schemas.microsoft.com/office/drawing/2014/main" id="{A07ADBAE-A172-4B4E-A8AA-ADA13B061E99}"/>
                </a:ext>
              </a:extLst>
            </p:cNvPr>
            <p:cNvCxnSpPr>
              <a:cxnSpLocks/>
            </p:cNvCxnSpPr>
            <p:nvPr/>
          </p:nvCxnSpPr>
          <p:spPr>
            <a:xfrm>
              <a:off x="7584186" y="2551176"/>
              <a:ext cx="444246"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接箭头连接符 108">
              <a:extLst>
                <a:ext uri="{FF2B5EF4-FFF2-40B4-BE49-F238E27FC236}">
                  <a16:creationId xmlns:a16="http://schemas.microsoft.com/office/drawing/2014/main" id="{26FEB2A4-2323-4DCB-9780-0C32BAB16CC5}"/>
                </a:ext>
              </a:extLst>
            </p:cNvPr>
            <p:cNvCxnSpPr>
              <a:cxnSpLocks/>
            </p:cNvCxnSpPr>
            <p:nvPr/>
          </p:nvCxnSpPr>
          <p:spPr>
            <a:xfrm>
              <a:off x="7328154" y="2953512"/>
              <a:ext cx="279654" cy="0"/>
            </a:xfrm>
            <a:prstGeom prst="straightConnector1">
              <a:avLst/>
            </a:prstGeom>
            <a:ln w="571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直接箭头连接符 110">
              <a:extLst>
                <a:ext uri="{FF2B5EF4-FFF2-40B4-BE49-F238E27FC236}">
                  <a16:creationId xmlns:a16="http://schemas.microsoft.com/office/drawing/2014/main" id="{69CD6A94-F71A-46E2-BEBB-350E6DD98147}"/>
                </a:ext>
              </a:extLst>
            </p:cNvPr>
            <p:cNvCxnSpPr>
              <a:cxnSpLocks/>
            </p:cNvCxnSpPr>
            <p:nvPr/>
          </p:nvCxnSpPr>
          <p:spPr>
            <a:xfrm flipV="1">
              <a:off x="7611618" y="2532888"/>
              <a:ext cx="0" cy="448056"/>
            </a:xfrm>
            <a:prstGeom prst="straightConnector1">
              <a:avLst/>
            </a:prstGeom>
            <a:ln w="571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1" name="文本框 140">
              <a:extLst>
                <a:ext uri="{FF2B5EF4-FFF2-40B4-BE49-F238E27FC236}">
                  <a16:creationId xmlns:a16="http://schemas.microsoft.com/office/drawing/2014/main" id="{D67E099D-66CF-4194-8B3D-FEB8D2C61DE0}"/>
                </a:ext>
              </a:extLst>
            </p:cNvPr>
            <p:cNvSpPr txBox="1"/>
            <p:nvPr/>
          </p:nvSpPr>
          <p:spPr>
            <a:xfrm>
              <a:off x="4468368" y="5623560"/>
              <a:ext cx="2487168" cy="658368"/>
            </a:xfrm>
            <a:prstGeom prst="downArrow">
              <a:avLst>
                <a:gd name="adj1" fmla="val 59637"/>
                <a:gd name="adj2" fmla="val 68333"/>
              </a:avLst>
            </a:prstGeom>
            <a:solidFill>
              <a:schemeClr val="bg1"/>
            </a:solidFill>
            <a:ln w="28575">
              <a:solidFill>
                <a:srgbClr val="BFBFBF"/>
              </a:solidFill>
              <a:prstDash val="sysDot"/>
            </a:ln>
          </p:spPr>
          <p:txBody>
            <a:bodyPr wrap="square" rtlCol="0" anchor="t">
              <a:noAutofit/>
            </a:bodyPr>
            <a:lstStyle/>
            <a:p>
              <a:pPr algn="ctr"/>
              <a:r>
                <a:rPr lang="zh-CN" altLang="en-US" sz="1600" b="1" dirty="0">
                  <a:latin typeface="微软雅黑" panose="020B0503020204020204" pitchFamily="34" charset="-122"/>
                  <a:ea typeface="微软雅黑" panose="020B0503020204020204" pitchFamily="34" charset="-122"/>
                </a:rPr>
                <a:t>出生后发育</a:t>
              </a:r>
              <a:endParaRPr lang="en-US" altLang="zh-CN" sz="1600" b="1" dirty="0">
                <a:latin typeface="微软雅黑" panose="020B0503020204020204" pitchFamily="34" charset="-122"/>
                <a:ea typeface="微软雅黑" panose="020B0503020204020204" pitchFamily="34" charset="-122"/>
              </a:endParaRPr>
            </a:p>
            <a:p>
              <a:pPr algn="ctr"/>
              <a:r>
                <a:rPr lang="zh-CN" altLang="en-US" sz="1600" b="1" dirty="0">
                  <a:latin typeface="微软雅黑" panose="020B0503020204020204" pitchFamily="34" charset="-122"/>
                  <a:ea typeface="微软雅黑" panose="020B0503020204020204" pitchFamily="34" charset="-122"/>
                </a:rPr>
                <a:t>正视化</a:t>
              </a:r>
            </a:p>
          </p:txBody>
        </p:sp>
        <p:cxnSp>
          <p:nvCxnSpPr>
            <p:cNvPr id="142" name="直接箭头连接符 141">
              <a:extLst>
                <a:ext uri="{FF2B5EF4-FFF2-40B4-BE49-F238E27FC236}">
                  <a16:creationId xmlns:a16="http://schemas.microsoft.com/office/drawing/2014/main" id="{16DA8050-47E7-486B-BFDB-5288BEEDFF86}"/>
                </a:ext>
              </a:extLst>
            </p:cNvPr>
            <p:cNvCxnSpPr>
              <a:cxnSpLocks/>
            </p:cNvCxnSpPr>
            <p:nvPr/>
          </p:nvCxnSpPr>
          <p:spPr>
            <a:xfrm>
              <a:off x="3743706" y="2276856"/>
              <a:ext cx="2016000" cy="0"/>
            </a:xfrm>
            <a:prstGeom prst="straightConnector1">
              <a:avLst/>
            </a:prstGeom>
            <a:ln w="57150">
              <a:solidFill>
                <a:srgbClr val="A6363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直接箭头连接符 142">
              <a:extLst>
                <a:ext uri="{FF2B5EF4-FFF2-40B4-BE49-F238E27FC236}">
                  <a16:creationId xmlns:a16="http://schemas.microsoft.com/office/drawing/2014/main" id="{426757F1-71BF-40C7-84C2-5CB92C0C05B9}"/>
                </a:ext>
              </a:extLst>
            </p:cNvPr>
            <p:cNvCxnSpPr>
              <a:cxnSpLocks/>
            </p:cNvCxnSpPr>
            <p:nvPr/>
          </p:nvCxnSpPr>
          <p:spPr>
            <a:xfrm>
              <a:off x="5737098" y="2267712"/>
              <a:ext cx="0" cy="792000"/>
            </a:xfrm>
            <a:prstGeom prst="straightConnector1">
              <a:avLst/>
            </a:prstGeom>
            <a:ln w="57150">
              <a:solidFill>
                <a:srgbClr val="A63636"/>
              </a:solidFill>
              <a:tailEnd type="triangle"/>
            </a:ln>
          </p:spPr>
          <p:style>
            <a:lnRef idx="1">
              <a:schemeClr val="accent1"/>
            </a:lnRef>
            <a:fillRef idx="0">
              <a:schemeClr val="accent1"/>
            </a:fillRef>
            <a:effectRef idx="0">
              <a:schemeClr val="accent1"/>
            </a:effectRef>
            <a:fontRef idx="minor">
              <a:schemeClr val="tx1"/>
            </a:fontRef>
          </p:style>
        </p:cxnSp>
        <p:sp>
          <p:nvSpPr>
            <p:cNvPr id="144" name="文本框 143">
              <a:extLst>
                <a:ext uri="{FF2B5EF4-FFF2-40B4-BE49-F238E27FC236}">
                  <a16:creationId xmlns:a16="http://schemas.microsoft.com/office/drawing/2014/main" id="{9B40D39A-D190-49A5-8C91-FDF7485EEB3C}"/>
                </a:ext>
              </a:extLst>
            </p:cNvPr>
            <p:cNvSpPr txBox="1"/>
            <p:nvPr/>
          </p:nvSpPr>
          <p:spPr>
            <a:xfrm>
              <a:off x="4698492" y="2087386"/>
              <a:ext cx="678180" cy="381494"/>
            </a:xfrm>
            <a:prstGeom prst="rect">
              <a:avLst/>
            </a:prstGeom>
            <a:solidFill>
              <a:schemeClr val="bg1"/>
            </a:solidFill>
            <a:ln w="28575">
              <a:solidFill>
                <a:srgbClr val="A63636"/>
              </a:solidFill>
              <a:prstDash val="sysDot"/>
            </a:ln>
          </p:spPr>
          <p:txBody>
            <a:bodyPr wrap="square" rtlCol="0" anchor="ctr">
              <a:noAutofit/>
            </a:bodyPr>
            <a:lstStyle/>
            <a:p>
              <a:pPr algn="r"/>
              <a:r>
                <a:rPr lang="zh-CN" altLang="en-US" sz="1600" b="1" dirty="0">
                  <a:latin typeface="微软雅黑" panose="020B0503020204020204" pitchFamily="34" charset="-122"/>
                  <a:ea typeface="微软雅黑" panose="020B0503020204020204" pitchFamily="34" charset="-122"/>
                </a:rPr>
                <a:t>导致？</a:t>
              </a:r>
            </a:p>
          </p:txBody>
        </p:sp>
        <p:sp>
          <p:nvSpPr>
            <p:cNvPr id="145" name="文本框 144">
              <a:extLst>
                <a:ext uri="{FF2B5EF4-FFF2-40B4-BE49-F238E27FC236}">
                  <a16:creationId xmlns:a16="http://schemas.microsoft.com/office/drawing/2014/main" id="{E42D69EF-A41D-4816-AF6F-A33424586675}"/>
                </a:ext>
              </a:extLst>
            </p:cNvPr>
            <p:cNvSpPr txBox="1"/>
            <p:nvPr/>
          </p:nvSpPr>
          <p:spPr>
            <a:xfrm>
              <a:off x="5391150" y="6275338"/>
              <a:ext cx="641604" cy="290054"/>
            </a:xfrm>
            <a:prstGeom prst="rect">
              <a:avLst/>
            </a:prstGeom>
            <a:noFill/>
          </p:spPr>
          <p:txBody>
            <a:bodyPr wrap="square" rtlCol="0">
              <a:noAutofit/>
            </a:bodyPr>
            <a:lstStyle/>
            <a:p>
              <a:pPr algn="ctr"/>
              <a:r>
                <a:rPr lang="zh-CN" altLang="en-US" sz="1600" b="1" dirty="0">
                  <a:solidFill>
                    <a:srgbClr val="A63636"/>
                  </a:solidFill>
                  <a:latin typeface="微软雅黑" panose="020B0503020204020204" pitchFamily="34" charset="-122"/>
                  <a:ea typeface="微软雅黑" panose="020B0503020204020204" pitchFamily="34" charset="-122"/>
                </a:rPr>
                <a:t>近视</a:t>
              </a:r>
            </a:p>
          </p:txBody>
        </p:sp>
      </p:grpSp>
    </p:spTree>
    <p:extLst>
      <p:ext uri="{BB962C8B-B14F-4D97-AF65-F5344CB8AC3E}">
        <p14:creationId xmlns:p14="http://schemas.microsoft.com/office/powerpoint/2010/main" val="369041637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7BEAB6B-8129-441B-A812-B7F8FDEB526E}"/>
              </a:ext>
            </a:extLst>
          </p:cNvPr>
          <p:cNvGrpSpPr/>
          <p:nvPr/>
        </p:nvGrpSpPr>
        <p:grpSpPr>
          <a:xfrm>
            <a:off x="415200" y="440886"/>
            <a:ext cx="11361600" cy="5976228"/>
            <a:chOff x="397239" y="351322"/>
            <a:chExt cx="11361600" cy="5976228"/>
          </a:xfrm>
        </p:grpSpPr>
        <p:pic>
          <p:nvPicPr>
            <p:cNvPr id="3" name="图片 2" descr="图片包含 户外, 人, 女人, 长凳&#10;&#10;描述已自动生成">
              <a:extLst>
                <a:ext uri="{FF2B5EF4-FFF2-40B4-BE49-F238E27FC236}">
                  <a16:creationId xmlns:a16="http://schemas.microsoft.com/office/drawing/2014/main" id="{46561FB7-A194-4A76-B1B0-AE8B8594FAA3}"/>
                </a:ext>
              </a:extLst>
            </p:cNvPr>
            <p:cNvPicPr>
              <a:picLocks noChangeAspect="1"/>
            </p:cNvPicPr>
            <p:nvPr/>
          </p:nvPicPr>
          <p:blipFill rotWithShape="1">
            <a:blip r:embed="rId2">
              <a:extLst>
                <a:ext uri="{28A0092B-C50C-407E-A947-70E740481C1C}">
                  <a14:useLocalDpi xmlns:a14="http://schemas.microsoft.com/office/drawing/2010/main" val="0"/>
                </a:ext>
              </a:extLst>
            </a:blip>
            <a:srcRect l="2305" t="26024" r="21671" b="40544"/>
            <a:stretch/>
          </p:blipFill>
          <p:spPr>
            <a:xfrm>
              <a:off x="398091" y="351322"/>
              <a:ext cx="11359896" cy="3666744"/>
            </a:xfrm>
            <a:prstGeom prst="rect">
              <a:avLst/>
            </a:prstGeom>
          </p:spPr>
        </p:pic>
        <p:sp>
          <p:nvSpPr>
            <p:cNvPr id="5" name="ïŝlíḋé">
              <a:extLst>
                <a:ext uri="{FF2B5EF4-FFF2-40B4-BE49-F238E27FC236}">
                  <a16:creationId xmlns:a16="http://schemas.microsoft.com/office/drawing/2014/main" id="{6098E63E-3E42-4503-B40D-139DA3111150}"/>
                </a:ext>
              </a:extLst>
            </p:cNvPr>
            <p:cNvSpPr/>
            <p:nvPr/>
          </p:nvSpPr>
          <p:spPr>
            <a:xfrm>
              <a:off x="397239" y="3932945"/>
              <a:ext cx="11361600" cy="2394605"/>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grpSp>
      <p:sp>
        <p:nvSpPr>
          <p:cNvPr id="6" name="矩形 5">
            <a:extLst>
              <a:ext uri="{FF2B5EF4-FFF2-40B4-BE49-F238E27FC236}">
                <a16:creationId xmlns:a16="http://schemas.microsoft.com/office/drawing/2014/main" id="{D60C0392-C7F1-476D-8E62-C1DD3AD3D055}"/>
              </a:ext>
            </a:extLst>
          </p:cNvPr>
          <p:cNvSpPr/>
          <p:nvPr/>
        </p:nvSpPr>
        <p:spPr>
          <a:xfrm>
            <a:off x="609600" y="4045019"/>
            <a:ext cx="10972800" cy="2353337"/>
          </a:xfrm>
          <a:prstGeom prst="rect">
            <a:avLst/>
          </a:prstGeom>
        </p:spPr>
        <p:txBody>
          <a:bodyPr wrap="square">
            <a:spAutoFit/>
          </a:bodyPr>
          <a:lstStyle/>
          <a:p>
            <a:pPr>
              <a:lnSpc>
                <a:spcPts val="3000"/>
              </a:lnSpc>
            </a:pPr>
            <a:r>
              <a:rPr lang="zh-CN" altLang="en-US" sz="1600" b="1" dirty="0">
                <a:solidFill>
                  <a:srgbClr val="A63636"/>
                </a:solidFill>
                <a:latin typeface="微软雅黑" panose="020B0503020204020204" pitchFamily="34" charset="-122"/>
                <a:ea typeface="微软雅黑" panose="020B0503020204020204" pitchFamily="34" charset="-122"/>
              </a:rPr>
              <a:t>增加户外活动能够有效预防近视</a:t>
            </a:r>
          </a:p>
          <a:p>
            <a:pPr marL="285750" indent="-285750" defTabSz="609585">
              <a:lnSpc>
                <a:spcPts val="3000"/>
              </a:lnSpc>
              <a:buClr>
                <a:srgbClr val="A63636"/>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户外活动每</a:t>
            </a:r>
            <a:r>
              <a:rPr lang="zh-CN" altLang="en-US" sz="1600" b="1" dirty="0">
                <a:solidFill>
                  <a:srgbClr val="A63636"/>
                </a:solidFill>
                <a:latin typeface="微软雅黑" panose="020B0503020204020204" pitchFamily="34" charset="-122"/>
                <a:ea typeface="微软雅黑" panose="020B0503020204020204" pitchFamily="34" charset="-122"/>
              </a:rPr>
              <a:t>增加</a:t>
            </a:r>
            <a:r>
              <a:rPr lang="en-US" altLang="zh-CN" sz="1600" b="1" dirty="0">
                <a:solidFill>
                  <a:srgbClr val="A63636"/>
                </a:solidFill>
                <a:latin typeface="微软雅黑" panose="020B0503020204020204" pitchFamily="34" charset="-122"/>
                <a:ea typeface="微软雅黑" panose="020B0503020204020204" pitchFamily="34" charset="-122"/>
              </a:rPr>
              <a:t>1</a:t>
            </a:r>
            <a:r>
              <a:rPr lang="zh-CN" altLang="en-US" sz="1600" b="1" dirty="0">
                <a:solidFill>
                  <a:srgbClr val="A63636"/>
                </a:solidFill>
                <a:latin typeface="微软雅黑" panose="020B0503020204020204" pitchFamily="34" charset="-122"/>
                <a:ea typeface="微软雅黑" panose="020B0503020204020204" pitchFamily="34" charset="-122"/>
              </a:rPr>
              <a:t>小时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屈光度偏向远视</a:t>
            </a:r>
            <a:r>
              <a:rPr lang="en-US" altLang="zh-CN" sz="1600" b="1" dirty="0">
                <a:solidFill>
                  <a:srgbClr val="A63636"/>
                </a:solidFill>
                <a:latin typeface="微软雅黑" panose="020B0503020204020204" pitchFamily="34" charset="-122"/>
                <a:ea typeface="微软雅黑" panose="020B0503020204020204" pitchFamily="34" charset="-122"/>
              </a:rPr>
              <a:t>0.17D</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眼轴缩短</a:t>
            </a:r>
            <a:r>
              <a:rPr lang="en-US" altLang="zh-CN" sz="1600" b="1" dirty="0">
                <a:solidFill>
                  <a:srgbClr val="A63636"/>
                </a:solidFill>
                <a:latin typeface="微软雅黑" panose="020B0503020204020204" pitchFamily="34" charset="-122"/>
                <a:ea typeface="微软雅黑" panose="020B0503020204020204" pitchFamily="34" charset="-122"/>
              </a:rPr>
              <a:t>0.06mm</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defTabSz="609585">
              <a:lnSpc>
                <a:spcPts val="3000"/>
              </a:lnSpc>
              <a:buClr>
                <a:srgbClr val="A63636"/>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户外时间少、近距离工作时间长的孩子近视发生率是户外时间多</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近距离工作时间短孩子的</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2.3</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倍；</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defTabSz="609585">
              <a:lnSpc>
                <a:spcPts val="3000"/>
              </a:lnSpc>
              <a:spcBef>
                <a:spcPts val="0"/>
              </a:spcBef>
              <a:buClr>
                <a:srgbClr val="A63636"/>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儿童要保证有足够、有效的户外活动时间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每天平均</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小时左右、每周累积</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14</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小时左右</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285750" indent="-285750" defTabSz="609585">
              <a:lnSpc>
                <a:spcPts val="3000"/>
              </a:lnSpc>
              <a:buClr>
                <a:srgbClr val="A63636"/>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户外活动可间歇进行</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可以增加户外活动的次数和方式</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如增加白天的课外活动、户外上课、课间休息走出教室</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上学和放学步行等</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63114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7C1B4F9-E970-4768-81B2-490E1DDD935C}"/>
              </a:ext>
            </a:extLst>
          </p:cNvPr>
          <p:cNvGrpSpPr/>
          <p:nvPr/>
        </p:nvGrpSpPr>
        <p:grpSpPr>
          <a:xfrm>
            <a:off x="2193062" y="662190"/>
            <a:ext cx="7854863" cy="717574"/>
            <a:chOff x="2168569" y="645862"/>
            <a:chExt cx="7854863" cy="717574"/>
          </a:xfrm>
        </p:grpSpPr>
        <p:sp>
          <p:nvSpPr>
            <p:cNvPr id="3" name="Text Box 6">
              <a:extLst>
                <a:ext uri="{FF2B5EF4-FFF2-40B4-BE49-F238E27FC236}">
                  <a16:creationId xmlns:a16="http://schemas.microsoft.com/office/drawing/2014/main" id="{562B7300-E0DA-476C-9C6D-D41C9FF3016B}"/>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4--</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影响近视形成的环境因素管理</a:t>
              </a:r>
            </a:p>
          </p:txBody>
        </p:sp>
        <p:sp>
          <p:nvSpPr>
            <p:cNvPr id="4" name="矩形 3">
              <a:extLst>
                <a:ext uri="{FF2B5EF4-FFF2-40B4-BE49-F238E27FC236}">
                  <a16:creationId xmlns:a16="http://schemas.microsoft.com/office/drawing/2014/main" id="{B53B8B13-3400-4E96-B6D2-77EA4F419626}"/>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54" name="组合 53">
            <a:extLst>
              <a:ext uri="{FF2B5EF4-FFF2-40B4-BE49-F238E27FC236}">
                <a16:creationId xmlns:a16="http://schemas.microsoft.com/office/drawing/2014/main" id="{11EC94F5-D3A2-4032-91A3-AE4ABBC503BE}"/>
              </a:ext>
            </a:extLst>
          </p:cNvPr>
          <p:cNvGrpSpPr/>
          <p:nvPr/>
        </p:nvGrpSpPr>
        <p:grpSpPr>
          <a:xfrm>
            <a:off x="1566545" y="1792224"/>
            <a:ext cx="9058910" cy="3749039"/>
            <a:chOff x="1586865" y="1847088"/>
            <a:chExt cx="9058910" cy="3749039"/>
          </a:xfrm>
        </p:grpSpPr>
        <p:sp>
          <p:nvSpPr>
            <p:cNvPr id="36" name="ïSḻídé">
              <a:extLst>
                <a:ext uri="{FF2B5EF4-FFF2-40B4-BE49-F238E27FC236}">
                  <a16:creationId xmlns:a16="http://schemas.microsoft.com/office/drawing/2014/main" id="{545E7A20-020E-471E-BC86-7CAD1E3F2CB2}"/>
                </a:ext>
              </a:extLst>
            </p:cNvPr>
            <p:cNvSpPr/>
            <p:nvPr/>
          </p:nvSpPr>
          <p:spPr bwMode="auto">
            <a:xfrm>
              <a:off x="4667885" y="1847088"/>
              <a:ext cx="2874645" cy="3749039"/>
            </a:xfrm>
            <a:prstGeom prst="rect">
              <a:avLst/>
            </a:prstGeom>
            <a:solidFill>
              <a:schemeClr val="bg1">
                <a:lumMod val="8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lvl="0" algn="ctr" defTabSz="913765"/>
              <a:endParaRPr lang="zh-CN" altLang="en-US" sz="2000" b="1">
                <a:solidFill>
                  <a:schemeClr val="bg1"/>
                </a:solidFill>
              </a:endParaRPr>
            </a:p>
          </p:txBody>
        </p:sp>
        <p:sp>
          <p:nvSpPr>
            <p:cNvPr id="37" name="íṩḷïḋè">
              <a:extLst>
                <a:ext uri="{FF2B5EF4-FFF2-40B4-BE49-F238E27FC236}">
                  <a16:creationId xmlns:a16="http://schemas.microsoft.com/office/drawing/2014/main" id="{575D2A4A-B3C1-4B4B-B6E8-B081A9404941}"/>
                </a:ext>
              </a:extLst>
            </p:cNvPr>
            <p:cNvSpPr/>
            <p:nvPr/>
          </p:nvSpPr>
          <p:spPr>
            <a:xfrm>
              <a:off x="1586865" y="1847088"/>
              <a:ext cx="2874645" cy="3749039"/>
            </a:xfrm>
            <a:prstGeom prst="wedgeRectCallout">
              <a:avLst/>
            </a:prstGeom>
            <a:noFill/>
            <a:ln w="25400" cmpd="sng">
              <a:solidFill>
                <a:schemeClr val="tx1">
                  <a:lumMod val="50000"/>
                  <a:lumOff val="50000"/>
                </a:schemeClr>
              </a:solidFill>
              <a:prstDash val="dash"/>
            </a:ln>
          </p:spPr>
          <p:txBody>
            <a:bodyPr anchor="ctr"/>
            <a:lstStyle/>
            <a:p>
              <a:pPr algn="ctr"/>
              <a:endParaRPr lang="zh-CN" altLang="en-US" dirty="0"/>
            </a:p>
          </p:txBody>
        </p:sp>
        <p:sp>
          <p:nvSpPr>
            <p:cNvPr id="38" name="í$1îḍê">
              <a:extLst>
                <a:ext uri="{FF2B5EF4-FFF2-40B4-BE49-F238E27FC236}">
                  <a16:creationId xmlns:a16="http://schemas.microsoft.com/office/drawing/2014/main" id="{157CFCC3-86A9-47B7-9AD7-CBA2BC211CC7}"/>
                </a:ext>
              </a:extLst>
            </p:cNvPr>
            <p:cNvSpPr/>
            <p:nvPr/>
          </p:nvSpPr>
          <p:spPr>
            <a:xfrm>
              <a:off x="7771130" y="1847088"/>
              <a:ext cx="2874645" cy="3749039"/>
            </a:xfrm>
            <a:prstGeom prst="wedgeRectCallout">
              <a:avLst/>
            </a:prstGeom>
            <a:noFill/>
            <a:ln w="25400" cmpd="sng">
              <a:solidFill>
                <a:schemeClr val="tx1">
                  <a:lumMod val="50000"/>
                  <a:lumOff val="50000"/>
                </a:schemeClr>
              </a:solidFill>
              <a:prstDash val="dash"/>
            </a:ln>
          </p:spPr>
          <p:txBody>
            <a:bodyPr anchor="ctr">
              <a:noAutofit/>
            </a:bodyPr>
            <a:lstStyle/>
            <a:p>
              <a:pPr lvl="0" algn="ctr"/>
              <a:endParaRPr lang="zh-CN" altLang="en-US"/>
            </a:p>
          </p:txBody>
        </p:sp>
        <p:sp>
          <p:nvSpPr>
            <p:cNvPr id="39" name="işḷîḋé">
              <a:extLst>
                <a:ext uri="{FF2B5EF4-FFF2-40B4-BE49-F238E27FC236}">
                  <a16:creationId xmlns:a16="http://schemas.microsoft.com/office/drawing/2014/main" id="{8BC09A8F-2990-40AE-902B-BD5D78C683CF}"/>
                </a:ext>
              </a:extLst>
            </p:cNvPr>
            <p:cNvSpPr/>
            <p:nvPr/>
          </p:nvSpPr>
          <p:spPr>
            <a:xfrm>
              <a:off x="2528570" y="2021840"/>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40" name="ïšḻiḑe">
              <a:extLst>
                <a:ext uri="{FF2B5EF4-FFF2-40B4-BE49-F238E27FC236}">
                  <a16:creationId xmlns:a16="http://schemas.microsoft.com/office/drawing/2014/main" id="{FD687235-DD10-4BA7-8575-8DEC3815F799}"/>
                </a:ext>
              </a:extLst>
            </p:cNvPr>
            <p:cNvSpPr/>
            <p:nvPr/>
          </p:nvSpPr>
          <p:spPr>
            <a:xfrm>
              <a:off x="5609590" y="2022475"/>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41" name="ïŝḷîḋè">
              <a:extLst>
                <a:ext uri="{FF2B5EF4-FFF2-40B4-BE49-F238E27FC236}">
                  <a16:creationId xmlns:a16="http://schemas.microsoft.com/office/drawing/2014/main" id="{82E4DC9F-7710-4BF8-8B90-17219458E6FB}"/>
                </a:ext>
              </a:extLst>
            </p:cNvPr>
            <p:cNvSpPr/>
            <p:nvPr/>
          </p:nvSpPr>
          <p:spPr>
            <a:xfrm>
              <a:off x="8712835" y="2022475"/>
              <a:ext cx="991235" cy="991235"/>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7" name="矩形 6">
              <a:extLst>
                <a:ext uri="{FF2B5EF4-FFF2-40B4-BE49-F238E27FC236}">
                  <a16:creationId xmlns:a16="http://schemas.microsoft.com/office/drawing/2014/main" id="{048634F1-CE06-4414-B7FA-312B02899B3B}"/>
                </a:ext>
              </a:extLst>
            </p:cNvPr>
            <p:cNvSpPr/>
            <p:nvPr/>
          </p:nvSpPr>
          <p:spPr>
            <a:xfrm>
              <a:off x="4985067" y="3493221"/>
              <a:ext cx="2240280" cy="1022844"/>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rPr>
                <a:t>可升降式</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及时调节 </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与身体发育相适应</a:t>
              </a:r>
            </a:p>
          </p:txBody>
        </p:sp>
        <p:sp>
          <p:nvSpPr>
            <p:cNvPr id="9" name="矩形 8">
              <a:extLst>
                <a:ext uri="{FF2B5EF4-FFF2-40B4-BE49-F238E27FC236}">
                  <a16:creationId xmlns:a16="http://schemas.microsoft.com/office/drawing/2014/main" id="{FC701A9F-E3DB-4132-8137-87D196EA9ED3}"/>
                </a:ext>
              </a:extLst>
            </p:cNvPr>
            <p:cNvSpPr/>
            <p:nvPr/>
          </p:nvSpPr>
          <p:spPr>
            <a:xfrm>
              <a:off x="2418893" y="3079742"/>
              <a:ext cx="1210588" cy="338554"/>
            </a:xfrm>
            <a:prstGeom prst="rect">
              <a:avLst/>
            </a:prstGeom>
            <a:solidFill>
              <a:srgbClr val="A63636"/>
            </a:solidFill>
          </p:spPr>
          <p:txBody>
            <a:bodyPr wrap="none">
              <a:spAutoFit/>
            </a:bodyPr>
            <a:lstStyle/>
            <a:p>
              <a:pP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采光与照明</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A2926B49-634C-44FF-9306-986518451731}"/>
                </a:ext>
              </a:extLst>
            </p:cNvPr>
            <p:cNvSpPr/>
            <p:nvPr/>
          </p:nvSpPr>
          <p:spPr>
            <a:xfrm>
              <a:off x="1649539" y="3493221"/>
              <a:ext cx="2749296" cy="1022844"/>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rPr>
                <a:t>教室采光</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健康照明</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家庭</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学校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培训班</a:t>
              </a:r>
              <a:r>
                <a:rPr lang="en-US" altLang="zh-CN" sz="1600" dirty="0">
                  <a:latin typeface="微软雅黑" panose="020B0503020204020204" pitchFamily="34" charset="-122"/>
                  <a:ea typeface="微软雅黑" panose="020B0503020204020204" pitchFamily="34" charset="-122"/>
                </a:rPr>
                <a:t>)</a:t>
              </a:r>
            </a:p>
            <a:p>
              <a:pPr marL="0" lvl="1" algn="ctr">
                <a:lnSpc>
                  <a:spcPts val="2500"/>
                </a:lnSpc>
              </a:pPr>
              <a:r>
                <a:rPr lang="zh-CN" altLang="en-US" sz="1600" dirty="0">
                  <a:latin typeface="微软雅黑" panose="020B0503020204020204" pitchFamily="34" charset="-122"/>
                  <a:ea typeface="微软雅黑" panose="020B0503020204020204" pitchFamily="34" charset="-122"/>
                </a:rPr>
                <a:t>双光源家庭照明</a:t>
              </a:r>
            </a:p>
          </p:txBody>
        </p:sp>
        <p:sp>
          <p:nvSpPr>
            <p:cNvPr id="11" name="矩形 10">
              <a:extLst>
                <a:ext uri="{FF2B5EF4-FFF2-40B4-BE49-F238E27FC236}">
                  <a16:creationId xmlns:a16="http://schemas.microsoft.com/office/drawing/2014/main" id="{3EA8CEC4-F2A3-4F75-BCC1-ED0FE408E901}"/>
                </a:ext>
              </a:extLst>
            </p:cNvPr>
            <p:cNvSpPr/>
            <p:nvPr/>
          </p:nvSpPr>
          <p:spPr>
            <a:xfrm>
              <a:off x="5705098" y="3079742"/>
              <a:ext cx="800219" cy="338554"/>
            </a:xfrm>
            <a:prstGeom prst="rect">
              <a:avLst/>
            </a:prstGeom>
            <a:solidFill>
              <a:srgbClr val="A63636"/>
            </a:solidFill>
          </p:spPr>
          <p:txBody>
            <a:bodyPr wrap="none">
              <a:spAutoFit/>
            </a:bodyPr>
            <a:lstStyle/>
            <a:p>
              <a:pP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课桌椅</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1144A0DA-6497-4C28-9C7B-C042FBDEDFF3}"/>
                </a:ext>
              </a:extLst>
            </p:cNvPr>
            <p:cNvSpPr/>
            <p:nvPr/>
          </p:nvSpPr>
          <p:spPr>
            <a:xfrm>
              <a:off x="8714970" y="3079742"/>
              <a:ext cx="1005403" cy="338554"/>
            </a:xfrm>
            <a:prstGeom prst="rect">
              <a:avLst/>
            </a:prstGeom>
            <a:solidFill>
              <a:srgbClr val="A63636"/>
            </a:solidFill>
          </p:spPr>
          <p:txBody>
            <a:bodyPr wrap="none">
              <a:spAutoFit/>
            </a:bodyPr>
            <a:lstStyle/>
            <a:p>
              <a:pPr>
                <a:spcBef>
                  <a:spcPts val="0"/>
                </a:spcBef>
                <a:spcAft>
                  <a:spcPts val="800"/>
                </a:spcAft>
              </a:pPr>
              <a:r>
                <a:rPr lang="zh-CN" altLang="en-US" sz="1600" b="1" dirty="0">
                  <a:solidFill>
                    <a:schemeClr val="bg1"/>
                  </a:solidFill>
                  <a:latin typeface="微软雅黑" panose="020B0503020204020204" pitchFamily="34" charset="-122"/>
                  <a:ea typeface="微软雅黑" panose="020B0503020204020204" pitchFamily="34" charset="-122"/>
                </a:rPr>
                <a:t>电子产品</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A3A9B3BE-ABF6-46BB-A48D-134C11F6D63F}"/>
                </a:ext>
              </a:extLst>
            </p:cNvPr>
            <p:cNvSpPr/>
            <p:nvPr/>
          </p:nvSpPr>
          <p:spPr>
            <a:xfrm>
              <a:off x="7790688" y="3493221"/>
              <a:ext cx="2852928" cy="1984646"/>
            </a:xfrm>
            <a:prstGeom prst="rect">
              <a:avLst/>
            </a:prstGeom>
          </p:spPr>
          <p:txBody>
            <a:bodyPr wrap="square">
              <a:spAutoFit/>
            </a:bodyPr>
            <a:lstStyle/>
            <a:p>
              <a:pPr marL="0" lvl="1" algn="ctr">
                <a:lnSpc>
                  <a:spcPts val="2500"/>
                </a:lnSpc>
              </a:pPr>
              <a:r>
                <a:rPr lang="zh-CN" altLang="en-US" sz="1600" dirty="0">
                  <a:latin typeface="微软雅黑" panose="020B0503020204020204" pitchFamily="34" charset="-122"/>
                  <a:ea typeface="微软雅黑" panose="020B0503020204020204" pitchFamily="34" charset="-122"/>
                </a:rPr>
                <a:t>增加户外陪伴</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控制使用手机</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视频</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游戏机</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避免近距长时</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岁以下尽量不使用</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每使用</a:t>
              </a:r>
              <a:r>
                <a:rPr lang="en-US" altLang="zh-CN" sz="1600" dirty="0">
                  <a:latin typeface="微软雅黑" panose="020B0503020204020204" pitchFamily="34" charset="-122"/>
                  <a:ea typeface="微软雅黑" panose="020B0503020204020204" pitchFamily="34" charset="-122"/>
                </a:rPr>
                <a:t>15</a:t>
              </a:r>
              <a:r>
                <a:rPr lang="zh-CN" altLang="en-US" sz="1600" dirty="0">
                  <a:latin typeface="微软雅黑" panose="020B0503020204020204" pitchFamily="34" charset="-122"/>
                  <a:ea typeface="微软雅黑" panose="020B0503020204020204" pitchFamily="34" charset="-122"/>
                </a:rPr>
                <a:t>分钟远眺</a:t>
              </a:r>
              <a:r>
                <a:rPr lang="en-US" altLang="zh-CN" sz="1600" dirty="0">
                  <a:latin typeface="微软雅黑" panose="020B0503020204020204" pitchFamily="34" charset="-122"/>
                  <a:ea typeface="微软雅黑" panose="020B0503020204020204" pitchFamily="34" charset="-122"/>
                </a:rPr>
                <a:t>10</a:t>
              </a:r>
              <a:r>
                <a:rPr lang="zh-CN" altLang="en-US" sz="1600" dirty="0">
                  <a:latin typeface="微软雅黑" panose="020B0503020204020204" pitchFamily="34" charset="-122"/>
                  <a:ea typeface="微软雅黑" panose="020B0503020204020204" pitchFamily="34" charset="-122"/>
                </a:rPr>
                <a:t>分钟</a:t>
              </a:r>
              <a:endParaRPr lang="en-US" altLang="zh-CN" sz="1600" dirty="0">
                <a:latin typeface="微软雅黑" panose="020B0503020204020204" pitchFamily="34" charset="-122"/>
                <a:ea typeface="微软雅黑" panose="020B0503020204020204" pitchFamily="34" charset="-122"/>
              </a:endParaRPr>
            </a:p>
            <a:p>
              <a:pPr marL="0" lvl="1" algn="ctr">
                <a:lnSpc>
                  <a:spcPts val="2500"/>
                </a:lnSpc>
              </a:pPr>
              <a:r>
                <a:rPr lang="zh-CN" altLang="en-US" sz="1600" dirty="0">
                  <a:latin typeface="微软雅黑" panose="020B0503020204020204" pitchFamily="34" charset="-122"/>
                  <a:ea typeface="微软雅黑" panose="020B0503020204020204" pitchFamily="34" charset="-122"/>
                </a:rPr>
                <a:t>每天累加不超过</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小时</a:t>
              </a:r>
            </a:p>
          </p:txBody>
        </p:sp>
        <p:sp>
          <p:nvSpPr>
            <p:cNvPr id="27" name="iconfont-10783-5187411">
              <a:extLst>
                <a:ext uri="{FF2B5EF4-FFF2-40B4-BE49-F238E27FC236}">
                  <a16:creationId xmlns:a16="http://schemas.microsoft.com/office/drawing/2014/main" id="{F25BE6CB-CA29-4307-A3FE-55A39D6D83BF}"/>
                </a:ext>
              </a:extLst>
            </p:cNvPr>
            <p:cNvSpPr>
              <a:spLocks noChangeAspect="1"/>
            </p:cNvSpPr>
            <p:nvPr/>
          </p:nvSpPr>
          <p:spPr bwMode="auto">
            <a:xfrm>
              <a:off x="5813139" y="2213250"/>
              <a:ext cx="584137" cy="609684"/>
            </a:xfrm>
            <a:custGeom>
              <a:avLst/>
              <a:gdLst>
                <a:gd name="connsiteX0" fmla="*/ 544680 w 582447"/>
                <a:gd name="connsiteY0" fmla="*/ 227273 h 607921"/>
                <a:gd name="connsiteX1" fmla="*/ 558255 w 582447"/>
                <a:gd name="connsiteY1" fmla="*/ 254190 h 607921"/>
                <a:gd name="connsiteX2" fmla="*/ 515523 w 582447"/>
                <a:gd name="connsiteY2" fmla="*/ 383808 h 607921"/>
                <a:gd name="connsiteX3" fmla="*/ 495160 w 582447"/>
                <a:gd name="connsiteY3" fmla="*/ 398412 h 607921"/>
                <a:gd name="connsiteX4" fmla="*/ 370501 w 582447"/>
                <a:gd name="connsiteY4" fmla="*/ 398412 h 607921"/>
                <a:gd name="connsiteX5" fmla="*/ 349087 w 582447"/>
                <a:gd name="connsiteY5" fmla="*/ 377127 h 607921"/>
                <a:gd name="connsiteX6" fmla="*/ 370501 w 582447"/>
                <a:gd name="connsiteY6" fmla="*/ 355747 h 607921"/>
                <a:gd name="connsiteX7" fmla="*/ 479769 w 582447"/>
                <a:gd name="connsiteY7" fmla="*/ 355747 h 607921"/>
                <a:gd name="connsiteX8" fmla="*/ 517626 w 582447"/>
                <a:gd name="connsiteY8" fmla="*/ 240827 h 607921"/>
                <a:gd name="connsiteX9" fmla="*/ 544680 w 582447"/>
                <a:gd name="connsiteY9" fmla="*/ 227273 h 607921"/>
                <a:gd name="connsiteX10" fmla="*/ 144536 w 582447"/>
                <a:gd name="connsiteY10" fmla="*/ 170839 h 607921"/>
                <a:gd name="connsiteX11" fmla="*/ 201892 w 582447"/>
                <a:gd name="connsiteY11" fmla="*/ 225438 h 607921"/>
                <a:gd name="connsiteX12" fmla="*/ 201892 w 582447"/>
                <a:gd name="connsiteY12" fmla="*/ 228588 h 607921"/>
                <a:gd name="connsiteX13" fmla="*/ 260586 w 582447"/>
                <a:gd name="connsiteY13" fmla="*/ 295979 h 607921"/>
                <a:gd name="connsiteX14" fmla="*/ 378070 w 582447"/>
                <a:gd name="connsiteY14" fmla="*/ 295979 h 607921"/>
                <a:gd name="connsiteX15" fmla="*/ 404740 w 582447"/>
                <a:gd name="connsiteY15" fmla="*/ 322706 h 607921"/>
                <a:gd name="connsiteX16" fmla="*/ 378070 w 582447"/>
                <a:gd name="connsiteY16" fmla="*/ 349337 h 607921"/>
                <a:gd name="connsiteX17" fmla="*/ 248445 w 582447"/>
                <a:gd name="connsiteY17" fmla="*/ 349337 h 607921"/>
                <a:gd name="connsiteX18" fmla="*/ 228275 w 582447"/>
                <a:gd name="connsiteY18" fmla="*/ 340174 h 607921"/>
                <a:gd name="connsiteX19" fmla="*/ 201892 w 582447"/>
                <a:gd name="connsiteY19" fmla="*/ 309819 h 607921"/>
                <a:gd name="connsiteX20" fmla="*/ 201892 w 582447"/>
                <a:gd name="connsiteY20" fmla="*/ 363846 h 607921"/>
                <a:gd name="connsiteX21" fmla="*/ 239269 w 582447"/>
                <a:gd name="connsiteY21" fmla="*/ 363846 h 607921"/>
                <a:gd name="connsiteX22" fmla="*/ 304272 w 582447"/>
                <a:gd name="connsiteY22" fmla="*/ 404318 h 607921"/>
                <a:gd name="connsiteX23" fmla="*/ 307235 w 582447"/>
                <a:gd name="connsiteY23" fmla="*/ 410523 h 607921"/>
                <a:gd name="connsiteX24" fmla="*/ 561130 w 582447"/>
                <a:gd name="connsiteY24" fmla="*/ 410523 h 607921"/>
                <a:gd name="connsiteX25" fmla="*/ 582447 w 582447"/>
                <a:gd name="connsiteY25" fmla="*/ 431809 h 607921"/>
                <a:gd name="connsiteX26" fmla="*/ 582447 w 582447"/>
                <a:gd name="connsiteY26" fmla="*/ 581289 h 607921"/>
                <a:gd name="connsiteX27" fmla="*/ 561130 w 582447"/>
                <a:gd name="connsiteY27" fmla="*/ 602576 h 607921"/>
                <a:gd name="connsiteX28" fmla="*/ 539717 w 582447"/>
                <a:gd name="connsiteY28" fmla="*/ 581289 h 607921"/>
                <a:gd name="connsiteX29" fmla="*/ 539717 w 582447"/>
                <a:gd name="connsiteY29" fmla="*/ 453191 h 607921"/>
                <a:gd name="connsiteX30" fmla="*/ 328170 w 582447"/>
                <a:gd name="connsiteY30" fmla="*/ 453191 h 607921"/>
                <a:gd name="connsiteX31" fmla="*/ 368319 w 582447"/>
                <a:gd name="connsiteY31" fmla="*/ 535376 h 607921"/>
                <a:gd name="connsiteX32" fmla="*/ 348627 w 582447"/>
                <a:gd name="connsiteY32" fmla="*/ 592458 h 607921"/>
                <a:gd name="connsiteX33" fmla="*/ 329891 w 582447"/>
                <a:gd name="connsiteY33" fmla="*/ 596753 h 607921"/>
                <a:gd name="connsiteX34" fmla="*/ 291462 w 582447"/>
                <a:gd name="connsiteY34" fmla="*/ 572794 h 607921"/>
                <a:gd name="connsiteX35" fmla="*/ 233151 w 582447"/>
                <a:gd name="connsiteY35" fmla="*/ 453477 h 607921"/>
                <a:gd name="connsiteX36" fmla="*/ 226268 w 582447"/>
                <a:gd name="connsiteY36" fmla="*/ 449182 h 607921"/>
                <a:gd name="connsiteX37" fmla="*/ 192046 w 582447"/>
                <a:gd name="connsiteY37" fmla="*/ 449182 h 607921"/>
                <a:gd name="connsiteX38" fmla="*/ 193671 w 582447"/>
                <a:gd name="connsiteY38" fmla="*/ 457391 h 607921"/>
                <a:gd name="connsiteX39" fmla="*/ 193671 w 582447"/>
                <a:gd name="connsiteY39" fmla="*/ 581289 h 607921"/>
                <a:gd name="connsiteX40" fmla="*/ 167000 w 582447"/>
                <a:gd name="connsiteY40" fmla="*/ 607921 h 607921"/>
                <a:gd name="connsiteX41" fmla="*/ 140234 w 582447"/>
                <a:gd name="connsiteY41" fmla="*/ 581289 h 607921"/>
                <a:gd name="connsiteX42" fmla="*/ 140234 w 582447"/>
                <a:gd name="connsiteY42" fmla="*/ 484118 h 607921"/>
                <a:gd name="connsiteX43" fmla="*/ 74180 w 582447"/>
                <a:gd name="connsiteY43" fmla="*/ 484118 h 607921"/>
                <a:gd name="connsiteX44" fmla="*/ 0 w 582447"/>
                <a:gd name="connsiteY44" fmla="*/ 409950 h 607921"/>
                <a:gd name="connsiteX45" fmla="*/ 0 w 582447"/>
                <a:gd name="connsiteY45" fmla="*/ 247488 h 607921"/>
                <a:gd name="connsiteX46" fmla="*/ 26670 w 582447"/>
                <a:gd name="connsiteY46" fmla="*/ 220857 h 607921"/>
                <a:gd name="connsiteX47" fmla="*/ 53436 w 582447"/>
                <a:gd name="connsiteY47" fmla="*/ 247488 h 607921"/>
                <a:gd name="connsiteX48" fmla="*/ 53436 w 582447"/>
                <a:gd name="connsiteY48" fmla="*/ 409950 h 607921"/>
                <a:gd name="connsiteX49" fmla="*/ 74180 w 582447"/>
                <a:gd name="connsiteY49" fmla="*/ 430759 h 607921"/>
                <a:gd name="connsiteX50" fmla="*/ 94923 w 582447"/>
                <a:gd name="connsiteY50" fmla="*/ 430759 h 607921"/>
                <a:gd name="connsiteX51" fmla="*/ 87276 w 582447"/>
                <a:gd name="connsiteY51" fmla="*/ 406514 h 607921"/>
                <a:gd name="connsiteX52" fmla="*/ 87276 w 582447"/>
                <a:gd name="connsiteY52" fmla="*/ 225438 h 607921"/>
                <a:gd name="connsiteX53" fmla="*/ 144536 w 582447"/>
                <a:gd name="connsiteY53" fmla="*/ 170839 h 607921"/>
                <a:gd name="connsiteX54" fmla="*/ 150269 w 582447"/>
                <a:gd name="connsiteY54" fmla="*/ 0 h 607921"/>
                <a:gd name="connsiteX55" fmla="*/ 221858 w 582447"/>
                <a:gd name="connsiteY55" fmla="*/ 71483 h 607921"/>
                <a:gd name="connsiteX56" fmla="*/ 150269 w 582447"/>
                <a:gd name="connsiteY56" fmla="*/ 142966 h 607921"/>
                <a:gd name="connsiteX57" fmla="*/ 78680 w 582447"/>
                <a:gd name="connsiteY57" fmla="*/ 71483 h 607921"/>
                <a:gd name="connsiteX58" fmla="*/ 150269 w 582447"/>
                <a:gd name="connsiteY58" fmla="*/ 0 h 60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82447" h="607921">
                  <a:moveTo>
                    <a:pt x="544680" y="227273"/>
                  </a:moveTo>
                  <a:cubicBezTo>
                    <a:pt x="555865" y="230901"/>
                    <a:pt x="561983" y="243022"/>
                    <a:pt x="558255" y="254190"/>
                  </a:cubicBezTo>
                  <a:lnTo>
                    <a:pt x="515523" y="383808"/>
                  </a:lnTo>
                  <a:cubicBezTo>
                    <a:pt x="512655" y="392494"/>
                    <a:pt x="504433" y="398412"/>
                    <a:pt x="495160" y="398412"/>
                  </a:cubicBezTo>
                  <a:lnTo>
                    <a:pt x="370501" y="398412"/>
                  </a:lnTo>
                  <a:cubicBezTo>
                    <a:pt x="358743" y="398412"/>
                    <a:pt x="349087" y="388867"/>
                    <a:pt x="349087" y="377127"/>
                  </a:cubicBezTo>
                  <a:cubicBezTo>
                    <a:pt x="349087" y="365292"/>
                    <a:pt x="358743" y="355747"/>
                    <a:pt x="370501" y="355747"/>
                  </a:cubicBezTo>
                  <a:lnTo>
                    <a:pt x="479769" y="355747"/>
                  </a:lnTo>
                  <a:lnTo>
                    <a:pt x="517626" y="240827"/>
                  </a:lnTo>
                  <a:cubicBezTo>
                    <a:pt x="521354" y="229660"/>
                    <a:pt x="533400" y="223551"/>
                    <a:pt x="544680" y="227273"/>
                  </a:cubicBezTo>
                  <a:close/>
                  <a:moveTo>
                    <a:pt x="144536" y="170839"/>
                  </a:moveTo>
                  <a:cubicBezTo>
                    <a:pt x="176177" y="170839"/>
                    <a:pt x="201892" y="195275"/>
                    <a:pt x="201892" y="225438"/>
                  </a:cubicBezTo>
                  <a:lnTo>
                    <a:pt x="201892" y="228588"/>
                  </a:lnTo>
                  <a:lnTo>
                    <a:pt x="260586" y="295979"/>
                  </a:lnTo>
                  <a:lnTo>
                    <a:pt x="378070" y="295979"/>
                  </a:lnTo>
                  <a:cubicBezTo>
                    <a:pt x="392791" y="295979"/>
                    <a:pt x="404740" y="307910"/>
                    <a:pt x="404740" y="322706"/>
                  </a:cubicBezTo>
                  <a:cubicBezTo>
                    <a:pt x="404740" y="337406"/>
                    <a:pt x="392791" y="349337"/>
                    <a:pt x="378070" y="349337"/>
                  </a:cubicBezTo>
                  <a:lnTo>
                    <a:pt x="248445" y="349337"/>
                  </a:lnTo>
                  <a:cubicBezTo>
                    <a:pt x="240702" y="349337"/>
                    <a:pt x="233342" y="345996"/>
                    <a:pt x="228275" y="340174"/>
                  </a:cubicBezTo>
                  <a:lnTo>
                    <a:pt x="201892" y="309819"/>
                  </a:lnTo>
                  <a:lnTo>
                    <a:pt x="201892" y="363846"/>
                  </a:lnTo>
                  <a:lnTo>
                    <a:pt x="239269" y="363846"/>
                  </a:lnTo>
                  <a:cubicBezTo>
                    <a:pt x="266895" y="363846"/>
                    <a:pt x="292131" y="379596"/>
                    <a:pt x="304272" y="404318"/>
                  </a:cubicBezTo>
                  <a:lnTo>
                    <a:pt x="307235" y="410523"/>
                  </a:lnTo>
                  <a:lnTo>
                    <a:pt x="561130" y="410523"/>
                  </a:lnTo>
                  <a:cubicBezTo>
                    <a:pt x="572888" y="410523"/>
                    <a:pt x="582447" y="420068"/>
                    <a:pt x="582447" y="431809"/>
                  </a:cubicBezTo>
                  <a:lnTo>
                    <a:pt x="582447" y="581289"/>
                  </a:lnTo>
                  <a:cubicBezTo>
                    <a:pt x="582447" y="593030"/>
                    <a:pt x="572888" y="602576"/>
                    <a:pt x="561130" y="602576"/>
                  </a:cubicBezTo>
                  <a:cubicBezTo>
                    <a:pt x="549277" y="602576"/>
                    <a:pt x="539717" y="593030"/>
                    <a:pt x="539717" y="581289"/>
                  </a:cubicBezTo>
                  <a:lnTo>
                    <a:pt x="539717" y="453191"/>
                  </a:lnTo>
                  <a:lnTo>
                    <a:pt x="328170" y="453191"/>
                  </a:lnTo>
                  <a:lnTo>
                    <a:pt x="368319" y="535376"/>
                  </a:lnTo>
                  <a:cubicBezTo>
                    <a:pt x="378643" y="556567"/>
                    <a:pt x="369849" y="582149"/>
                    <a:pt x="348627" y="592458"/>
                  </a:cubicBezTo>
                  <a:cubicBezTo>
                    <a:pt x="342604" y="595417"/>
                    <a:pt x="336200" y="596753"/>
                    <a:pt x="329891" y="596753"/>
                  </a:cubicBezTo>
                  <a:cubicBezTo>
                    <a:pt x="314118" y="596753"/>
                    <a:pt x="298823" y="587971"/>
                    <a:pt x="291462" y="572794"/>
                  </a:cubicBezTo>
                  <a:lnTo>
                    <a:pt x="233151" y="453477"/>
                  </a:lnTo>
                  <a:cubicBezTo>
                    <a:pt x="231812" y="450804"/>
                    <a:pt x="229231" y="449182"/>
                    <a:pt x="226268" y="449182"/>
                  </a:cubicBezTo>
                  <a:lnTo>
                    <a:pt x="192046" y="449182"/>
                  </a:lnTo>
                  <a:cubicBezTo>
                    <a:pt x="192906" y="451854"/>
                    <a:pt x="193671" y="454527"/>
                    <a:pt x="193671" y="457391"/>
                  </a:cubicBezTo>
                  <a:lnTo>
                    <a:pt x="193671" y="581289"/>
                  </a:lnTo>
                  <a:cubicBezTo>
                    <a:pt x="193671" y="595989"/>
                    <a:pt x="181722" y="607921"/>
                    <a:pt x="167000" y="607921"/>
                  </a:cubicBezTo>
                  <a:cubicBezTo>
                    <a:pt x="152184" y="607921"/>
                    <a:pt x="140234" y="595989"/>
                    <a:pt x="140234" y="581289"/>
                  </a:cubicBezTo>
                  <a:lnTo>
                    <a:pt x="140234" y="484118"/>
                  </a:lnTo>
                  <a:lnTo>
                    <a:pt x="74180" y="484118"/>
                  </a:lnTo>
                  <a:cubicBezTo>
                    <a:pt x="33266" y="484118"/>
                    <a:pt x="0" y="450804"/>
                    <a:pt x="0" y="409950"/>
                  </a:cubicBezTo>
                  <a:lnTo>
                    <a:pt x="0" y="247488"/>
                  </a:lnTo>
                  <a:cubicBezTo>
                    <a:pt x="0" y="232788"/>
                    <a:pt x="11949" y="220857"/>
                    <a:pt x="26670" y="220857"/>
                  </a:cubicBezTo>
                  <a:cubicBezTo>
                    <a:pt x="41487" y="220857"/>
                    <a:pt x="53436" y="232788"/>
                    <a:pt x="53436" y="247488"/>
                  </a:cubicBezTo>
                  <a:lnTo>
                    <a:pt x="53436" y="409950"/>
                  </a:lnTo>
                  <a:cubicBezTo>
                    <a:pt x="53436" y="421405"/>
                    <a:pt x="62709" y="430759"/>
                    <a:pt x="74180" y="430759"/>
                  </a:cubicBezTo>
                  <a:lnTo>
                    <a:pt x="94923" y="430759"/>
                  </a:lnTo>
                  <a:cubicBezTo>
                    <a:pt x="90144" y="423886"/>
                    <a:pt x="87276" y="415487"/>
                    <a:pt x="87276" y="406514"/>
                  </a:cubicBezTo>
                  <a:lnTo>
                    <a:pt x="87276" y="225438"/>
                  </a:lnTo>
                  <a:cubicBezTo>
                    <a:pt x="87276" y="195275"/>
                    <a:pt x="112990" y="170839"/>
                    <a:pt x="144536" y="170839"/>
                  </a:cubicBezTo>
                  <a:close/>
                  <a:moveTo>
                    <a:pt x="150269" y="0"/>
                  </a:moveTo>
                  <a:cubicBezTo>
                    <a:pt x="189807" y="0"/>
                    <a:pt x="221858" y="32004"/>
                    <a:pt x="221858" y="71483"/>
                  </a:cubicBezTo>
                  <a:cubicBezTo>
                    <a:pt x="221858" y="110962"/>
                    <a:pt x="189807" y="142966"/>
                    <a:pt x="150269" y="142966"/>
                  </a:cubicBezTo>
                  <a:cubicBezTo>
                    <a:pt x="110731" y="142966"/>
                    <a:pt x="78680" y="110962"/>
                    <a:pt x="78680" y="71483"/>
                  </a:cubicBezTo>
                  <a:cubicBezTo>
                    <a:pt x="78680" y="32004"/>
                    <a:pt x="110731" y="0"/>
                    <a:pt x="150269" y="0"/>
                  </a:cubicBezTo>
                  <a:close/>
                </a:path>
              </a:pathLst>
            </a:custGeom>
            <a:solidFill>
              <a:srgbClr val="1891AC"/>
            </a:solidFill>
            <a:ln>
              <a:solidFill>
                <a:srgbClr val="1891AC"/>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ipad-and-phone_36009">
              <a:extLst>
                <a:ext uri="{FF2B5EF4-FFF2-40B4-BE49-F238E27FC236}">
                  <a16:creationId xmlns:a16="http://schemas.microsoft.com/office/drawing/2014/main" id="{5EB219F2-1E6D-4261-84F9-1881D055EFFB}"/>
                </a:ext>
              </a:extLst>
            </p:cNvPr>
            <p:cNvSpPr>
              <a:spLocks noChangeAspect="1"/>
            </p:cNvSpPr>
            <p:nvPr/>
          </p:nvSpPr>
          <p:spPr bwMode="auto">
            <a:xfrm>
              <a:off x="8903610" y="2213322"/>
              <a:ext cx="609685" cy="602556"/>
            </a:xfrm>
            <a:custGeom>
              <a:avLst/>
              <a:gdLst>
                <a:gd name="connsiteX0" fmla="*/ 469789 w 609473"/>
                <a:gd name="connsiteY0" fmla="*/ 539056 h 602347"/>
                <a:gd name="connsiteX1" fmla="*/ 448248 w 609473"/>
                <a:gd name="connsiteY1" fmla="*/ 560563 h 602347"/>
                <a:gd name="connsiteX2" fmla="*/ 469789 w 609473"/>
                <a:gd name="connsiteY2" fmla="*/ 582071 h 602347"/>
                <a:gd name="connsiteX3" fmla="*/ 491330 w 609473"/>
                <a:gd name="connsiteY3" fmla="*/ 560563 h 602347"/>
                <a:gd name="connsiteX4" fmla="*/ 469789 w 609473"/>
                <a:gd name="connsiteY4" fmla="*/ 539056 h 602347"/>
                <a:gd name="connsiteX5" fmla="*/ 227268 w 609473"/>
                <a:gd name="connsiteY5" fmla="*/ 520954 h 602347"/>
                <a:gd name="connsiteX6" fmla="*/ 198325 w 609473"/>
                <a:gd name="connsiteY6" fmla="*/ 549854 h 602347"/>
                <a:gd name="connsiteX7" fmla="*/ 227268 w 609473"/>
                <a:gd name="connsiteY7" fmla="*/ 578659 h 602347"/>
                <a:gd name="connsiteX8" fmla="*/ 256115 w 609473"/>
                <a:gd name="connsiteY8" fmla="*/ 549854 h 602347"/>
                <a:gd name="connsiteX9" fmla="*/ 227268 w 609473"/>
                <a:gd name="connsiteY9" fmla="*/ 520954 h 602347"/>
                <a:gd name="connsiteX10" fmla="*/ 108736 w 609473"/>
                <a:gd name="connsiteY10" fmla="*/ 431367 h 602347"/>
                <a:gd name="connsiteX11" fmla="*/ 220452 w 609473"/>
                <a:gd name="connsiteY11" fmla="*/ 431367 h 602347"/>
                <a:gd name="connsiteX12" fmla="*/ 230608 w 609473"/>
                <a:gd name="connsiteY12" fmla="*/ 441493 h 602347"/>
                <a:gd name="connsiteX13" fmla="*/ 220452 w 609473"/>
                <a:gd name="connsiteY13" fmla="*/ 451619 h 602347"/>
                <a:gd name="connsiteX14" fmla="*/ 108736 w 609473"/>
                <a:gd name="connsiteY14" fmla="*/ 451619 h 602347"/>
                <a:gd name="connsiteX15" fmla="*/ 98580 w 609473"/>
                <a:gd name="connsiteY15" fmla="*/ 441493 h 602347"/>
                <a:gd name="connsiteX16" fmla="*/ 108736 w 609473"/>
                <a:gd name="connsiteY16" fmla="*/ 431367 h 602347"/>
                <a:gd name="connsiteX17" fmla="*/ 108736 w 609473"/>
                <a:gd name="connsiteY17" fmla="*/ 390792 h 602347"/>
                <a:gd name="connsiteX18" fmla="*/ 220452 w 609473"/>
                <a:gd name="connsiteY18" fmla="*/ 390792 h 602347"/>
                <a:gd name="connsiteX19" fmla="*/ 230608 w 609473"/>
                <a:gd name="connsiteY19" fmla="*/ 400918 h 602347"/>
                <a:gd name="connsiteX20" fmla="*/ 220452 w 609473"/>
                <a:gd name="connsiteY20" fmla="*/ 411044 h 602347"/>
                <a:gd name="connsiteX21" fmla="*/ 108736 w 609473"/>
                <a:gd name="connsiteY21" fmla="*/ 411044 h 602347"/>
                <a:gd name="connsiteX22" fmla="*/ 98580 w 609473"/>
                <a:gd name="connsiteY22" fmla="*/ 400918 h 602347"/>
                <a:gd name="connsiteX23" fmla="*/ 108736 w 609473"/>
                <a:gd name="connsiteY23" fmla="*/ 390792 h 602347"/>
                <a:gd name="connsiteX24" fmla="*/ 108736 w 609473"/>
                <a:gd name="connsiteY24" fmla="*/ 350217 h 602347"/>
                <a:gd name="connsiteX25" fmla="*/ 220452 w 609473"/>
                <a:gd name="connsiteY25" fmla="*/ 350217 h 602347"/>
                <a:gd name="connsiteX26" fmla="*/ 230608 w 609473"/>
                <a:gd name="connsiteY26" fmla="*/ 360379 h 602347"/>
                <a:gd name="connsiteX27" fmla="*/ 220452 w 609473"/>
                <a:gd name="connsiteY27" fmla="*/ 370540 h 602347"/>
                <a:gd name="connsiteX28" fmla="*/ 108736 w 609473"/>
                <a:gd name="connsiteY28" fmla="*/ 370540 h 602347"/>
                <a:gd name="connsiteX29" fmla="*/ 98580 w 609473"/>
                <a:gd name="connsiteY29" fmla="*/ 360379 h 602347"/>
                <a:gd name="connsiteX30" fmla="*/ 108736 w 609473"/>
                <a:gd name="connsiteY30" fmla="*/ 350217 h 602347"/>
                <a:gd name="connsiteX31" fmla="*/ 108736 w 609473"/>
                <a:gd name="connsiteY31" fmla="*/ 309571 h 602347"/>
                <a:gd name="connsiteX32" fmla="*/ 220452 w 609473"/>
                <a:gd name="connsiteY32" fmla="*/ 309571 h 602347"/>
                <a:gd name="connsiteX33" fmla="*/ 230608 w 609473"/>
                <a:gd name="connsiteY33" fmla="*/ 319720 h 602347"/>
                <a:gd name="connsiteX34" fmla="*/ 220452 w 609473"/>
                <a:gd name="connsiteY34" fmla="*/ 329964 h 602347"/>
                <a:gd name="connsiteX35" fmla="*/ 108736 w 609473"/>
                <a:gd name="connsiteY35" fmla="*/ 329964 h 602347"/>
                <a:gd name="connsiteX36" fmla="*/ 98580 w 609473"/>
                <a:gd name="connsiteY36" fmla="*/ 319720 h 602347"/>
                <a:gd name="connsiteX37" fmla="*/ 108736 w 609473"/>
                <a:gd name="connsiteY37" fmla="*/ 309571 h 602347"/>
                <a:gd name="connsiteX38" fmla="*/ 270073 w 609473"/>
                <a:gd name="connsiteY38" fmla="*/ 276687 h 602347"/>
                <a:gd name="connsiteX39" fmla="*/ 289529 w 609473"/>
                <a:gd name="connsiteY39" fmla="*/ 276687 h 602347"/>
                <a:gd name="connsiteX40" fmla="*/ 289529 w 609473"/>
                <a:gd name="connsiteY40" fmla="*/ 444068 h 602347"/>
                <a:gd name="connsiteX41" fmla="*/ 270073 w 609473"/>
                <a:gd name="connsiteY41" fmla="*/ 444068 h 602347"/>
                <a:gd name="connsiteX42" fmla="*/ 259539 w 609473"/>
                <a:gd name="connsiteY42" fmla="*/ 433453 h 602347"/>
                <a:gd name="connsiteX43" fmla="*/ 259539 w 609473"/>
                <a:gd name="connsiteY43" fmla="*/ 287208 h 602347"/>
                <a:gd name="connsiteX44" fmla="*/ 270073 w 609473"/>
                <a:gd name="connsiteY44" fmla="*/ 276687 h 602347"/>
                <a:gd name="connsiteX45" fmla="*/ 108736 w 609473"/>
                <a:gd name="connsiteY45" fmla="*/ 268996 h 602347"/>
                <a:gd name="connsiteX46" fmla="*/ 220452 w 609473"/>
                <a:gd name="connsiteY46" fmla="*/ 268996 h 602347"/>
                <a:gd name="connsiteX47" fmla="*/ 230608 w 609473"/>
                <a:gd name="connsiteY47" fmla="*/ 279158 h 602347"/>
                <a:gd name="connsiteX48" fmla="*/ 220452 w 609473"/>
                <a:gd name="connsiteY48" fmla="*/ 289319 h 602347"/>
                <a:gd name="connsiteX49" fmla="*/ 108736 w 609473"/>
                <a:gd name="connsiteY49" fmla="*/ 289319 h 602347"/>
                <a:gd name="connsiteX50" fmla="*/ 98580 w 609473"/>
                <a:gd name="connsiteY50" fmla="*/ 279158 h 602347"/>
                <a:gd name="connsiteX51" fmla="*/ 108736 w 609473"/>
                <a:gd name="connsiteY51" fmla="*/ 268996 h 602347"/>
                <a:gd name="connsiteX52" fmla="*/ 107040 w 609473"/>
                <a:gd name="connsiteY52" fmla="*/ 228491 h 602347"/>
                <a:gd name="connsiteX53" fmla="*/ 289529 w 609473"/>
                <a:gd name="connsiteY53" fmla="*/ 228491 h 602347"/>
                <a:gd name="connsiteX54" fmla="*/ 289529 w 609473"/>
                <a:gd name="connsiteY54" fmla="*/ 248743 h 602347"/>
                <a:gd name="connsiteX55" fmla="*/ 107040 w 609473"/>
                <a:gd name="connsiteY55" fmla="*/ 248743 h 602347"/>
                <a:gd name="connsiteX56" fmla="*/ 96886 w 609473"/>
                <a:gd name="connsiteY56" fmla="*/ 238617 h 602347"/>
                <a:gd name="connsiteX57" fmla="*/ 107040 w 609473"/>
                <a:gd name="connsiteY57" fmla="*/ 228491 h 602347"/>
                <a:gd name="connsiteX58" fmla="*/ 230599 w 609473"/>
                <a:gd name="connsiteY58" fmla="*/ 187916 h 602347"/>
                <a:gd name="connsiteX59" fmla="*/ 289529 w 609473"/>
                <a:gd name="connsiteY59" fmla="*/ 187916 h 602347"/>
                <a:gd name="connsiteX60" fmla="*/ 289529 w 609473"/>
                <a:gd name="connsiteY60" fmla="*/ 208168 h 602347"/>
                <a:gd name="connsiteX61" fmla="*/ 230599 w 609473"/>
                <a:gd name="connsiteY61" fmla="*/ 208168 h 602347"/>
                <a:gd name="connsiteX62" fmla="*/ 220446 w 609473"/>
                <a:gd name="connsiteY62" fmla="*/ 198042 h 602347"/>
                <a:gd name="connsiteX63" fmla="*/ 230599 w 609473"/>
                <a:gd name="connsiteY63" fmla="*/ 187916 h 602347"/>
                <a:gd name="connsiteX64" fmla="*/ 370910 w 609473"/>
                <a:gd name="connsiteY64" fmla="*/ 187540 h 602347"/>
                <a:gd name="connsiteX65" fmla="*/ 370815 w 609473"/>
                <a:gd name="connsiteY65" fmla="*/ 521053 h 602347"/>
                <a:gd name="connsiteX66" fmla="*/ 568764 w 609473"/>
                <a:gd name="connsiteY66" fmla="*/ 521053 h 602347"/>
                <a:gd name="connsiteX67" fmla="*/ 568859 w 609473"/>
                <a:gd name="connsiteY67" fmla="*/ 187635 h 602347"/>
                <a:gd name="connsiteX68" fmla="*/ 230600 w 609473"/>
                <a:gd name="connsiteY68" fmla="*/ 147341 h 602347"/>
                <a:gd name="connsiteX69" fmla="*/ 299973 w 609473"/>
                <a:gd name="connsiteY69" fmla="*/ 147341 h 602347"/>
                <a:gd name="connsiteX70" fmla="*/ 291906 w 609473"/>
                <a:gd name="connsiteY70" fmla="*/ 167664 h 602347"/>
                <a:gd name="connsiteX71" fmla="*/ 230600 w 609473"/>
                <a:gd name="connsiteY71" fmla="*/ 167664 h 602347"/>
                <a:gd name="connsiteX72" fmla="*/ 220446 w 609473"/>
                <a:gd name="connsiteY72" fmla="*/ 157503 h 602347"/>
                <a:gd name="connsiteX73" fmla="*/ 230600 w 609473"/>
                <a:gd name="connsiteY73" fmla="*/ 147341 h 602347"/>
                <a:gd name="connsiteX74" fmla="*/ 370910 w 609473"/>
                <a:gd name="connsiteY74" fmla="*/ 146988 h 602347"/>
                <a:gd name="connsiteX75" fmla="*/ 568669 w 609473"/>
                <a:gd name="connsiteY75" fmla="*/ 146988 h 602347"/>
                <a:gd name="connsiteX76" fmla="*/ 609473 w 609473"/>
                <a:gd name="connsiteY76" fmla="*/ 187635 h 602347"/>
                <a:gd name="connsiteX77" fmla="*/ 609473 w 609473"/>
                <a:gd name="connsiteY77" fmla="*/ 561606 h 602347"/>
                <a:gd name="connsiteX78" fmla="*/ 568669 w 609473"/>
                <a:gd name="connsiteY78" fmla="*/ 602347 h 602347"/>
                <a:gd name="connsiteX79" fmla="*/ 370910 w 609473"/>
                <a:gd name="connsiteY79" fmla="*/ 602347 h 602347"/>
                <a:gd name="connsiteX80" fmla="*/ 330105 w 609473"/>
                <a:gd name="connsiteY80" fmla="*/ 561606 h 602347"/>
                <a:gd name="connsiteX81" fmla="*/ 330105 w 609473"/>
                <a:gd name="connsiteY81" fmla="*/ 187635 h 602347"/>
                <a:gd name="connsiteX82" fmla="*/ 370910 w 609473"/>
                <a:gd name="connsiteY82" fmla="*/ 146988 h 602347"/>
                <a:gd name="connsiteX83" fmla="*/ 117580 w 609473"/>
                <a:gd name="connsiteY83" fmla="*/ 115727 h 602347"/>
                <a:gd name="connsiteX84" fmla="*/ 191214 w 609473"/>
                <a:gd name="connsiteY84" fmla="*/ 115727 h 602347"/>
                <a:gd name="connsiteX85" fmla="*/ 201747 w 609473"/>
                <a:gd name="connsiteY85" fmla="*/ 126242 h 602347"/>
                <a:gd name="connsiteX86" fmla="*/ 201747 w 609473"/>
                <a:gd name="connsiteY86" fmla="*/ 188668 h 602347"/>
                <a:gd name="connsiteX87" fmla="*/ 191214 w 609473"/>
                <a:gd name="connsiteY87" fmla="*/ 199277 h 602347"/>
                <a:gd name="connsiteX88" fmla="*/ 117580 w 609473"/>
                <a:gd name="connsiteY88" fmla="*/ 199277 h 602347"/>
                <a:gd name="connsiteX89" fmla="*/ 107048 w 609473"/>
                <a:gd name="connsiteY89" fmla="*/ 188668 h 602347"/>
                <a:gd name="connsiteX90" fmla="*/ 107048 w 609473"/>
                <a:gd name="connsiteY90" fmla="*/ 126242 h 602347"/>
                <a:gd name="connsiteX91" fmla="*/ 117580 w 609473"/>
                <a:gd name="connsiteY91" fmla="*/ 115727 h 602347"/>
                <a:gd name="connsiteX92" fmla="*/ 230597 w 609473"/>
                <a:gd name="connsiteY92" fmla="*/ 106695 h 602347"/>
                <a:gd name="connsiteX93" fmla="*/ 342361 w 609473"/>
                <a:gd name="connsiteY93" fmla="*/ 106695 h 602347"/>
                <a:gd name="connsiteX94" fmla="*/ 347958 w 609473"/>
                <a:gd name="connsiteY94" fmla="*/ 108687 h 602347"/>
                <a:gd name="connsiteX95" fmla="*/ 315511 w 609473"/>
                <a:gd name="connsiteY95" fmla="*/ 127088 h 602347"/>
                <a:gd name="connsiteX96" fmla="*/ 230597 w 609473"/>
                <a:gd name="connsiteY96" fmla="*/ 127088 h 602347"/>
                <a:gd name="connsiteX97" fmla="*/ 220446 w 609473"/>
                <a:gd name="connsiteY97" fmla="*/ 116844 h 602347"/>
                <a:gd name="connsiteX98" fmla="*/ 230597 w 609473"/>
                <a:gd name="connsiteY98" fmla="*/ 106695 h 602347"/>
                <a:gd name="connsiteX99" fmla="*/ 76768 w 609473"/>
                <a:gd name="connsiteY99" fmla="*/ 0 h 602347"/>
                <a:gd name="connsiteX100" fmla="*/ 377768 w 609473"/>
                <a:gd name="connsiteY100" fmla="*/ 0 h 602347"/>
                <a:gd name="connsiteX101" fmla="*/ 454441 w 609473"/>
                <a:gd name="connsiteY101" fmla="*/ 76560 h 602347"/>
                <a:gd name="connsiteX102" fmla="*/ 454441 w 609473"/>
                <a:gd name="connsiteY102" fmla="*/ 104986 h 602347"/>
                <a:gd name="connsiteX103" fmla="*/ 393520 w 609473"/>
                <a:gd name="connsiteY103" fmla="*/ 104986 h 602347"/>
                <a:gd name="connsiteX104" fmla="*/ 393520 w 609473"/>
                <a:gd name="connsiteY104" fmla="*/ 76560 h 602347"/>
                <a:gd name="connsiteX105" fmla="*/ 377768 w 609473"/>
                <a:gd name="connsiteY105" fmla="*/ 60831 h 602347"/>
                <a:gd name="connsiteX106" fmla="*/ 76768 w 609473"/>
                <a:gd name="connsiteY106" fmla="*/ 60831 h 602347"/>
                <a:gd name="connsiteX107" fmla="*/ 60921 w 609473"/>
                <a:gd name="connsiteY107" fmla="*/ 76560 h 602347"/>
                <a:gd name="connsiteX108" fmla="*/ 60921 w 609473"/>
                <a:gd name="connsiteY108" fmla="*/ 499729 h 602347"/>
                <a:gd name="connsiteX109" fmla="*/ 289517 w 609473"/>
                <a:gd name="connsiteY109" fmla="*/ 499729 h 602347"/>
                <a:gd name="connsiteX110" fmla="*/ 289517 w 609473"/>
                <a:gd name="connsiteY110" fmla="*/ 560277 h 602347"/>
                <a:gd name="connsiteX111" fmla="*/ 292459 w 609473"/>
                <a:gd name="connsiteY111" fmla="*/ 580743 h 602347"/>
                <a:gd name="connsiteX112" fmla="*/ 301664 w 609473"/>
                <a:gd name="connsiteY112" fmla="*/ 602347 h 602347"/>
                <a:gd name="connsiteX113" fmla="*/ 76768 w 609473"/>
                <a:gd name="connsiteY113" fmla="*/ 602347 h 602347"/>
                <a:gd name="connsiteX114" fmla="*/ 0 w 609473"/>
                <a:gd name="connsiteY114" fmla="*/ 525787 h 602347"/>
                <a:gd name="connsiteX115" fmla="*/ 0 w 609473"/>
                <a:gd name="connsiteY115" fmla="*/ 76560 h 602347"/>
                <a:gd name="connsiteX116" fmla="*/ 76768 w 609473"/>
                <a:gd name="connsiteY116" fmla="*/ 0 h 6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09473" h="602347">
                  <a:moveTo>
                    <a:pt x="469789" y="539056"/>
                  </a:moveTo>
                  <a:cubicBezTo>
                    <a:pt x="457927" y="539056"/>
                    <a:pt x="448248" y="548720"/>
                    <a:pt x="448248" y="560563"/>
                  </a:cubicBezTo>
                  <a:cubicBezTo>
                    <a:pt x="448248" y="572407"/>
                    <a:pt x="457927" y="582071"/>
                    <a:pt x="469789" y="582071"/>
                  </a:cubicBezTo>
                  <a:cubicBezTo>
                    <a:pt x="481746" y="582071"/>
                    <a:pt x="491330" y="572407"/>
                    <a:pt x="491330" y="560563"/>
                  </a:cubicBezTo>
                  <a:cubicBezTo>
                    <a:pt x="491330" y="548720"/>
                    <a:pt x="481746" y="539056"/>
                    <a:pt x="469789" y="539056"/>
                  </a:cubicBezTo>
                  <a:close/>
                  <a:moveTo>
                    <a:pt x="227268" y="520954"/>
                  </a:moveTo>
                  <a:cubicBezTo>
                    <a:pt x="211326" y="520954"/>
                    <a:pt x="198325" y="533935"/>
                    <a:pt x="198325" y="549854"/>
                  </a:cubicBezTo>
                  <a:cubicBezTo>
                    <a:pt x="198325" y="565772"/>
                    <a:pt x="211326" y="578659"/>
                    <a:pt x="227268" y="578659"/>
                  </a:cubicBezTo>
                  <a:cubicBezTo>
                    <a:pt x="243210" y="578659"/>
                    <a:pt x="256115" y="565772"/>
                    <a:pt x="256115" y="549854"/>
                  </a:cubicBezTo>
                  <a:cubicBezTo>
                    <a:pt x="256115" y="533935"/>
                    <a:pt x="243210" y="520954"/>
                    <a:pt x="227268" y="520954"/>
                  </a:cubicBezTo>
                  <a:close/>
                  <a:moveTo>
                    <a:pt x="108736" y="431367"/>
                  </a:moveTo>
                  <a:lnTo>
                    <a:pt x="220452" y="431367"/>
                  </a:lnTo>
                  <a:cubicBezTo>
                    <a:pt x="226052" y="431367"/>
                    <a:pt x="230608" y="435910"/>
                    <a:pt x="230608" y="441493"/>
                  </a:cubicBezTo>
                  <a:cubicBezTo>
                    <a:pt x="230608" y="447077"/>
                    <a:pt x="226052" y="451619"/>
                    <a:pt x="220452" y="451619"/>
                  </a:cubicBezTo>
                  <a:lnTo>
                    <a:pt x="108736" y="451619"/>
                  </a:lnTo>
                  <a:cubicBezTo>
                    <a:pt x="103136" y="451619"/>
                    <a:pt x="98580" y="447077"/>
                    <a:pt x="98580" y="441493"/>
                  </a:cubicBezTo>
                  <a:cubicBezTo>
                    <a:pt x="98580" y="435910"/>
                    <a:pt x="103136" y="431367"/>
                    <a:pt x="108736" y="431367"/>
                  </a:cubicBezTo>
                  <a:close/>
                  <a:moveTo>
                    <a:pt x="108736" y="390792"/>
                  </a:moveTo>
                  <a:lnTo>
                    <a:pt x="220452" y="390792"/>
                  </a:lnTo>
                  <a:cubicBezTo>
                    <a:pt x="226052" y="390792"/>
                    <a:pt x="230608" y="395335"/>
                    <a:pt x="230608" y="400918"/>
                  </a:cubicBezTo>
                  <a:cubicBezTo>
                    <a:pt x="230608" y="406502"/>
                    <a:pt x="226052" y="411044"/>
                    <a:pt x="220452" y="411044"/>
                  </a:cubicBezTo>
                  <a:lnTo>
                    <a:pt x="108736" y="411044"/>
                  </a:lnTo>
                  <a:cubicBezTo>
                    <a:pt x="103136" y="411044"/>
                    <a:pt x="98580" y="406502"/>
                    <a:pt x="98580" y="400918"/>
                  </a:cubicBezTo>
                  <a:cubicBezTo>
                    <a:pt x="98580" y="395335"/>
                    <a:pt x="103136" y="390792"/>
                    <a:pt x="108736" y="390792"/>
                  </a:cubicBezTo>
                  <a:close/>
                  <a:moveTo>
                    <a:pt x="108736" y="350217"/>
                  </a:moveTo>
                  <a:lnTo>
                    <a:pt x="220452" y="350217"/>
                  </a:lnTo>
                  <a:cubicBezTo>
                    <a:pt x="226052" y="350217"/>
                    <a:pt x="230608" y="354776"/>
                    <a:pt x="230608" y="360379"/>
                  </a:cubicBezTo>
                  <a:cubicBezTo>
                    <a:pt x="230608" y="365982"/>
                    <a:pt x="226052" y="370540"/>
                    <a:pt x="220452" y="370540"/>
                  </a:cubicBezTo>
                  <a:lnTo>
                    <a:pt x="108736" y="370540"/>
                  </a:lnTo>
                  <a:cubicBezTo>
                    <a:pt x="103136" y="370540"/>
                    <a:pt x="98580" y="365982"/>
                    <a:pt x="98580" y="360379"/>
                  </a:cubicBezTo>
                  <a:cubicBezTo>
                    <a:pt x="98580" y="354681"/>
                    <a:pt x="103136" y="350217"/>
                    <a:pt x="108736" y="350217"/>
                  </a:cubicBezTo>
                  <a:close/>
                  <a:moveTo>
                    <a:pt x="108736" y="309571"/>
                  </a:moveTo>
                  <a:lnTo>
                    <a:pt x="220452" y="309571"/>
                  </a:lnTo>
                  <a:cubicBezTo>
                    <a:pt x="226052" y="309571"/>
                    <a:pt x="230608" y="314124"/>
                    <a:pt x="230608" y="319720"/>
                  </a:cubicBezTo>
                  <a:cubicBezTo>
                    <a:pt x="230608" y="325411"/>
                    <a:pt x="226052" y="329964"/>
                    <a:pt x="220452" y="329964"/>
                  </a:cubicBezTo>
                  <a:lnTo>
                    <a:pt x="108736" y="329964"/>
                  </a:lnTo>
                  <a:cubicBezTo>
                    <a:pt x="103136" y="329964"/>
                    <a:pt x="98580" y="325411"/>
                    <a:pt x="98580" y="319720"/>
                  </a:cubicBezTo>
                  <a:cubicBezTo>
                    <a:pt x="98580" y="314124"/>
                    <a:pt x="103136" y="309571"/>
                    <a:pt x="108736" y="309571"/>
                  </a:cubicBezTo>
                  <a:close/>
                  <a:moveTo>
                    <a:pt x="270073" y="276687"/>
                  </a:moveTo>
                  <a:lnTo>
                    <a:pt x="289529" y="276687"/>
                  </a:lnTo>
                  <a:lnTo>
                    <a:pt x="289529" y="444068"/>
                  </a:lnTo>
                  <a:lnTo>
                    <a:pt x="270073" y="444068"/>
                  </a:lnTo>
                  <a:cubicBezTo>
                    <a:pt x="264284" y="444068"/>
                    <a:pt x="259539" y="439329"/>
                    <a:pt x="259539" y="433453"/>
                  </a:cubicBezTo>
                  <a:lnTo>
                    <a:pt x="259539" y="287208"/>
                  </a:lnTo>
                  <a:cubicBezTo>
                    <a:pt x="259539" y="281331"/>
                    <a:pt x="264284" y="276687"/>
                    <a:pt x="270073" y="276687"/>
                  </a:cubicBezTo>
                  <a:close/>
                  <a:moveTo>
                    <a:pt x="108736" y="268996"/>
                  </a:moveTo>
                  <a:lnTo>
                    <a:pt x="220452" y="268996"/>
                  </a:lnTo>
                  <a:cubicBezTo>
                    <a:pt x="226052" y="268996"/>
                    <a:pt x="230608" y="273555"/>
                    <a:pt x="230608" y="279158"/>
                  </a:cubicBezTo>
                  <a:cubicBezTo>
                    <a:pt x="230608" y="284761"/>
                    <a:pt x="226052" y="289319"/>
                    <a:pt x="220452" y="289319"/>
                  </a:cubicBezTo>
                  <a:lnTo>
                    <a:pt x="108736" y="289319"/>
                  </a:lnTo>
                  <a:cubicBezTo>
                    <a:pt x="103136" y="289319"/>
                    <a:pt x="98580" y="284761"/>
                    <a:pt x="98580" y="279158"/>
                  </a:cubicBezTo>
                  <a:cubicBezTo>
                    <a:pt x="98580" y="273555"/>
                    <a:pt x="103136" y="268996"/>
                    <a:pt x="108736" y="268996"/>
                  </a:cubicBezTo>
                  <a:close/>
                  <a:moveTo>
                    <a:pt x="107040" y="228491"/>
                  </a:moveTo>
                  <a:lnTo>
                    <a:pt x="289529" y="228491"/>
                  </a:lnTo>
                  <a:lnTo>
                    <a:pt x="289529" y="248743"/>
                  </a:lnTo>
                  <a:lnTo>
                    <a:pt x="107040" y="248743"/>
                  </a:lnTo>
                  <a:cubicBezTo>
                    <a:pt x="101441" y="248743"/>
                    <a:pt x="96886" y="244201"/>
                    <a:pt x="96886" y="238617"/>
                  </a:cubicBezTo>
                  <a:cubicBezTo>
                    <a:pt x="96886" y="233034"/>
                    <a:pt x="101441" y="228491"/>
                    <a:pt x="107040" y="228491"/>
                  </a:cubicBezTo>
                  <a:close/>
                  <a:moveTo>
                    <a:pt x="230599" y="187916"/>
                  </a:moveTo>
                  <a:lnTo>
                    <a:pt x="289529" y="187916"/>
                  </a:lnTo>
                  <a:lnTo>
                    <a:pt x="289529" y="208168"/>
                  </a:lnTo>
                  <a:lnTo>
                    <a:pt x="230599" y="208168"/>
                  </a:lnTo>
                  <a:cubicBezTo>
                    <a:pt x="225001" y="208168"/>
                    <a:pt x="220446" y="203626"/>
                    <a:pt x="220446" y="198042"/>
                  </a:cubicBezTo>
                  <a:cubicBezTo>
                    <a:pt x="220446" y="192459"/>
                    <a:pt x="225001" y="187916"/>
                    <a:pt x="230599" y="187916"/>
                  </a:cubicBezTo>
                  <a:close/>
                  <a:moveTo>
                    <a:pt x="370910" y="187540"/>
                  </a:moveTo>
                  <a:lnTo>
                    <a:pt x="370815" y="521053"/>
                  </a:lnTo>
                  <a:lnTo>
                    <a:pt x="568764" y="521053"/>
                  </a:lnTo>
                  <a:lnTo>
                    <a:pt x="568859" y="187635"/>
                  </a:lnTo>
                  <a:close/>
                  <a:moveTo>
                    <a:pt x="230600" y="147341"/>
                  </a:moveTo>
                  <a:lnTo>
                    <a:pt x="299973" y="147341"/>
                  </a:lnTo>
                  <a:cubicBezTo>
                    <a:pt x="296461" y="153704"/>
                    <a:pt x="293614" y="160352"/>
                    <a:pt x="291906" y="167664"/>
                  </a:cubicBezTo>
                  <a:lnTo>
                    <a:pt x="230600" y="167664"/>
                  </a:lnTo>
                  <a:cubicBezTo>
                    <a:pt x="225001" y="167664"/>
                    <a:pt x="220446" y="163106"/>
                    <a:pt x="220446" y="157503"/>
                  </a:cubicBezTo>
                  <a:cubicBezTo>
                    <a:pt x="220446" y="151805"/>
                    <a:pt x="225001" y="147341"/>
                    <a:pt x="230600" y="147341"/>
                  </a:cubicBezTo>
                  <a:close/>
                  <a:moveTo>
                    <a:pt x="370910" y="146988"/>
                  </a:moveTo>
                  <a:lnTo>
                    <a:pt x="568669" y="146988"/>
                  </a:lnTo>
                  <a:cubicBezTo>
                    <a:pt x="591159" y="146988"/>
                    <a:pt x="609473" y="165180"/>
                    <a:pt x="609473" y="187635"/>
                  </a:cubicBezTo>
                  <a:lnTo>
                    <a:pt x="609473" y="561606"/>
                  </a:lnTo>
                  <a:cubicBezTo>
                    <a:pt x="609473" y="584061"/>
                    <a:pt x="591159" y="602347"/>
                    <a:pt x="568669" y="602347"/>
                  </a:cubicBezTo>
                  <a:lnTo>
                    <a:pt x="370910" y="602347"/>
                  </a:lnTo>
                  <a:cubicBezTo>
                    <a:pt x="348420" y="602347"/>
                    <a:pt x="330105" y="584061"/>
                    <a:pt x="330105" y="561606"/>
                  </a:cubicBezTo>
                  <a:lnTo>
                    <a:pt x="330105" y="187635"/>
                  </a:lnTo>
                  <a:cubicBezTo>
                    <a:pt x="330105" y="165180"/>
                    <a:pt x="348420" y="146988"/>
                    <a:pt x="370910" y="146988"/>
                  </a:cubicBezTo>
                  <a:close/>
                  <a:moveTo>
                    <a:pt x="117580" y="115727"/>
                  </a:moveTo>
                  <a:lnTo>
                    <a:pt x="191214" y="115727"/>
                  </a:lnTo>
                  <a:cubicBezTo>
                    <a:pt x="197002" y="115727"/>
                    <a:pt x="201747" y="120368"/>
                    <a:pt x="201747" y="126242"/>
                  </a:cubicBezTo>
                  <a:lnTo>
                    <a:pt x="201747" y="188668"/>
                  </a:lnTo>
                  <a:cubicBezTo>
                    <a:pt x="201747" y="194541"/>
                    <a:pt x="197002" y="199277"/>
                    <a:pt x="191214" y="199277"/>
                  </a:cubicBezTo>
                  <a:lnTo>
                    <a:pt x="117580" y="199277"/>
                  </a:lnTo>
                  <a:cubicBezTo>
                    <a:pt x="111792" y="199277"/>
                    <a:pt x="107048" y="194541"/>
                    <a:pt x="107048" y="188668"/>
                  </a:cubicBezTo>
                  <a:lnTo>
                    <a:pt x="107048" y="126242"/>
                  </a:lnTo>
                  <a:cubicBezTo>
                    <a:pt x="107048" y="120368"/>
                    <a:pt x="111792" y="115727"/>
                    <a:pt x="117580" y="115727"/>
                  </a:cubicBezTo>
                  <a:close/>
                  <a:moveTo>
                    <a:pt x="230597" y="106695"/>
                  </a:moveTo>
                  <a:lnTo>
                    <a:pt x="342361" y="106695"/>
                  </a:lnTo>
                  <a:cubicBezTo>
                    <a:pt x="344448" y="106695"/>
                    <a:pt x="346345" y="107548"/>
                    <a:pt x="347958" y="108687"/>
                  </a:cubicBezTo>
                  <a:cubicBezTo>
                    <a:pt x="335719" y="112291"/>
                    <a:pt x="324619" y="118551"/>
                    <a:pt x="315511" y="127088"/>
                  </a:cubicBezTo>
                  <a:lnTo>
                    <a:pt x="230597" y="127088"/>
                  </a:lnTo>
                  <a:cubicBezTo>
                    <a:pt x="225000" y="127088"/>
                    <a:pt x="220446" y="122535"/>
                    <a:pt x="220446" y="116844"/>
                  </a:cubicBezTo>
                  <a:cubicBezTo>
                    <a:pt x="220446" y="111248"/>
                    <a:pt x="225000" y="106695"/>
                    <a:pt x="230597" y="106695"/>
                  </a:cubicBezTo>
                  <a:close/>
                  <a:moveTo>
                    <a:pt x="76768" y="0"/>
                  </a:moveTo>
                  <a:lnTo>
                    <a:pt x="377768" y="0"/>
                  </a:lnTo>
                  <a:cubicBezTo>
                    <a:pt x="419995" y="0"/>
                    <a:pt x="454441" y="34300"/>
                    <a:pt x="454441" y="76560"/>
                  </a:cubicBezTo>
                  <a:lnTo>
                    <a:pt x="454441" y="104986"/>
                  </a:lnTo>
                  <a:lnTo>
                    <a:pt x="393520" y="104986"/>
                  </a:lnTo>
                  <a:lnTo>
                    <a:pt x="393520" y="76560"/>
                  </a:lnTo>
                  <a:cubicBezTo>
                    <a:pt x="393520" y="67843"/>
                    <a:pt x="386403" y="60831"/>
                    <a:pt x="377768" y="60831"/>
                  </a:cubicBezTo>
                  <a:lnTo>
                    <a:pt x="76768" y="60831"/>
                  </a:lnTo>
                  <a:cubicBezTo>
                    <a:pt x="68038" y="60831"/>
                    <a:pt x="60921" y="67843"/>
                    <a:pt x="60921" y="76560"/>
                  </a:cubicBezTo>
                  <a:lnTo>
                    <a:pt x="60921" y="499729"/>
                  </a:lnTo>
                  <a:lnTo>
                    <a:pt x="289517" y="499729"/>
                  </a:lnTo>
                  <a:lnTo>
                    <a:pt x="289517" y="560277"/>
                  </a:lnTo>
                  <a:cubicBezTo>
                    <a:pt x="289517" y="567383"/>
                    <a:pt x="290751" y="574111"/>
                    <a:pt x="292459" y="580743"/>
                  </a:cubicBezTo>
                  <a:cubicBezTo>
                    <a:pt x="294452" y="588418"/>
                    <a:pt x="297583" y="595714"/>
                    <a:pt x="301664" y="602347"/>
                  </a:cubicBezTo>
                  <a:lnTo>
                    <a:pt x="76768" y="602347"/>
                  </a:lnTo>
                  <a:cubicBezTo>
                    <a:pt x="34446" y="602347"/>
                    <a:pt x="0" y="568047"/>
                    <a:pt x="0" y="525787"/>
                  </a:cubicBezTo>
                  <a:lnTo>
                    <a:pt x="0" y="76560"/>
                  </a:lnTo>
                  <a:cubicBezTo>
                    <a:pt x="0" y="34300"/>
                    <a:pt x="34446" y="0"/>
                    <a:pt x="76768" y="0"/>
                  </a:cubicBezTo>
                  <a:close/>
                </a:path>
              </a:pathLst>
            </a:custGeom>
            <a:solidFill>
              <a:srgbClr val="1891AC"/>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lamp_112797">
              <a:extLst>
                <a:ext uri="{FF2B5EF4-FFF2-40B4-BE49-F238E27FC236}">
                  <a16:creationId xmlns:a16="http://schemas.microsoft.com/office/drawing/2014/main" id="{0D7B4CDD-3630-4FE1-95A0-DF3ACD5BDCDA}"/>
                </a:ext>
              </a:extLst>
            </p:cNvPr>
            <p:cNvSpPr>
              <a:spLocks noChangeAspect="1"/>
            </p:cNvSpPr>
            <p:nvPr/>
          </p:nvSpPr>
          <p:spPr bwMode="auto">
            <a:xfrm>
              <a:off x="2777981" y="2212615"/>
              <a:ext cx="492413" cy="609685"/>
            </a:xfrm>
            <a:custGeom>
              <a:avLst/>
              <a:gdLst>
                <a:gd name="T0" fmla="*/ 2234 w 2650"/>
                <a:gd name="T1" fmla="*/ 2886 h 3286"/>
                <a:gd name="T2" fmla="*/ 2117 w 2650"/>
                <a:gd name="T3" fmla="*/ 2886 h 3286"/>
                <a:gd name="T4" fmla="*/ 2117 w 2650"/>
                <a:gd name="T5" fmla="*/ 2656 h 3286"/>
                <a:gd name="T6" fmla="*/ 1525 w 2650"/>
                <a:gd name="T7" fmla="*/ 1906 h 3286"/>
                <a:gd name="T8" fmla="*/ 1525 w 2650"/>
                <a:gd name="T9" fmla="*/ 1775 h 3286"/>
                <a:gd name="T10" fmla="*/ 2650 w 2650"/>
                <a:gd name="T11" fmla="*/ 1775 h 3286"/>
                <a:gd name="T12" fmla="*/ 2198 w 2650"/>
                <a:gd name="T13" fmla="*/ 0 h 3286"/>
                <a:gd name="T14" fmla="*/ 452 w 2650"/>
                <a:gd name="T15" fmla="*/ 0 h 3286"/>
                <a:gd name="T16" fmla="*/ 0 w 2650"/>
                <a:gd name="T17" fmla="*/ 1775 h 3286"/>
                <a:gd name="T18" fmla="*/ 1125 w 2650"/>
                <a:gd name="T19" fmla="*/ 1775 h 3286"/>
                <a:gd name="T20" fmla="*/ 1125 w 2650"/>
                <a:gd name="T21" fmla="*/ 1906 h 3286"/>
                <a:gd name="T22" fmla="*/ 534 w 2650"/>
                <a:gd name="T23" fmla="*/ 2656 h 3286"/>
                <a:gd name="T24" fmla="*/ 534 w 2650"/>
                <a:gd name="T25" fmla="*/ 2886 h 3286"/>
                <a:gd name="T26" fmla="*/ 26 w 2650"/>
                <a:gd name="T27" fmla="*/ 2886 h 3286"/>
                <a:gd name="T28" fmla="*/ 26 w 2650"/>
                <a:gd name="T29" fmla="*/ 3286 h 3286"/>
                <a:gd name="T30" fmla="*/ 534 w 2650"/>
                <a:gd name="T31" fmla="*/ 3286 h 3286"/>
                <a:gd name="T32" fmla="*/ 2117 w 2650"/>
                <a:gd name="T33" fmla="*/ 3286 h 3286"/>
                <a:gd name="T34" fmla="*/ 2624 w 2650"/>
                <a:gd name="T35" fmla="*/ 3286 h 3286"/>
                <a:gd name="T36" fmla="*/ 2624 w 2650"/>
                <a:gd name="T37" fmla="*/ 2968 h 3286"/>
                <a:gd name="T38" fmla="*/ 2634 w 2650"/>
                <a:gd name="T39" fmla="*/ 2968 h 3286"/>
                <a:gd name="T40" fmla="*/ 2634 w 2650"/>
                <a:gd name="T41" fmla="*/ 2672 h 3286"/>
                <a:gd name="T42" fmla="*/ 2234 w 2650"/>
                <a:gd name="T43" fmla="*/ 2672 h 3286"/>
                <a:gd name="T44" fmla="*/ 2234 w 2650"/>
                <a:gd name="T45" fmla="*/ 2886 h 3286"/>
                <a:gd name="T46" fmla="*/ 763 w 2650"/>
                <a:gd name="T47" fmla="*/ 400 h 3286"/>
                <a:gd name="T48" fmla="*/ 1887 w 2650"/>
                <a:gd name="T49" fmla="*/ 400 h 3286"/>
                <a:gd name="T50" fmla="*/ 2136 w 2650"/>
                <a:gd name="T51" fmla="*/ 1375 h 3286"/>
                <a:gd name="T52" fmla="*/ 515 w 2650"/>
                <a:gd name="T53" fmla="*/ 1375 h 3286"/>
                <a:gd name="T54" fmla="*/ 763 w 2650"/>
                <a:gd name="T55" fmla="*/ 400 h 3286"/>
                <a:gd name="T56" fmla="*/ 934 w 2650"/>
                <a:gd name="T57" fmla="*/ 2886 h 3286"/>
                <a:gd name="T58" fmla="*/ 934 w 2650"/>
                <a:gd name="T59" fmla="*/ 2656 h 3286"/>
                <a:gd name="T60" fmla="*/ 1304 w 2650"/>
                <a:gd name="T61" fmla="*/ 2285 h 3286"/>
                <a:gd name="T62" fmla="*/ 1346 w 2650"/>
                <a:gd name="T63" fmla="*/ 2285 h 3286"/>
                <a:gd name="T64" fmla="*/ 1717 w 2650"/>
                <a:gd name="T65" fmla="*/ 2656 h 3286"/>
                <a:gd name="T66" fmla="*/ 1717 w 2650"/>
                <a:gd name="T67" fmla="*/ 2886 h 3286"/>
                <a:gd name="T68" fmla="*/ 934 w 2650"/>
                <a:gd name="T69" fmla="*/ 2886 h 3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50" h="3286">
                  <a:moveTo>
                    <a:pt x="2234" y="2886"/>
                  </a:moveTo>
                  <a:lnTo>
                    <a:pt x="2117" y="2886"/>
                  </a:lnTo>
                  <a:lnTo>
                    <a:pt x="2117" y="2656"/>
                  </a:lnTo>
                  <a:cubicBezTo>
                    <a:pt x="2117" y="2292"/>
                    <a:pt x="1864" y="1987"/>
                    <a:pt x="1525" y="1906"/>
                  </a:cubicBezTo>
                  <a:lnTo>
                    <a:pt x="1525" y="1775"/>
                  </a:lnTo>
                  <a:lnTo>
                    <a:pt x="2650" y="1775"/>
                  </a:lnTo>
                  <a:lnTo>
                    <a:pt x="2198" y="0"/>
                  </a:lnTo>
                  <a:lnTo>
                    <a:pt x="452" y="0"/>
                  </a:lnTo>
                  <a:lnTo>
                    <a:pt x="0" y="1775"/>
                  </a:lnTo>
                  <a:lnTo>
                    <a:pt x="1125" y="1775"/>
                  </a:lnTo>
                  <a:lnTo>
                    <a:pt x="1125" y="1906"/>
                  </a:lnTo>
                  <a:cubicBezTo>
                    <a:pt x="786" y="1987"/>
                    <a:pt x="534" y="2292"/>
                    <a:pt x="534" y="2656"/>
                  </a:cubicBezTo>
                  <a:lnTo>
                    <a:pt x="534" y="2886"/>
                  </a:lnTo>
                  <a:lnTo>
                    <a:pt x="26" y="2886"/>
                  </a:lnTo>
                  <a:lnTo>
                    <a:pt x="26" y="3286"/>
                  </a:lnTo>
                  <a:lnTo>
                    <a:pt x="534" y="3286"/>
                  </a:lnTo>
                  <a:lnTo>
                    <a:pt x="2117" y="3286"/>
                  </a:lnTo>
                  <a:lnTo>
                    <a:pt x="2624" y="3286"/>
                  </a:lnTo>
                  <a:lnTo>
                    <a:pt x="2624" y="2968"/>
                  </a:lnTo>
                  <a:lnTo>
                    <a:pt x="2634" y="2968"/>
                  </a:lnTo>
                  <a:lnTo>
                    <a:pt x="2634" y="2672"/>
                  </a:lnTo>
                  <a:lnTo>
                    <a:pt x="2234" y="2672"/>
                  </a:lnTo>
                  <a:lnTo>
                    <a:pt x="2234" y="2886"/>
                  </a:lnTo>
                  <a:close/>
                  <a:moveTo>
                    <a:pt x="763" y="400"/>
                  </a:moveTo>
                  <a:lnTo>
                    <a:pt x="1887" y="400"/>
                  </a:lnTo>
                  <a:lnTo>
                    <a:pt x="2136" y="1375"/>
                  </a:lnTo>
                  <a:lnTo>
                    <a:pt x="515" y="1375"/>
                  </a:lnTo>
                  <a:lnTo>
                    <a:pt x="763" y="400"/>
                  </a:lnTo>
                  <a:close/>
                  <a:moveTo>
                    <a:pt x="934" y="2886"/>
                  </a:moveTo>
                  <a:lnTo>
                    <a:pt x="934" y="2656"/>
                  </a:lnTo>
                  <a:cubicBezTo>
                    <a:pt x="934" y="2451"/>
                    <a:pt x="1100" y="2285"/>
                    <a:pt x="1304" y="2285"/>
                  </a:cubicBezTo>
                  <a:lnTo>
                    <a:pt x="1346" y="2285"/>
                  </a:lnTo>
                  <a:cubicBezTo>
                    <a:pt x="1550" y="2285"/>
                    <a:pt x="1717" y="2451"/>
                    <a:pt x="1717" y="2656"/>
                  </a:cubicBezTo>
                  <a:lnTo>
                    <a:pt x="1717" y="2886"/>
                  </a:lnTo>
                  <a:lnTo>
                    <a:pt x="934" y="2886"/>
                  </a:lnTo>
                  <a:close/>
                </a:path>
              </a:pathLst>
            </a:custGeom>
            <a:solidFill>
              <a:srgbClr val="1891AC"/>
            </a:solidFill>
            <a:ln>
              <a:noFill/>
            </a:ln>
          </p:spPr>
        </p:sp>
      </p:grpSp>
    </p:spTree>
    <p:custDataLst>
      <p:tags r:id="rId1"/>
    </p:custDataLst>
    <p:extLst>
      <p:ext uri="{BB962C8B-B14F-4D97-AF65-F5344CB8AC3E}">
        <p14:creationId xmlns:p14="http://schemas.microsoft.com/office/powerpoint/2010/main" val="2912196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
            <a:extLst>
              <a:ext uri="{FF2B5EF4-FFF2-40B4-BE49-F238E27FC236}">
                <a16:creationId xmlns:a16="http://schemas.microsoft.com/office/drawing/2014/main" id="{F4511D0A-FB2B-408C-A5B2-4CE2CE80A636}"/>
              </a:ext>
            </a:extLst>
          </p:cNvPr>
          <p:cNvSpPr txBox="1">
            <a:spLocks noChangeArrowheads="1"/>
          </p:cNvSpPr>
          <p:nvPr/>
        </p:nvSpPr>
        <p:spPr bwMode="auto">
          <a:xfrm>
            <a:off x="7070834" y="2078788"/>
            <a:ext cx="4014216" cy="315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285750" indent="-285750" algn="just">
              <a:lnSpc>
                <a:spcPts val="30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近视已成为中国的</a:t>
            </a:r>
            <a:r>
              <a:rPr lang="zh-CN" altLang="en-US" sz="1600" b="1" dirty="0">
                <a:solidFill>
                  <a:srgbClr val="A63636"/>
                </a:solidFill>
                <a:latin typeface="微软雅黑" panose="020B0503020204020204" pitchFamily="34" charset="-122"/>
                <a:ea typeface="微软雅黑" panose="020B0503020204020204" pitchFamily="34" charset="-122"/>
              </a:rPr>
              <a:t>国病</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影响</a:t>
            </a:r>
            <a:r>
              <a:rPr lang="zh-CN" altLang="en-US" sz="1600" b="1" dirty="0">
                <a:solidFill>
                  <a:srgbClr val="A63636"/>
                </a:solidFill>
                <a:latin typeface="微软雅黑" panose="020B0503020204020204" pitchFamily="34" charset="-122"/>
                <a:ea typeface="微软雅黑" panose="020B0503020204020204" pitchFamily="34" charset="-122"/>
              </a:rPr>
              <a:t>人口质量</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国家安全</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迫切需要矫治和控制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p>
          <a:p>
            <a:pPr marL="285750" indent="-285750" algn="just">
              <a:lnSpc>
                <a:spcPts val="3000"/>
              </a:lnSpc>
              <a:spcBef>
                <a:spcPct val="0"/>
              </a:spcBef>
              <a:buClr>
                <a:srgbClr val="A63636"/>
              </a:buClr>
              <a:buSzPct val="80000"/>
              <a:buFont typeface="Wingdings" panose="05000000000000000000" pitchFamily="2" charset="2"/>
              <a:buChar char="n"/>
            </a:pPr>
            <a:r>
              <a:rPr lang="zh-CN" altLang="en-US" sz="1600" b="1" dirty="0">
                <a:solidFill>
                  <a:srgbClr val="A63636"/>
                </a:solidFill>
                <a:latin typeface="微软雅黑" panose="020B0503020204020204" pitchFamily="34" charset="-122"/>
                <a:ea typeface="微软雅黑" panose="020B0503020204020204" pitchFamily="34" charset="-122"/>
              </a:rPr>
              <a:t>我国近视总人数近</a:t>
            </a:r>
            <a:r>
              <a:rPr lang="en-US" altLang="zh-CN" sz="1600" b="1" dirty="0">
                <a:solidFill>
                  <a:srgbClr val="A63636"/>
                </a:solidFill>
                <a:latin typeface="微软雅黑" panose="020B0503020204020204" pitchFamily="34" charset="-122"/>
                <a:ea typeface="微软雅黑" panose="020B0503020204020204" pitchFamily="34" charset="-122"/>
              </a:rPr>
              <a:t>5</a:t>
            </a:r>
            <a:r>
              <a:rPr lang="zh-CN" altLang="en-US" sz="1600" b="1" dirty="0">
                <a:solidFill>
                  <a:srgbClr val="A63636"/>
                </a:solidFill>
                <a:latin typeface="微软雅黑" panose="020B0503020204020204" pitchFamily="34" charset="-122"/>
                <a:ea typeface="微软雅黑" panose="020B0503020204020204" pitchFamily="34" charset="-122"/>
              </a:rPr>
              <a:t>亿</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知识人群中近视人数占</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85-90%;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青少年近视情况尤为严重</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近视人数占</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50-60%;</a:t>
            </a:r>
          </a:p>
          <a:p>
            <a:pPr marL="285750" indent="-285750" algn="just">
              <a:lnSpc>
                <a:spcPts val="3000"/>
              </a:lnSpc>
              <a:spcBef>
                <a:spcPct val="0"/>
              </a:spcBef>
              <a:buClr>
                <a:srgbClr val="A63636"/>
              </a:buClr>
              <a:buSzPct val="80000"/>
              <a:buFont typeface="Wingdings" panose="05000000000000000000" pitchFamily="2" charset="2"/>
              <a:buChar char="n"/>
            </a:pPr>
            <a:r>
              <a:rPr lang="zh-CN" altLang="en-US" sz="1600" b="1" dirty="0">
                <a:solidFill>
                  <a:srgbClr val="A63636"/>
                </a:solidFill>
                <a:latin typeface="微软雅黑" panose="020B0503020204020204" pitchFamily="34" charset="-122"/>
                <a:ea typeface="微软雅黑" panose="020B0503020204020204" pitchFamily="34" charset="-122"/>
              </a:rPr>
              <a:t>近视</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会产生视力低下</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视觉功能受损</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及严重的并发症等状况</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导致不可逆转的视力残疾</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甚至失明</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9" name="组合 8">
            <a:extLst>
              <a:ext uri="{FF2B5EF4-FFF2-40B4-BE49-F238E27FC236}">
                <a16:creationId xmlns:a16="http://schemas.microsoft.com/office/drawing/2014/main" id="{088E4488-70B4-4A4E-9AB6-9A17DEEFF70F}"/>
              </a:ext>
            </a:extLst>
          </p:cNvPr>
          <p:cNvGrpSpPr/>
          <p:nvPr/>
        </p:nvGrpSpPr>
        <p:grpSpPr>
          <a:xfrm>
            <a:off x="3762941" y="645862"/>
            <a:ext cx="4666118" cy="708872"/>
            <a:chOff x="3135784" y="538218"/>
            <a:chExt cx="3888432" cy="590727"/>
          </a:xfrm>
        </p:grpSpPr>
        <p:sp>
          <p:nvSpPr>
            <p:cNvPr id="10" name="Text Box 6">
              <a:extLst>
                <a:ext uri="{FF2B5EF4-FFF2-40B4-BE49-F238E27FC236}">
                  <a16:creationId xmlns:a16="http://schemas.microsoft.com/office/drawing/2014/main" id="{C6AB5DF6-8FA4-4E8E-912B-9A2C737FAEB6}"/>
                </a:ext>
              </a:extLst>
            </p:cNvPr>
            <p:cNvSpPr txBox="1">
              <a:spLocks noChangeArrowheads="1"/>
            </p:cNvSpPr>
            <p:nvPr/>
          </p:nvSpPr>
          <p:spPr bwMode="auto">
            <a:xfrm>
              <a:off x="3135784" y="538218"/>
              <a:ext cx="3888432"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我国近视危害已不容忽视</a:t>
              </a:r>
            </a:p>
          </p:txBody>
        </p:sp>
        <p:sp>
          <p:nvSpPr>
            <p:cNvPr id="11" name="矩形 10">
              <a:extLst>
                <a:ext uri="{FF2B5EF4-FFF2-40B4-BE49-F238E27FC236}">
                  <a16:creationId xmlns:a16="http://schemas.microsoft.com/office/drawing/2014/main" id="{7A38F9C4-6DE9-410C-8B9A-C6D48CD69412}"/>
                </a:ext>
              </a:extLst>
            </p:cNvPr>
            <p:cNvSpPr/>
            <p:nvPr/>
          </p:nvSpPr>
          <p:spPr>
            <a:xfrm>
              <a:off x="3351808" y="944279"/>
              <a:ext cx="3456384" cy="184666"/>
            </a:xfrm>
            <a:prstGeom prst="rect">
              <a:avLst/>
            </a:prstGeom>
          </p:spPr>
          <p:txBody>
            <a:bodyPr wrap="square">
              <a:spAutoFit/>
            </a:bodyPr>
            <a:lstStyle/>
            <a:p>
              <a:pPr algn="dist"/>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HARM OF MYOPIA CAN NOT BE IGNORED IN CHINA</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pic>
        <p:nvPicPr>
          <p:cNvPr id="7" name="图片 6" descr="图片包含 游戏机&#10;&#10;描述已自动生成">
            <a:extLst>
              <a:ext uri="{FF2B5EF4-FFF2-40B4-BE49-F238E27FC236}">
                <a16:creationId xmlns:a16="http://schemas.microsoft.com/office/drawing/2014/main" id="{092504A7-6155-4C3F-A989-1CD41532B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547" y="1734472"/>
            <a:ext cx="5347091" cy="3641016"/>
          </a:xfrm>
          <a:prstGeom prst="rect">
            <a:avLst/>
          </a:prstGeom>
        </p:spPr>
      </p:pic>
    </p:spTree>
    <p:extLst>
      <p:ext uri="{BB962C8B-B14F-4D97-AF65-F5344CB8AC3E}">
        <p14:creationId xmlns:p14="http://schemas.microsoft.com/office/powerpoint/2010/main" val="3006489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7C1B4F9-E970-4768-81B2-490E1DDD935C}"/>
              </a:ext>
            </a:extLst>
          </p:cNvPr>
          <p:cNvGrpSpPr/>
          <p:nvPr/>
        </p:nvGrpSpPr>
        <p:grpSpPr>
          <a:xfrm>
            <a:off x="2193062" y="662190"/>
            <a:ext cx="7854863" cy="717574"/>
            <a:chOff x="2168569" y="645862"/>
            <a:chExt cx="7854863" cy="717574"/>
          </a:xfrm>
        </p:grpSpPr>
        <p:sp>
          <p:nvSpPr>
            <p:cNvPr id="3" name="Text Box 6">
              <a:extLst>
                <a:ext uri="{FF2B5EF4-FFF2-40B4-BE49-F238E27FC236}">
                  <a16:creationId xmlns:a16="http://schemas.microsoft.com/office/drawing/2014/main" id="{562B7300-E0DA-476C-9C6D-D41C9FF3016B}"/>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5--</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0-6</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岁儿童近视抓早抓小</a:t>
              </a:r>
            </a:p>
          </p:txBody>
        </p:sp>
        <p:sp>
          <p:nvSpPr>
            <p:cNvPr id="4" name="矩形 3">
              <a:extLst>
                <a:ext uri="{FF2B5EF4-FFF2-40B4-BE49-F238E27FC236}">
                  <a16:creationId xmlns:a16="http://schemas.microsoft.com/office/drawing/2014/main" id="{B53B8B13-3400-4E96-B6D2-77EA4F419626}"/>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pic>
        <p:nvPicPr>
          <p:cNvPr id="104" name="内容占位符 3" descr="C:\Users\Apple\Desktop\刘新婷文件夹近视动漫\微信图片_20190315080724.jpg">
            <a:extLst>
              <a:ext uri="{FF2B5EF4-FFF2-40B4-BE49-F238E27FC236}">
                <a16:creationId xmlns:a16="http://schemas.microsoft.com/office/drawing/2014/main" id="{ADF219B0-4834-4312-9D49-7A4C0EB1F5E9}"/>
              </a:ext>
            </a:extLst>
          </p:cNvPr>
          <p:cNvPicPr>
            <a:picLocks/>
          </p:cNvPicPr>
          <p:nvPr/>
        </p:nvPicPr>
        <p:blipFill rotWithShape="1">
          <a:blip r:embed="rId3" cstate="print">
            <a:alphaModFix/>
            <a:extLst>
              <a:ext uri="{28A0092B-C50C-407E-A947-70E740481C1C}">
                <a14:useLocalDpi xmlns:a14="http://schemas.microsoft.com/office/drawing/2010/main" val="0"/>
              </a:ext>
            </a:extLst>
          </a:blip>
          <a:srcRect l="2620" t="9093" r="-2307" b="30363"/>
          <a:stretch/>
        </p:blipFill>
        <p:spPr bwMode="auto">
          <a:xfrm>
            <a:off x="1204093" y="1801367"/>
            <a:ext cx="2948673" cy="3672339"/>
          </a:xfrm>
          <a:prstGeom prst="rect">
            <a:avLst/>
          </a:prstGeom>
          <a:noFill/>
          <a:ln w="19050">
            <a:solidFill>
              <a:srgbClr val="A63636"/>
            </a:solidFill>
          </a:ln>
          <a:extLst>
            <a:ext uri="{53640926-AAD7-44D8-BBD7-CCE9431645EC}">
              <a14:shadowObscured xmlns:a14="http://schemas.microsoft.com/office/drawing/2010/main"/>
            </a:ext>
          </a:extLst>
        </p:spPr>
      </p:pic>
      <p:sp>
        <p:nvSpPr>
          <p:cNvPr id="105" name="标题 1">
            <a:extLst>
              <a:ext uri="{FF2B5EF4-FFF2-40B4-BE49-F238E27FC236}">
                <a16:creationId xmlns:a16="http://schemas.microsoft.com/office/drawing/2014/main" id="{01E0FEC8-28CD-4953-B7E5-2AFFFEF02CA6}"/>
              </a:ext>
            </a:extLst>
          </p:cNvPr>
          <p:cNvSpPr txBox="1">
            <a:spLocks/>
          </p:cNvSpPr>
          <p:nvPr/>
        </p:nvSpPr>
        <p:spPr>
          <a:xfrm>
            <a:off x="4873752" y="2176272"/>
            <a:ext cx="6408000" cy="360000"/>
          </a:xfrm>
          <a:prstGeom prst="rect">
            <a:avLst/>
          </a:prstGeom>
          <a:solidFill>
            <a:srgbClr val="A63636"/>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1600" b="1" dirty="0">
                <a:solidFill>
                  <a:schemeClr val="bg1"/>
                </a:solidFill>
                <a:latin typeface="微软雅黑" panose="020B0503020204020204" pitchFamily="34" charset="-122"/>
                <a:ea typeface="微软雅黑" panose="020B0503020204020204" pitchFamily="34" charset="-122"/>
              </a:rPr>
              <a:t>0-6</a:t>
            </a:r>
            <a:r>
              <a:rPr lang="zh-CN" altLang="en-US" sz="1600" b="1" dirty="0">
                <a:solidFill>
                  <a:schemeClr val="bg1"/>
                </a:solidFill>
                <a:latin typeface="微软雅黑" panose="020B0503020204020204" pitchFamily="34" charset="-122"/>
                <a:ea typeface="微软雅黑" panose="020B0503020204020204" pitchFamily="34" charset="-122"/>
              </a:rPr>
              <a:t>岁是儿童眼健康保护和近视防控的关键期</a:t>
            </a:r>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预防措施</a:t>
            </a:r>
            <a:r>
              <a:rPr lang="en-US" altLang="zh-CN" sz="1600" b="1" dirty="0">
                <a:solidFill>
                  <a:schemeClr val="bg1"/>
                </a:solidFill>
                <a:latin typeface="微软雅黑" panose="020B0503020204020204" pitchFamily="34" charset="-122"/>
                <a:ea typeface="微软雅黑" panose="020B0503020204020204" pitchFamily="34" charset="-122"/>
              </a:rPr>
              <a:t>12</a:t>
            </a:r>
            <a:r>
              <a:rPr lang="zh-CN" altLang="en-US" sz="1600" b="1" dirty="0">
                <a:solidFill>
                  <a:schemeClr val="bg1"/>
                </a:solidFill>
                <a:latin typeface="微软雅黑" panose="020B0503020204020204" pitchFamily="34" charset="-122"/>
                <a:ea typeface="微软雅黑" panose="020B0503020204020204" pitchFamily="34" charset="-122"/>
              </a:rPr>
              <a:t>条）</a:t>
            </a:r>
          </a:p>
        </p:txBody>
      </p:sp>
      <p:grpSp>
        <p:nvGrpSpPr>
          <p:cNvPr id="8" name="组合 7">
            <a:extLst>
              <a:ext uri="{FF2B5EF4-FFF2-40B4-BE49-F238E27FC236}">
                <a16:creationId xmlns:a16="http://schemas.microsoft.com/office/drawing/2014/main" id="{926932E3-8163-474D-992F-D712519F69BA}"/>
              </a:ext>
            </a:extLst>
          </p:cNvPr>
          <p:cNvGrpSpPr/>
          <p:nvPr/>
        </p:nvGrpSpPr>
        <p:grpSpPr>
          <a:xfrm>
            <a:off x="4897156" y="2689809"/>
            <a:ext cx="6361192" cy="2353337"/>
            <a:chOff x="4876784" y="2689809"/>
            <a:chExt cx="6361192" cy="2353337"/>
          </a:xfrm>
        </p:grpSpPr>
        <p:sp>
          <p:nvSpPr>
            <p:cNvPr id="103" name="文本框 102">
              <a:extLst>
                <a:ext uri="{FF2B5EF4-FFF2-40B4-BE49-F238E27FC236}">
                  <a16:creationId xmlns:a16="http://schemas.microsoft.com/office/drawing/2014/main" id="{2B3D37C2-3857-4266-B9A4-443E9B149AF3}"/>
                </a:ext>
              </a:extLst>
            </p:cNvPr>
            <p:cNvSpPr txBox="1"/>
            <p:nvPr/>
          </p:nvSpPr>
          <p:spPr>
            <a:xfrm>
              <a:off x="4876784" y="2689809"/>
              <a:ext cx="3140603" cy="2353337"/>
            </a:xfrm>
            <a:prstGeom prst="rect">
              <a:avLst/>
            </a:prstGeom>
            <a:noFill/>
          </p:spPr>
          <p:txBody>
            <a:bodyPr wrap="none" rtlCol="0">
              <a:spAutoFit/>
            </a:bodyPr>
            <a:lstStyle/>
            <a:p>
              <a:pPr indent="-285750" defTabSz="609585">
                <a:lnSpc>
                  <a:spcPts val="30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开展监护人眼健康教育</a:t>
              </a:r>
            </a:p>
            <a:p>
              <a:pPr indent="-285750" defTabSz="609585">
                <a:lnSpc>
                  <a:spcPts val="30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培养良好用眼习惯</a:t>
              </a:r>
            </a:p>
            <a:p>
              <a:pPr indent="-285750" defTabSz="609585">
                <a:lnSpc>
                  <a:spcPts val="30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保证充足户外活动和体育锻炼</a:t>
              </a:r>
            </a:p>
            <a:p>
              <a:pPr indent="-285750" defTabSz="609585">
                <a:lnSpc>
                  <a:spcPts val="30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控制电子产品使用</a:t>
              </a:r>
            </a:p>
            <a:p>
              <a:pPr indent="-285750" defTabSz="609585">
                <a:lnSpc>
                  <a:spcPts val="30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改善眼发育和用眼环境</a:t>
              </a:r>
            </a:p>
            <a:p>
              <a:pPr indent="-285750" defTabSz="609585">
                <a:lnSpc>
                  <a:spcPts val="3000"/>
                </a:lnSpc>
                <a:buClr>
                  <a:srgbClr val="A63636"/>
                </a:buClr>
                <a:buSzPct val="80000"/>
                <a:buFont typeface="Wingdings" panose="05000000000000000000" pitchFamily="2" charset="2"/>
                <a:buChar char="n"/>
              </a:pPr>
              <a:r>
                <a:rPr lang="zh-CN" altLang="zh-CN" sz="1600" dirty="0">
                  <a:solidFill>
                    <a:prstClr val="black"/>
                  </a:solidFill>
                  <a:latin typeface="微软雅黑" panose="020B0503020204020204" pitchFamily="34" charset="-122"/>
                  <a:ea typeface="微软雅黑" panose="020B0503020204020204" pitchFamily="34" charset="-122"/>
                </a:rPr>
                <a:t>养成良好睡眠饮食习惯</a:t>
              </a:r>
              <a:endParaRPr lang="en-US" altLang="zh-CN" sz="1600" dirty="0">
                <a:solidFill>
                  <a:prstClr val="black"/>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5C877E4F-7543-447D-BB23-EEEB9D6E9497}"/>
                </a:ext>
              </a:extLst>
            </p:cNvPr>
            <p:cNvSpPr/>
            <p:nvPr/>
          </p:nvSpPr>
          <p:spPr>
            <a:xfrm>
              <a:off x="8104632" y="2689809"/>
              <a:ext cx="3133344" cy="2353337"/>
            </a:xfrm>
            <a:prstGeom prst="rect">
              <a:avLst/>
            </a:prstGeom>
          </p:spPr>
          <p:txBody>
            <a:bodyPr wrap="square">
              <a:spAutoFit/>
            </a:bodyPr>
            <a:lstStyle/>
            <a:p>
              <a:pPr indent="-285750" defTabSz="609585">
                <a:lnSpc>
                  <a:spcPts val="30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减轻家庭早教负担</a:t>
              </a:r>
            </a:p>
            <a:p>
              <a:pPr indent="-285750" defTabSz="609585">
                <a:lnSpc>
                  <a:spcPts val="30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倡导科学保育保教</a:t>
              </a:r>
            </a:p>
            <a:p>
              <a:pPr indent="-285750" defTabSz="609585">
                <a:lnSpc>
                  <a:spcPts val="30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重视学龄前儿童近视诊查</a:t>
              </a:r>
            </a:p>
            <a:p>
              <a:pPr indent="-285750" defTabSz="609585">
                <a:lnSpc>
                  <a:spcPts val="30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选择科学方式进行近视矫正</a:t>
              </a:r>
            </a:p>
            <a:p>
              <a:pPr indent="-285750" defTabSz="609585">
                <a:lnSpc>
                  <a:spcPts val="30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开展学龄前儿童近视筛查建档</a:t>
              </a:r>
            </a:p>
            <a:p>
              <a:pPr indent="-285750" defTabSz="609585">
                <a:lnSpc>
                  <a:spcPts val="30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加强近视防控科普宣传</a:t>
              </a:r>
            </a:p>
          </p:txBody>
        </p:sp>
      </p:grpSp>
    </p:spTree>
    <p:custDataLst>
      <p:tags r:id="rId1"/>
    </p:custDataLst>
    <p:extLst>
      <p:ext uri="{BB962C8B-B14F-4D97-AF65-F5344CB8AC3E}">
        <p14:creationId xmlns:p14="http://schemas.microsoft.com/office/powerpoint/2010/main" val="3543875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1A3AB82-E2ED-4559-8A37-9DF5752015F1}"/>
              </a:ext>
            </a:extLst>
          </p:cNvPr>
          <p:cNvGrpSpPr/>
          <p:nvPr/>
        </p:nvGrpSpPr>
        <p:grpSpPr>
          <a:xfrm>
            <a:off x="2193062" y="662190"/>
            <a:ext cx="7854863" cy="717574"/>
            <a:chOff x="2168569" y="645862"/>
            <a:chExt cx="7854863" cy="717574"/>
          </a:xfrm>
        </p:grpSpPr>
        <p:sp>
          <p:nvSpPr>
            <p:cNvPr id="3" name="Text Box 6">
              <a:extLst>
                <a:ext uri="{FF2B5EF4-FFF2-40B4-BE49-F238E27FC236}">
                  <a16:creationId xmlns:a16="http://schemas.microsoft.com/office/drawing/2014/main" id="{989A0EF3-1DC0-4958-877D-BC7B8C4CFAED}"/>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6--</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近视矫正</a:t>
              </a:r>
            </a:p>
          </p:txBody>
        </p:sp>
        <p:sp>
          <p:nvSpPr>
            <p:cNvPr id="4" name="矩形 3">
              <a:extLst>
                <a:ext uri="{FF2B5EF4-FFF2-40B4-BE49-F238E27FC236}">
                  <a16:creationId xmlns:a16="http://schemas.microsoft.com/office/drawing/2014/main" id="{82A940B4-1A38-4EFC-AA33-4B76F3CC5137}"/>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5" name="内容占位符 2">
            <a:extLst>
              <a:ext uri="{FF2B5EF4-FFF2-40B4-BE49-F238E27FC236}">
                <a16:creationId xmlns:a16="http://schemas.microsoft.com/office/drawing/2014/main" id="{587904A9-EB23-46A1-ABAD-2E24B3AFB914}"/>
              </a:ext>
            </a:extLst>
          </p:cNvPr>
          <p:cNvSpPr>
            <a:spLocks/>
          </p:cNvSpPr>
          <p:nvPr/>
        </p:nvSpPr>
        <p:spPr bwMode="auto">
          <a:xfrm>
            <a:off x="4992624" y="1816037"/>
            <a:ext cx="6364224" cy="362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marL="171450" indent="-171450"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lvl="1" indent="0" algn="just" defTabSz="914400">
              <a:lnSpc>
                <a:spcPts val="2500"/>
              </a:lnSpc>
              <a:spcBef>
                <a:spcPts val="0"/>
              </a:spcBef>
              <a:buClr>
                <a:srgbClr val="A63636"/>
              </a:buClr>
              <a:buSzPct val="80000"/>
              <a:buNone/>
            </a:pPr>
            <a:r>
              <a:rPr lang="zh-CN" altLang="en-US" sz="1600" b="1" dirty="0">
                <a:solidFill>
                  <a:srgbClr val="800000"/>
                </a:solidFill>
                <a:latin typeface="微软雅黑" panose="020B0503020204020204" pitchFamily="34" charset="-122"/>
                <a:ea typeface="微软雅黑" panose="020B0503020204020204" pitchFamily="34" charset="-122"/>
              </a:rPr>
              <a:t>近视矫正方法</a:t>
            </a:r>
            <a:r>
              <a:rPr lang="en-US" altLang="zh-CN" sz="1600" b="1" dirty="0">
                <a:solidFill>
                  <a:srgbClr val="800000"/>
                </a:solidFill>
                <a:latin typeface="微软雅黑" panose="020B0503020204020204" pitchFamily="34" charset="-122"/>
                <a:ea typeface="微软雅黑" panose="020B0503020204020204" pitchFamily="34" charset="-122"/>
              </a:rPr>
              <a:t>:</a:t>
            </a:r>
            <a:endParaRPr lang="zh-CN" altLang="en-US" sz="1600" b="1" dirty="0">
              <a:solidFill>
                <a:srgbClr val="800000"/>
              </a:solidFill>
              <a:latin typeface="微软雅黑" panose="020B0503020204020204" pitchFamily="34" charset="-122"/>
              <a:ea typeface="微软雅黑" panose="020B0503020204020204" pitchFamily="34" charset="-122"/>
            </a:endParaRPr>
          </a:p>
          <a:p>
            <a:pPr marL="342900" lvl="1" indent="-342900" algn="just" defTabSz="914400">
              <a:lnSpc>
                <a:spcPts val="3000"/>
              </a:lnSpc>
              <a:spcBef>
                <a:spcPts val="0"/>
              </a:spcBef>
              <a:buClr>
                <a:srgbClr val="A63636"/>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常用的矫正方法</a:t>
            </a:r>
            <a:r>
              <a:rPr lang="en-US" altLang="zh-CN" sz="1600" b="1"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框架眼镜、接触镜（隐形眼镜）和屈光手术等</a:t>
            </a:r>
            <a:r>
              <a:rPr lang="en-US" altLang="zh-CN" sz="1600" dirty="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a:p>
            <a:pPr marL="342900" lvl="1" indent="-342900" algn="just" defTabSz="914400">
              <a:lnSpc>
                <a:spcPts val="3000"/>
              </a:lnSpc>
              <a:spcBef>
                <a:spcPts val="0"/>
              </a:spcBef>
              <a:buClr>
                <a:srgbClr val="A63636"/>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专业机构诊断</a:t>
            </a:r>
            <a:r>
              <a:rPr lang="en-US" altLang="zh-CN" sz="1600" b="1" dirty="0">
                <a:latin typeface="微软雅黑" panose="020B0503020204020204" pitchFamily="34" charset="-122"/>
                <a:ea typeface="微软雅黑" panose="020B0503020204020204" pitchFamily="34" charset="-122"/>
              </a:rPr>
              <a:t>:</a:t>
            </a:r>
          </a:p>
          <a:p>
            <a:pPr marL="742950" lvl="2" indent="-342900" algn="just" defTabSz="914400">
              <a:lnSpc>
                <a:spcPts val="3000"/>
              </a:lnSpc>
              <a:spcBef>
                <a:spcPts val="0"/>
              </a:spcBef>
              <a:buClr>
                <a:srgbClr val="A63636"/>
              </a:buClr>
              <a:buSzPct val="80000"/>
              <a:buFont typeface="Wingdings" panose="05000000000000000000" pitchFamily="2" charset="2"/>
              <a:buChar char="p"/>
            </a:pPr>
            <a:r>
              <a:rPr lang="zh-CN" altLang="zh-CN" sz="1600" dirty="0">
                <a:latin typeface="微软雅黑" panose="020B0503020204020204" pitchFamily="34" charset="-122"/>
                <a:ea typeface="微软雅黑" panose="020B0503020204020204" pitchFamily="34" charset="-122"/>
              </a:rPr>
              <a:t>问诊、规范验光、视功能检查、眼健康检查</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742950" lvl="2" indent="-342900" algn="just" defTabSz="914400">
              <a:lnSpc>
                <a:spcPts val="3000"/>
              </a:lnSpc>
              <a:spcBef>
                <a:spcPts val="0"/>
              </a:spcBef>
              <a:buClr>
                <a:srgbClr val="A63636"/>
              </a:buClr>
              <a:buSzPct val="80000"/>
              <a:buFont typeface="Wingdings" panose="05000000000000000000" pitchFamily="2" charset="2"/>
              <a:buChar char="p"/>
            </a:pPr>
            <a:r>
              <a:rPr lang="zh-CN" altLang="zh-CN" sz="1600" b="1" dirty="0">
                <a:solidFill>
                  <a:srgbClr val="A63636"/>
                </a:solidFill>
                <a:latin typeface="微软雅黑" panose="020B0503020204020204" pitchFamily="34" charset="-122"/>
                <a:ea typeface="微软雅黑" panose="020B0503020204020204" pitchFamily="34" charset="-122"/>
              </a:rPr>
              <a:t>出具个性化矫正处方</a:t>
            </a:r>
            <a:r>
              <a:rPr lang="en-US" altLang="zh-CN" sz="1600" b="1" dirty="0">
                <a:solidFill>
                  <a:srgbClr val="A63636"/>
                </a:solidFill>
                <a:latin typeface="微软雅黑" panose="020B0503020204020204" pitchFamily="34" charset="-122"/>
                <a:ea typeface="微软雅黑" panose="020B0503020204020204" pitchFamily="34" charset="-122"/>
              </a:rPr>
              <a:t>;</a:t>
            </a:r>
            <a:endParaRPr lang="zh-CN" altLang="zh-CN" sz="1600" b="1" dirty="0">
              <a:solidFill>
                <a:srgbClr val="A63636"/>
              </a:solidFill>
              <a:latin typeface="微软雅黑" panose="020B0503020204020204" pitchFamily="34" charset="-122"/>
              <a:ea typeface="微软雅黑" panose="020B0503020204020204" pitchFamily="34" charset="-122"/>
            </a:endParaRPr>
          </a:p>
          <a:p>
            <a:pPr marL="342900" lvl="1" indent="-342900" algn="just" defTabSz="914400">
              <a:lnSpc>
                <a:spcPts val="3000"/>
              </a:lnSpc>
              <a:spcBef>
                <a:spcPts val="0"/>
              </a:spcBef>
              <a:buClr>
                <a:srgbClr val="A63636"/>
              </a:buClr>
              <a:buSzPct val="80000"/>
              <a:buFont typeface="Wingdings" panose="05000000000000000000" pitchFamily="2" charset="2"/>
              <a:buChar char="n"/>
            </a:pPr>
            <a:r>
              <a:rPr lang="zh-CN" altLang="zh-CN" sz="1600" b="1" dirty="0">
                <a:latin typeface="微软雅黑" panose="020B0503020204020204" pitchFamily="34" charset="-122"/>
                <a:ea typeface="微软雅黑" panose="020B0503020204020204" pitchFamily="34" charset="-122"/>
              </a:rPr>
              <a:t>接触镜</a:t>
            </a:r>
            <a:r>
              <a:rPr lang="zh-CN" altLang="en-US" sz="1600" b="1" dirty="0">
                <a:latin typeface="微软雅黑" panose="020B0503020204020204" pitchFamily="34" charset="-122"/>
                <a:ea typeface="微软雅黑" panose="020B0503020204020204" pitchFamily="34" charset="-122"/>
              </a:rPr>
              <a:t>验配</a:t>
            </a:r>
            <a:r>
              <a:rPr lang="en-US" altLang="zh-CN" sz="1600" b="1"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需屈光及眼部检查，排除配戴禁忌证后进行验配</a:t>
            </a:r>
            <a:r>
              <a:rPr lang="en-US" altLang="zh-CN" sz="1600" dirty="0">
                <a:latin typeface="微软雅黑" panose="020B0503020204020204" pitchFamily="34" charset="-122"/>
                <a:ea typeface="微软雅黑" panose="020B0503020204020204" pitchFamily="34" charset="-122"/>
              </a:rPr>
              <a:t>;</a:t>
            </a:r>
          </a:p>
          <a:p>
            <a:pPr marL="342900" lvl="1" indent="-342900" algn="just" defTabSz="914400">
              <a:lnSpc>
                <a:spcPts val="3000"/>
              </a:lnSpc>
              <a:spcBef>
                <a:spcPts val="0"/>
              </a:spcBef>
              <a:buClr>
                <a:srgbClr val="A63636"/>
              </a:buClr>
              <a:buSzPct val="80000"/>
              <a:buFont typeface="Wingdings" panose="05000000000000000000" pitchFamily="2" charset="2"/>
              <a:buChar char="n"/>
            </a:pPr>
            <a:r>
              <a:rPr lang="zh-CN" altLang="zh-CN" sz="1600" b="1" dirty="0">
                <a:latin typeface="微软雅黑" panose="020B0503020204020204" pitchFamily="34" charset="-122"/>
                <a:ea typeface="微软雅黑" panose="020B0503020204020204" pitchFamily="34" charset="-122"/>
              </a:rPr>
              <a:t>屈光手术</a:t>
            </a:r>
            <a:r>
              <a:rPr lang="en-US" altLang="zh-CN" sz="1600" b="1"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适合于年满</a:t>
            </a:r>
            <a:r>
              <a:rPr lang="en-US" altLang="zh-CN" sz="1600" dirty="0">
                <a:latin typeface="微软雅黑" panose="020B0503020204020204" pitchFamily="34" charset="-122"/>
                <a:ea typeface="微软雅黑" panose="020B0503020204020204" pitchFamily="34" charset="-122"/>
              </a:rPr>
              <a:t>18</a:t>
            </a:r>
            <a:r>
              <a:rPr lang="zh-CN" altLang="zh-CN" sz="1600" dirty="0">
                <a:latin typeface="微软雅黑" panose="020B0503020204020204" pitchFamily="34" charset="-122"/>
                <a:ea typeface="微软雅黑" panose="020B0503020204020204" pitchFamily="34" charset="-122"/>
              </a:rPr>
              <a:t>周岁、度数稳定</a:t>
            </a:r>
            <a:r>
              <a:rPr lang="en-US" altLang="zh-CN" sz="1600" dirty="0">
                <a:latin typeface="微软雅黑" panose="020B0503020204020204" pitchFamily="34" charset="-122"/>
                <a:ea typeface="微软雅黑" panose="020B0503020204020204" pitchFamily="34" charset="-122"/>
              </a:rPr>
              <a:t>2</a:t>
            </a:r>
            <a:r>
              <a:rPr lang="zh-CN" altLang="zh-CN" sz="1600" dirty="0">
                <a:latin typeface="微软雅黑" panose="020B0503020204020204" pitchFamily="34" charset="-122"/>
                <a:ea typeface="微软雅黑" panose="020B0503020204020204" pitchFamily="34" charset="-122"/>
              </a:rPr>
              <a:t>年以上</a:t>
            </a:r>
            <a:r>
              <a:rPr lang="en-US" altLang="zh-CN"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且经检查未发现屈光手术禁忌证</a:t>
            </a:r>
            <a:r>
              <a:rPr lang="zh-CN" altLang="en-US" sz="1600" dirty="0">
                <a:latin typeface="微软雅黑" panose="020B0503020204020204" pitchFamily="34" charset="-122"/>
                <a:ea typeface="微软雅黑" panose="020B0503020204020204" pitchFamily="34" charset="-122"/>
              </a:rPr>
              <a:t>者</a:t>
            </a:r>
            <a:r>
              <a:rPr lang="en-US" altLang="zh-CN" sz="1600" dirty="0">
                <a:latin typeface="微软雅黑" panose="020B0503020204020204" pitchFamily="34" charset="-122"/>
                <a:ea typeface="微软雅黑" panose="020B0503020204020204" pitchFamily="34" charset="-122"/>
              </a:rPr>
              <a:t>;</a:t>
            </a:r>
          </a:p>
          <a:p>
            <a:pPr marL="342900" lvl="1" indent="-342900" algn="just" defTabSz="914400">
              <a:lnSpc>
                <a:spcPts val="3000"/>
              </a:lnSpc>
              <a:spcBef>
                <a:spcPts val="0"/>
              </a:spcBef>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角膜接触镜验配后</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需按要求</a:t>
            </a:r>
            <a:r>
              <a:rPr lang="zh-CN" altLang="zh-CN" sz="1600" dirty="0">
                <a:latin typeface="微软雅黑" panose="020B0503020204020204" pitchFamily="34" charset="-122"/>
                <a:ea typeface="微软雅黑" panose="020B0503020204020204" pitchFamily="34" charset="-122"/>
              </a:rPr>
              <a:t>随访复查</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防范并发症</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marL="342900" lvl="1" indent="-342900" algn="just" defTabSz="914400">
              <a:lnSpc>
                <a:spcPts val="3000"/>
              </a:lnSpc>
              <a:spcBef>
                <a:spcPts val="0"/>
              </a:spcBef>
              <a:buClr>
                <a:srgbClr val="A63636"/>
              </a:buClr>
              <a:buSzPct val="80000"/>
              <a:buFont typeface="Wingdings" panose="05000000000000000000" pitchFamily="2" charset="2"/>
              <a:buChar char="n"/>
            </a:pPr>
            <a:r>
              <a:rPr lang="zh-CN" altLang="zh-CN" sz="1600" b="1" dirty="0">
                <a:solidFill>
                  <a:srgbClr val="A63636"/>
                </a:solidFill>
                <a:latin typeface="微软雅黑" panose="020B0503020204020204" pitchFamily="34" charset="-122"/>
                <a:ea typeface="微软雅黑" panose="020B0503020204020204" pitchFamily="34" charset="-122"/>
              </a:rPr>
              <a:t>屈光手术后仍需定期进行眼健康检查</a:t>
            </a:r>
            <a:r>
              <a:rPr lang="en-US" altLang="zh-CN" sz="1600" b="1" dirty="0">
                <a:solidFill>
                  <a:srgbClr val="A63636"/>
                </a:solidFill>
                <a:latin typeface="微软雅黑" panose="020B0503020204020204" pitchFamily="34" charset="-122"/>
                <a:ea typeface="微软雅黑" panose="020B0503020204020204" pitchFamily="34" charset="-122"/>
              </a:rPr>
              <a:t>;</a:t>
            </a:r>
            <a:endParaRPr lang="zh-CN" altLang="zh-CN" sz="1600" b="1" dirty="0">
              <a:solidFill>
                <a:srgbClr val="A63636"/>
              </a:solidFill>
              <a:latin typeface="微软雅黑" panose="020B0503020204020204" pitchFamily="34" charset="-122"/>
              <a:ea typeface="微软雅黑" panose="020B0503020204020204" pitchFamily="34" charset="-122"/>
            </a:endParaRPr>
          </a:p>
        </p:txBody>
      </p:sp>
      <p:sp>
        <p:nvSpPr>
          <p:cNvPr id="33" name="标题 1">
            <a:extLst>
              <a:ext uri="{FF2B5EF4-FFF2-40B4-BE49-F238E27FC236}">
                <a16:creationId xmlns:a16="http://schemas.microsoft.com/office/drawing/2014/main" id="{4A5479B4-60E3-4D05-A093-BF25258BC72F}"/>
              </a:ext>
            </a:extLst>
          </p:cNvPr>
          <p:cNvSpPr txBox="1">
            <a:spLocks/>
          </p:cNvSpPr>
          <p:nvPr/>
        </p:nvSpPr>
        <p:spPr>
          <a:xfrm>
            <a:off x="5696688" y="1709929"/>
            <a:ext cx="1819680" cy="3749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1600" dirty="0">
              <a:solidFill>
                <a:srgbClr val="800000"/>
              </a:solidFill>
              <a:latin typeface="微软雅黑" panose="020B0503020204020204" pitchFamily="34" charset="-122"/>
              <a:ea typeface="微软雅黑" panose="020B0503020204020204" pitchFamily="34" charset="-122"/>
            </a:endParaRPr>
          </a:p>
        </p:txBody>
      </p:sp>
      <p:grpSp>
        <p:nvGrpSpPr>
          <p:cNvPr id="96" name="组合 95">
            <a:extLst>
              <a:ext uri="{FF2B5EF4-FFF2-40B4-BE49-F238E27FC236}">
                <a16:creationId xmlns:a16="http://schemas.microsoft.com/office/drawing/2014/main" id="{5F8FA16E-050B-4DAF-8362-5A01851FF42B}"/>
              </a:ext>
            </a:extLst>
          </p:cNvPr>
          <p:cNvGrpSpPr/>
          <p:nvPr/>
        </p:nvGrpSpPr>
        <p:grpSpPr>
          <a:xfrm>
            <a:off x="731592" y="2011681"/>
            <a:ext cx="3748896" cy="3291839"/>
            <a:chOff x="731592" y="2011681"/>
            <a:chExt cx="3748896" cy="3291839"/>
          </a:xfrm>
        </p:grpSpPr>
        <p:sp>
          <p:nvSpPr>
            <p:cNvPr id="6" name="标题 1">
              <a:extLst>
                <a:ext uri="{FF2B5EF4-FFF2-40B4-BE49-F238E27FC236}">
                  <a16:creationId xmlns:a16="http://schemas.microsoft.com/office/drawing/2014/main" id="{98FFD520-6F7F-4B6E-B638-0D3D97A45765}"/>
                </a:ext>
              </a:extLst>
            </p:cNvPr>
            <p:cNvSpPr txBox="1">
              <a:spLocks/>
            </p:cNvSpPr>
            <p:nvPr/>
          </p:nvSpPr>
          <p:spPr>
            <a:xfrm>
              <a:off x="1316724" y="2011681"/>
              <a:ext cx="2578632" cy="356615"/>
            </a:xfrm>
            <a:prstGeom prst="rect">
              <a:avLst/>
            </a:prstGeom>
            <a:solidFill>
              <a:srgbClr val="A63636"/>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不同类型的近视矫正手段</a:t>
              </a:r>
            </a:p>
          </p:txBody>
        </p:sp>
        <p:grpSp>
          <p:nvGrpSpPr>
            <p:cNvPr id="94" name="组合 93">
              <a:extLst>
                <a:ext uri="{FF2B5EF4-FFF2-40B4-BE49-F238E27FC236}">
                  <a16:creationId xmlns:a16="http://schemas.microsoft.com/office/drawing/2014/main" id="{12AC0B10-348A-44F1-9964-EE543C6EFDDC}"/>
                </a:ext>
              </a:extLst>
            </p:cNvPr>
            <p:cNvGrpSpPr/>
            <p:nvPr/>
          </p:nvGrpSpPr>
          <p:grpSpPr>
            <a:xfrm>
              <a:off x="1371672" y="2560320"/>
              <a:ext cx="2468736" cy="1280160"/>
              <a:chOff x="1316808" y="2514600"/>
              <a:chExt cx="2468736" cy="1280160"/>
            </a:xfrm>
          </p:grpSpPr>
          <p:grpSp>
            <p:nvGrpSpPr>
              <p:cNvPr id="92" name="组合 91">
                <a:extLst>
                  <a:ext uri="{FF2B5EF4-FFF2-40B4-BE49-F238E27FC236}">
                    <a16:creationId xmlns:a16="http://schemas.microsoft.com/office/drawing/2014/main" id="{FFC26CF4-443C-4F2E-AD38-02B8F3273DE6}"/>
                  </a:ext>
                </a:extLst>
              </p:cNvPr>
              <p:cNvGrpSpPr/>
              <p:nvPr/>
            </p:nvGrpSpPr>
            <p:grpSpPr>
              <a:xfrm>
                <a:off x="1316808" y="2514600"/>
                <a:ext cx="1152000" cy="1280160"/>
                <a:chOff x="1316808" y="2514600"/>
                <a:chExt cx="1152000" cy="1280160"/>
              </a:xfrm>
            </p:grpSpPr>
            <p:sp>
              <p:nvSpPr>
                <p:cNvPr id="32" name="文本框 31">
                  <a:extLst>
                    <a:ext uri="{FF2B5EF4-FFF2-40B4-BE49-F238E27FC236}">
                      <a16:creationId xmlns:a16="http://schemas.microsoft.com/office/drawing/2014/main" id="{77E5109C-3E8F-43D6-9853-A0AA60D662BD}"/>
                    </a:ext>
                  </a:extLst>
                </p:cNvPr>
                <p:cNvSpPr txBox="1"/>
                <p:nvPr/>
              </p:nvSpPr>
              <p:spPr>
                <a:xfrm>
                  <a:off x="1335024" y="3456206"/>
                  <a:ext cx="1115568" cy="338554"/>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药物干预</a:t>
                  </a:r>
                </a:p>
              </p:txBody>
            </p:sp>
            <p:grpSp>
              <p:nvGrpSpPr>
                <p:cNvPr id="42" name="组合 41">
                  <a:extLst>
                    <a:ext uri="{FF2B5EF4-FFF2-40B4-BE49-F238E27FC236}">
                      <a16:creationId xmlns:a16="http://schemas.microsoft.com/office/drawing/2014/main" id="{45249B67-3765-413F-9B94-B8A025ED7C18}"/>
                    </a:ext>
                  </a:extLst>
                </p:cNvPr>
                <p:cNvGrpSpPr/>
                <p:nvPr/>
              </p:nvGrpSpPr>
              <p:grpSpPr>
                <a:xfrm>
                  <a:off x="1578666" y="2661921"/>
                  <a:ext cx="628141" cy="628141"/>
                  <a:chOff x="2261363" y="3814065"/>
                  <a:chExt cx="628141" cy="628141"/>
                </a:xfrm>
              </p:grpSpPr>
              <p:sp>
                <p:nvSpPr>
                  <p:cNvPr id="34" name="işḷîḋé">
                    <a:extLst>
                      <a:ext uri="{FF2B5EF4-FFF2-40B4-BE49-F238E27FC236}">
                        <a16:creationId xmlns:a16="http://schemas.microsoft.com/office/drawing/2014/main" id="{55B709F4-86A9-48F1-8DB6-B9FC12095664}"/>
                      </a:ext>
                    </a:extLst>
                  </p:cNvPr>
                  <p:cNvSpPr/>
                  <p:nvPr/>
                </p:nvSpPr>
                <p:spPr>
                  <a:xfrm>
                    <a:off x="2261363" y="3814065"/>
                    <a:ext cx="628141" cy="628141"/>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36" name="iş1íḍé">
                    <a:extLst>
                      <a:ext uri="{FF2B5EF4-FFF2-40B4-BE49-F238E27FC236}">
                        <a16:creationId xmlns:a16="http://schemas.microsoft.com/office/drawing/2014/main" id="{441ECDE1-1B1E-4146-8EAF-EBD26E28932E}"/>
                      </a:ext>
                    </a:extLst>
                  </p:cNvPr>
                  <p:cNvSpPr/>
                  <p:nvPr/>
                </p:nvSpPr>
                <p:spPr>
                  <a:xfrm>
                    <a:off x="2354959" y="3969118"/>
                    <a:ext cx="440948" cy="31803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8157" h="438634">
                        <a:moveTo>
                          <a:pt x="404441" y="267190"/>
                        </a:moveTo>
                        <a:lnTo>
                          <a:pt x="312536" y="267501"/>
                        </a:lnTo>
                        <a:cubicBezTo>
                          <a:pt x="279569" y="267656"/>
                          <a:pt x="252822" y="294522"/>
                          <a:pt x="252977" y="327444"/>
                        </a:cubicBezTo>
                        <a:cubicBezTo>
                          <a:pt x="253133" y="360211"/>
                          <a:pt x="279880" y="386921"/>
                          <a:pt x="312692" y="386921"/>
                        </a:cubicBezTo>
                        <a:lnTo>
                          <a:pt x="313003" y="386921"/>
                        </a:lnTo>
                        <a:lnTo>
                          <a:pt x="404908" y="386456"/>
                        </a:lnTo>
                        <a:cubicBezTo>
                          <a:pt x="404908" y="373411"/>
                          <a:pt x="404441" y="280080"/>
                          <a:pt x="404441" y="267190"/>
                        </a:cubicBezTo>
                        <a:close/>
                        <a:moveTo>
                          <a:pt x="496657" y="215012"/>
                        </a:moveTo>
                        <a:cubicBezTo>
                          <a:pt x="526204" y="215012"/>
                          <a:pt x="554195" y="226348"/>
                          <a:pt x="575189" y="247158"/>
                        </a:cubicBezTo>
                        <a:cubicBezTo>
                          <a:pt x="596338" y="268122"/>
                          <a:pt x="608156" y="296075"/>
                          <a:pt x="608156" y="325891"/>
                        </a:cubicBezTo>
                        <a:cubicBezTo>
                          <a:pt x="608467" y="387387"/>
                          <a:pt x="558705" y="437547"/>
                          <a:pt x="497124" y="437858"/>
                        </a:cubicBezTo>
                        <a:lnTo>
                          <a:pt x="312692" y="438634"/>
                        </a:lnTo>
                        <a:cubicBezTo>
                          <a:pt x="251422" y="438634"/>
                          <a:pt x="201349" y="388940"/>
                          <a:pt x="201193" y="327755"/>
                        </a:cubicBezTo>
                        <a:cubicBezTo>
                          <a:pt x="200882" y="266259"/>
                          <a:pt x="250645" y="216099"/>
                          <a:pt x="312225" y="215788"/>
                        </a:cubicBezTo>
                        <a:close/>
                        <a:moveTo>
                          <a:pt x="241505" y="0"/>
                        </a:moveTo>
                        <a:cubicBezTo>
                          <a:pt x="270058" y="0"/>
                          <a:pt x="298630" y="10869"/>
                          <a:pt x="320477" y="32605"/>
                        </a:cubicBezTo>
                        <a:cubicBezTo>
                          <a:pt x="359040" y="71110"/>
                          <a:pt x="363394" y="130886"/>
                          <a:pt x="333694" y="174360"/>
                        </a:cubicBezTo>
                        <a:lnTo>
                          <a:pt x="312080" y="174360"/>
                        </a:lnTo>
                        <a:cubicBezTo>
                          <a:pt x="289689" y="174515"/>
                          <a:pt x="268386" y="179483"/>
                          <a:pt x="249105" y="188333"/>
                        </a:cubicBezTo>
                        <a:lnTo>
                          <a:pt x="283780" y="153710"/>
                        </a:lnTo>
                        <a:cubicBezTo>
                          <a:pt x="307105" y="130421"/>
                          <a:pt x="307105" y="92537"/>
                          <a:pt x="283780" y="69247"/>
                        </a:cubicBezTo>
                        <a:cubicBezTo>
                          <a:pt x="260456" y="45958"/>
                          <a:pt x="222670" y="45958"/>
                          <a:pt x="199346" y="69247"/>
                        </a:cubicBezTo>
                        <a:lnTo>
                          <a:pt x="134348" y="134147"/>
                        </a:lnTo>
                        <a:lnTo>
                          <a:pt x="212252" y="212088"/>
                        </a:lnTo>
                        <a:cubicBezTo>
                          <a:pt x="178509" y="241433"/>
                          <a:pt x="159539" y="283664"/>
                          <a:pt x="159694" y="327914"/>
                        </a:cubicBezTo>
                        <a:cubicBezTo>
                          <a:pt x="159694" y="332572"/>
                          <a:pt x="160005" y="337075"/>
                          <a:pt x="160316" y="341577"/>
                        </a:cubicBezTo>
                        <a:cubicBezTo>
                          <a:pt x="145388" y="348874"/>
                          <a:pt x="128750" y="352756"/>
                          <a:pt x="111490" y="352756"/>
                        </a:cubicBezTo>
                        <a:cubicBezTo>
                          <a:pt x="81791" y="352756"/>
                          <a:pt x="53646" y="341111"/>
                          <a:pt x="32654" y="319996"/>
                        </a:cubicBezTo>
                        <a:cubicBezTo>
                          <a:pt x="-10885" y="276678"/>
                          <a:pt x="-10885" y="205878"/>
                          <a:pt x="32654" y="162405"/>
                        </a:cubicBezTo>
                        <a:lnTo>
                          <a:pt x="162648" y="32605"/>
                        </a:lnTo>
                        <a:cubicBezTo>
                          <a:pt x="184418" y="10869"/>
                          <a:pt x="212952" y="0"/>
                          <a:pt x="241505" y="0"/>
                        </a:cubicBezTo>
                        <a:close/>
                      </a:path>
                    </a:pathLst>
                  </a:custGeom>
                  <a:solidFill>
                    <a:srgbClr val="1891AC"/>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sp>
              <p:nvSpPr>
                <p:cNvPr id="39" name="矩形 38">
                  <a:extLst>
                    <a:ext uri="{FF2B5EF4-FFF2-40B4-BE49-F238E27FC236}">
                      <a16:creationId xmlns:a16="http://schemas.microsoft.com/office/drawing/2014/main" id="{368CE368-FD08-41C4-8C98-391C6DA24356}"/>
                    </a:ext>
                  </a:extLst>
                </p:cNvPr>
                <p:cNvSpPr/>
                <p:nvPr/>
              </p:nvSpPr>
              <p:spPr>
                <a:xfrm>
                  <a:off x="1321308" y="2514600"/>
                  <a:ext cx="1143000" cy="128016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E5BB7A0B-B4F2-4830-B9C9-B652034AE37C}"/>
                    </a:ext>
                  </a:extLst>
                </p:cNvPr>
                <p:cNvCxnSpPr>
                  <a:cxnSpLocks/>
                </p:cNvCxnSpPr>
                <p:nvPr/>
              </p:nvCxnSpPr>
              <p:spPr>
                <a:xfrm>
                  <a:off x="1316808" y="3447288"/>
                  <a:ext cx="115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3" name="组合 92">
                <a:extLst>
                  <a:ext uri="{FF2B5EF4-FFF2-40B4-BE49-F238E27FC236}">
                    <a16:creationId xmlns:a16="http://schemas.microsoft.com/office/drawing/2014/main" id="{1A9A142A-F465-42B4-9A70-2503197F8D7F}"/>
                  </a:ext>
                </a:extLst>
              </p:cNvPr>
              <p:cNvGrpSpPr/>
              <p:nvPr/>
            </p:nvGrpSpPr>
            <p:grpSpPr>
              <a:xfrm>
                <a:off x="2633544" y="2514600"/>
                <a:ext cx="1152000" cy="1280160"/>
                <a:chOff x="2670120" y="2514600"/>
                <a:chExt cx="1152000" cy="1280160"/>
              </a:xfrm>
            </p:grpSpPr>
            <p:sp>
              <p:nvSpPr>
                <p:cNvPr id="58" name="文本框 57">
                  <a:extLst>
                    <a:ext uri="{FF2B5EF4-FFF2-40B4-BE49-F238E27FC236}">
                      <a16:creationId xmlns:a16="http://schemas.microsoft.com/office/drawing/2014/main" id="{9A1B4482-EA57-47AF-9F31-FBA6D6D9AE5B}"/>
                    </a:ext>
                  </a:extLst>
                </p:cNvPr>
                <p:cNvSpPr txBox="1"/>
                <p:nvPr/>
              </p:nvSpPr>
              <p:spPr>
                <a:xfrm>
                  <a:off x="2688336" y="3456206"/>
                  <a:ext cx="1115568" cy="338554"/>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眼镜干预</a:t>
                  </a:r>
                </a:p>
              </p:txBody>
            </p:sp>
            <p:sp>
              <p:nvSpPr>
                <p:cNvPr id="60" name="işḷîḋé">
                  <a:extLst>
                    <a:ext uri="{FF2B5EF4-FFF2-40B4-BE49-F238E27FC236}">
                      <a16:creationId xmlns:a16="http://schemas.microsoft.com/office/drawing/2014/main" id="{BDB79CC0-D47B-40E5-A3B7-32481C3D40DD}"/>
                    </a:ext>
                  </a:extLst>
                </p:cNvPr>
                <p:cNvSpPr/>
                <p:nvPr/>
              </p:nvSpPr>
              <p:spPr>
                <a:xfrm>
                  <a:off x="2931978" y="2661921"/>
                  <a:ext cx="628141" cy="628141"/>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62" name="矩形 61">
                  <a:extLst>
                    <a:ext uri="{FF2B5EF4-FFF2-40B4-BE49-F238E27FC236}">
                      <a16:creationId xmlns:a16="http://schemas.microsoft.com/office/drawing/2014/main" id="{5423CB32-1514-483E-8330-E670C2029D9C}"/>
                    </a:ext>
                  </a:extLst>
                </p:cNvPr>
                <p:cNvSpPr/>
                <p:nvPr/>
              </p:nvSpPr>
              <p:spPr>
                <a:xfrm>
                  <a:off x="2674620" y="2514600"/>
                  <a:ext cx="1143000" cy="128016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a:extLst>
                    <a:ext uri="{FF2B5EF4-FFF2-40B4-BE49-F238E27FC236}">
                      <a16:creationId xmlns:a16="http://schemas.microsoft.com/office/drawing/2014/main" id="{E23541F9-E94A-4AB4-8718-BB146F9253E0}"/>
                    </a:ext>
                  </a:extLst>
                </p:cNvPr>
                <p:cNvCxnSpPr>
                  <a:cxnSpLocks/>
                </p:cNvCxnSpPr>
                <p:nvPr/>
              </p:nvCxnSpPr>
              <p:spPr>
                <a:xfrm>
                  <a:off x="2670120" y="3447288"/>
                  <a:ext cx="115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4" name="iş1íḍé">
                  <a:extLst>
                    <a:ext uri="{FF2B5EF4-FFF2-40B4-BE49-F238E27FC236}">
                      <a16:creationId xmlns:a16="http://schemas.microsoft.com/office/drawing/2014/main" id="{283ED280-697A-428C-8CC9-8FFA21923432}"/>
                    </a:ext>
                  </a:extLst>
                </p:cNvPr>
                <p:cNvSpPr/>
                <p:nvPr/>
              </p:nvSpPr>
              <p:spPr>
                <a:xfrm>
                  <a:off x="3049528" y="2817223"/>
                  <a:ext cx="393041" cy="299248"/>
                </a:xfrm>
                <a:custGeom>
                  <a:avLst/>
                  <a:gdLst>
                    <a:gd name="T0" fmla="*/ 1272 w 1275"/>
                    <a:gd name="T1" fmla="*/ 919 h 972"/>
                    <a:gd name="T2" fmla="*/ 1272 w 1275"/>
                    <a:gd name="T3" fmla="*/ 608 h 972"/>
                    <a:gd name="T4" fmla="*/ 1267 w 1275"/>
                    <a:gd name="T5" fmla="*/ 560 h 972"/>
                    <a:gd name="T6" fmla="*/ 1267 w 1275"/>
                    <a:gd name="T7" fmla="*/ 560 h 972"/>
                    <a:gd name="T8" fmla="*/ 1266 w 1275"/>
                    <a:gd name="T9" fmla="*/ 558 h 972"/>
                    <a:gd name="T10" fmla="*/ 992 w 1275"/>
                    <a:gd name="T11" fmla="*/ 32 h 972"/>
                    <a:gd name="T12" fmla="*/ 930 w 1275"/>
                    <a:gd name="T13" fmla="*/ 12 h 972"/>
                    <a:gd name="T14" fmla="*/ 910 w 1275"/>
                    <a:gd name="T15" fmla="*/ 75 h 972"/>
                    <a:gd name="T16" fmla="*/ 1160 w 1275"/>
                    <a:gd name="T17" fmla="*/ 554 h 972"/>
                    <a:gd name="T18" fmla="*/ 115 w 1275"/>
                    <a:gd name="T19" fmla="*/ 554 h 972"/>
                    <a:gd name="T20" fmla="*/ 366 w 1275"/>
                    <a:gd name="T21" fmla="*/ 75 h 972"/>
                    <a:gd name="T22" fmla="*/ 346 w 1275"/>
                    <a:gd name="T23" fmla="*/ 12 h 972"/>
                    <a:gd name="T24" fmla="*/ 283 w 1275"/>
                    <a:gd name="T25" fmla="*/ 32 h 972"/>
                    <a:gd name="T26" fmla="*/ 8 w 1275"/>
                    <a:gd name="T27" fmla="*/ 556 h 972"/>
                    <a:gd name="T28" fmla="*/ 3 w 1275"/>
                    <a:gd name="T29" fmla="*/ 607 h 972"/>
                    <a:gd name="T30" fmla="*/ 3 w 1275"/>
                    <a:gd name="T31" fmla="*/ 918 h 972"/>
                    <a:gd name="T32" fmla="*/ 31 w 1275"/>
                    <a:gd name="T33" fmla="*/ 971 h 972"/>
                    <a:gd name="T34" fmla="*/ 558 w 1275"/>
                    <a:gd name="T35" fmla="*/ 971 h 972"/>
                    <a:gd name="T36" fmla="*/ 612 w 1275"/>
                    <a:gd name="T37" fmla="*/ 918 h 972"/>
                    <a:gd name="T38" fmla="*/ 612 w 1275"/>
                    <a:gd name="T39" fmla="*/ 634 h 972"/>
                    <a:gd name="T40" fmla="*/ 666 w 1275"/>
                    <a:gd name="T41" fmla="*/ 634 h 972"/>
                    <a:gd name="T42" fmla="*/ 666 w 1275"/>
                    <a:gd name="T43" fmla="*/ 919 h 972"/>
                    <a:gd name="T44" fmla="*/ 720 w 1275"/>
                    <a:gd name="T45" fmla="*/ 972 h 972"/>
                    <a:gd name="T46" fmla="*/ 1247 w 1275"/>
                    <a:gd name="T47" fmla="*/ 972 h 972"/>
                    <a:gd name="T48" fmla="*/ 1272 w 1275"/>
                    <a:gd name="T49" fmla="*/ 919 h 972"/>
                    <a:gd name="T50" fmla="*/ 544 w 1275"/>
                    <a:gd name="T51" fmla="*/ 888 h 972"/>
                    <a:gd name="T52" fmla="*/ 86 w 1275"/>
                    <a:gd name="T53" fmla="*/ 888 h 972"/>
                    <a:gd name="T54" fmla="*/ 86 w 1275"/>
                    <a:gd name="T55" fmla="*/ 636 h 972"/>
                    <a:gd name="T56" fmla="*/ 544 w 1275"/>
                    <a:gd name="T57" fmla="*/ 636 h 972"/>
                    <a:gd name="T58" fmla="*/ 544 w 1275"/>
                    <a:gd name="T59" fmla="*/ 888 h 972"/>
                    <a:gd name="T60" fmla="*/ 1190 w 1275"/>
                    <a:gd name="T61" fmla="*/ 888 h 972"/>
                    <a:gd name="T62" fmla="*/ 731 w 1275"/>
                    <a:gd name="T63" fmla="*/ 888 h 972"/>
                    <a:gd name="T64" fmla="*/ 731 w 1275"/>
                    <a:gd name="T65" fmla="*/ 636 h 972"/>
                    <a:gd name="T66" fmla="*/ 1190 w 1275"/>
                    <a:gd name="T67" fmla="*/ 636 h 972"/>
                    <a:gd name="T68" fmla="*/ 1190 w 1275"/>
                    <a:gd name="T69" fmla="*/ 888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5" h="972">
                      <a:moveTo>
                        <a:pt x="1272" y="919"/>
                      </a:moveTo>
                      <a:lnTo>
                        <a:pt x="1272" y="608"/>
                      </a:lnTo>
                      <a:cubicBezTo>
                        <a:pt x="1272" y="575"/>
                        <a:pt x="1270" y="566"/>
                        <a:pt x="1267" y="560"/>
                      </a:cubicBezTo>
                      <a:lnTo>
                        <a:pt x="1267" y="560"/>
                      </a:lnTo>
                      <a:cubicBezTo>
                        <a:pt x="1267" y="559"/>
                        <a:pt x="1266" y="559"/>
                        <a:pt x="1266" y="558"/>
                      </a:cubicBezTo>
                      <a:lnTo>
                        <a:pt x="992" y="32"/>
                      </a:lnTo>
                      <a:cubicBezTo>
                        <a:pt x="980" y="10"/>
                        <a:pt x="952" y="0"/>
                        <a:pt x="930" y="12"/>
                      </a:cubicBezTo>
                      <a:cubicBezTo>
                        <a:pt x="907" y="24"/>
                        <a:pt x="898" y="52"/>
                        <a:pt x="910" y="75"/>
                      </a:cubicBezTo>
                      <a:lnTo>
                        <a:pt x="1160" y="554"/>
                      </a:lnTo>
                      <a:lnTo>
                        <a:pt x="115" y="554"/>
                      </a:lnTo>
                      <a:lnTo>
                        <a:pt x="366" y="75"/>
                      </a:lnTo>
                      <a:cubicBezTo>
                        <a:pt x="378" y="52"/>
                        <a:pt x="368" y="24"/>
                        <a:pt x="346" y="12"/>
                      </a:cubicBezTo>
                      <a:cubicBezTo>
                        <a:pt x="323" y="0"/>
                        <a:pt x="295" y="10"/>
                        <a:pt x="283" y="32"/>
                      </a:cubicBezTo>
                      <a:lnTo>
                        <a:pt x="8" y="556"/>
                      </a:lnTo>
                      <a:cubicBezTo>
                        <a:pt x="4" y="563"/>
                        <a:pt x="3" y="570"/>
                        <a:pt x="3" y="607"/>
                      </a:cubicBezTo>
                      <a:lnTo>
                        <a:pt x="3" y="918"/>
                      </a:lnTo>
                      <a:cubicBezTo>
                        <a:pt x="3" y="947"/>
                        <a:pt x="0" y="971"/>
                        <a:pt x="31" y="971"/>
                      </a:cubicBezTo>
                      <a:lnTo>
                        <a:pt x="558" y="971"/>
                      </a:lnTo>
                      <a:cubicBezTo>
                        <a:pt x="587" y="971"/>
                        <a:pt x="612" y="947"/>
                        <a:pt x="612" y="918"/>
                      </a:cubicBezTo>
                      <a:lnTo>
                        <a:pt x="612" y="634"/>
                      </a:lnTo>
                      <a:lnTo>
                        <a:pt x="666" y="634"/>
                      </a:lnTo>
                      <a:lnTo>
                        <a:pt x="666" y="919"/>
                      </a:lnTo>
                      <a:cubicBezTo>
                        <a:pt x="666" y="948"/>
                        <a:pt x="690" y="972"/>
                        <a:pt x="720" y="972"/>
                      </a:cubicBezTo>
                      <a:lnTo>
                        <a:pt x="1247" y="972"/>
                      </a:lnTo>
                      <a:cubicBezTo>
                        <a:pt x="1275" y="972"/>
                        <a:pt x="1272" y="948"/>
                        <a:pt x="1272" y="919"/>
                      </a:cubicBezTo>
                      <a:close/>
                      <a:moveTo>
                        <a:pt x="544" y="888"/>
                      </a:moveTo>
                      <a:lnTo>
                        <a:pt x="86" y="888"/>
                      </a:lnTo>
                      <a:lnTo>
                        <a:pt x="86" y="636"/>
                      </a:lnTo>
                      <a:lnTo>
                        <a:pt x="544" y="636"/>
                      </a:lnTo>
                      <a:lnTo>
                        <a:pt x="544" y="888"/>
                      </a:lnTo>
                      <a:close/>
                      <a:moveTo>
                        <a:pt x="1190" y="888"/>
                      </a:moveTo>
                      <a:lnTo>
                        <a:pt x="731" y="888"/>
                      </a:lnTo>
                      <a:lnTo>
                        <a:pt x="731" y="636"/>
                      </a:lnTo>
                      <a:lnTo>
                        <a:pt x="1190" y="636"/>
                      </a:lnTo>
                      <a:lnTo>
                        <a:pt x="1190" y="888"/>
                      </a:lnTo>
                      <a:close/>
                    </a:path>
                  </a:pathLst>
                </a:custGeom>
                <a:solidFill>
                  <a:srgbClr val="1891AC"/>
                </a:solidFill>
                <a:ln w="12700" cap="rnd">
                  <a:solidFill>
                    <a:srgbClr val="1891AC"/>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75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grpSp>
        <p:grpSp>
          <p:nvGrpSpPr>
            <p:cNvPr id="95" name="组合 94">
              <a:extLst>
                <a:ext uri="{FF2B5EF4-FFF2-40B4-BE49-F238E27FC236}">
                  <a16:creationId xmlns:a16="http://schemas.microsoft.com/office/drawing/2014/main" id="{3F70E26D-0F87-4282-9693-D13BA56EDC82}"/>
                </a:ext>
              </a:extLst>
            </p:cNvPr>
            <p:cNvGrpSpPr/>
            <p:nvPr/>
          </p:nvGrpSpPr>
          <p:grpSpPr>
            <a:xfrm>
              <a:off x="731592" y="4014216"/>
              <a:ext cx="3748896" cy="1289304"/>
              <a:chOff x="749880" y="3968496"/>
              <a:chExt cx="3748896" cy="1289304"/>
            </a:xfrm>
          </p:grpSpPr>
          <p:grpSp>
            <p:nvGrpSpPr>
              <p:cNvPr id="91" name="组合 90">
                <a:extLst>
                  <a:ext uri="{FF2B5EF4-FFF2-40B4-BE49-F238E27FC236}">
                    <a16:creationId xmlns:a16="http://schemas.microsoft.com/office/drawing/2014/main" id="{D9A7A188-F530-47D1-A472-750C878AD417}"/>
                  </a:ext>
                </a:extLst>
              </p:cNvPr>
              <p:cNvGrpSpPr/>
              <p:nvPr/>
            </p:nvGrpSpPr>
            <p:grpSpPr>
              <a:xfrm>
                <a:off x="749880" y="3977640"/>
                <a:ext cx="1152000" cy="1280160"/>
                <a:chOff x="704160" y="4087368"/>
                <a:chExt cx="1152000" cy="1280160"/>
              </a:xfrm>
            </p:grpSpPr>
            <p:sp>
              <p:nvSpPr>
                <p:cNvPr id="64" name="文本框 63">
                  <a:extLst>
                    <a:ext uri="{FF2B5EF4-FFF2-40B4-BE49-F238E27FC236}">
                      <a16:creationId xmlns:a16="http://schemas.microsoft.com/office/drawing/2014/main" id="{2105AA1E-ADCF-4FB2-B635-E34BBA35657D}"/>
                    </a:ext>
                  </a:extLst>
                </p:cNvPr>
                <p:cNvSpPr txBox="1"/>
                <p:nvPr/>
              </p:nvSpPr>
              <p:spPr>
                <a:xfrm>
                  <a:off x="722376" y="5028974"/>
                  <a:ext cx="1115568" cy="338554"/>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巩膜干预</a:t>
                  </a:r>
                </a:p>
              </p:txBody>
            </p:sp>
            <p:sp>
              <p:nvSpPr>
                <p:cNvPr id="66" name="işḷîḋé">
                  <a:extLst>
                    <a:ext uri="{FF2B5EF4-FFF2-40B4-BE49-F238E27FC236}">
                      <a16:creationId xmlns:a16="http://schemas.microsoft.com/office/drawing/2014/main" id="{44CD0219-BED7-423B-960C-4DEEEA1DDA76}"/>
                    </a:ext>
                  </a:extLst>
                </p:cNvPr>
                <p:cNvSpPr/>
                <p:nvPr/>
              </p:nvSpPr>
              <p:spPr>
                <a:xfrm>
                  <a:off x="966018" y="4234689"/>
                  <a:ext cx="628141" cy="628141"/>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68" name="矩形 67">
                  <a:extLst>
                    <a:ext uri="{FF2B5EF4-FFF2-40B4-BE49-F238E27FC236}">
                      <a16:creationId xmlns:a16="http://schemas.microsoft.com/office/drawing/2014/main" id="{C9315192-B059-4240-ACAE-F6C109D18194}"/>
                    </a:ext>
                  </a:extLst>
                </p:cNvPr>
                <p:cNvSpPr/>
                <p:nvPr/>
              </p:nvSpPr>
              <p:spPr>
                <a:xfrm>
                  <a:off x="708660" y="4087368"/>
                  <a:ext cx="1143000" cy="128016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9" name="直接连接符 68">
                  <a:extLst>
                    <a:ext uri="{FF2B5EF4-FFF2-40B4-BE49-F238E27FC236}">
                      <a16:creationId xmlns:a16="http://schemas.microsoft.com/office/drawing/2014/main" id="{DF256556-7C70-4BD9-8FF9-EDC5644B4A79}"/>
                    </a:ext>
                  </a:extLst>
                </p:cNvPr>
                <p:cNvCxnSpPr>
                  <a:cxnSpLocks/>
                </p:cNvCxnSpPr>
                <p:nvPr/>
              </p:nvCxnSpPr>
              <p:spPr>
                <a:xfrm>
                  <a:off x="704160" y="5020056"/>
                  <a:ext cx="115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5" name="iş1íḍé">
                  <a:extLst>
                    <a:ext uri="{FF2B5EF4-FFF2-40B4-BE49-F238E27FC236}">
                      <a16:creationId xmlns:a16="http://schemas.microsoft.com/office/drawing/2014/main" id="{F584B089-484A-48DD-A3D4-7EA09D9D6793}"/>
                    </a:ext>
                  </a:extLst>
                </p:cNvPr>
                <p:cNvSpPr/>
                <p:nvPr/>
              </p:nvSpPr>
              <p:spPr>
                <a:xfrm>
                  <a:off x="1083568" y="4429485"/>
                  <a:ext cx="393041" cy="238548"/>
                </a:xfrm>
                <a:custGeom>
                  <a:avLst/>
                  <a:gdLst>
                    <a:gd name="T0" fmla="*/ 1098 w 1112"/>
                    <a:gd name="T1" fmla="*/ 313 h 676"/>
                    <a:gd name="T2" fmla="*/ 556 w 1112"/>
                    <a:gd name="T3" fmla="*/ 0 h 676"/>
                    <a:gd name="T4" fmla="*/ 15 w 1112"/>
                    <a:gd name="T5" fmla="*/ 313 h 676"/>
                    <a:gd name="T6" fmla="*/ 0 w 1112"/>
                    <a:gd name="T7" fmla="*/ 338 h 676"/>
                    <a:gd name="T8" fmla="*/ 15 w 1112"/>
                    <a:gd name="T9" fmla="*/ 364 h 676"/>
                    <a:gd name="T10" fmla="*/ 556 w 1112"/>
                    <a:gd name="T11" fmla="*/ 676 h 676"/>
                    <a:gd name="T12" fmla="*/ 1098 w 1112"/>
                    <a:gd name="T13" fmla="*/ 364 h 676"/>
                    <a:gd name="T14" fmla="*/ 1112 w 1112"/>
                    <a:gd name="T15" fmla="*/ 338 h 676"/>
                    <a:gd name="T16" fmla="*/ 1098 w 1112"/>
                    <a:gd name="T17" fmla="*/ 313 h 676"/>
                    <a:gd name="T18" fmla="*/ 562 w 1112"/>
                    <a:gd name="T19" fmla="*/ 520 h 676"/>
                    <a:gd name="T20" fmla="*/ 363 w 1112"/>
                    <a:gd name="T21" fmla="*/ 322 h 676"/>
                    <a:gd name="T22" fmla="*/ 562 w 1112"/>
                    <a:gd name="T23" fmla="*/ 123 h 676"/>
                    <a:gd name="T24" fmla="*/ 760 w 1112"/>
                    <a:gd name="T25" fmla="*/ 322 h 676"/>
                    <a:gd name="T26" fmla="*/ 562 w 1112"/>
                    <a:gd name="T27" fmla="*/ 520 h 676"/>
                    <a:gd name="T28" fmla="*/ 119 w 1112"/>
                    <a:gd name="T29" fmla="*/ 338 h 676"/>
                    <a:gd name="T30" fmla="*/ 303 w 1112"/>
                    <a:gd name="T31" fmla="*/ 168 h 676"/>
                    <a:gd name="T32" fmla="*/ 261 w 1112"/>
                    <a:gd name="T33" fmla="*/ 322 h 676"/>
                    <a:gd name="T34" fmla="*/ 344 w 1112"/>
                    <a:gd name="T35" fmla="*/ 528 h 676"/>
                    <a:gd name="T36" fmla="*/ 119 w 1112"/>
                    <a:gd name="T37" fmla="*/ 338 h 676"/>
                    <a:gd name="T38" fmla="*/ 788 w 1112"/>
                    <a:gd name="T39" fmla="*/ 519 h 676"/>
                    <a:gd name="T40" fmla="*/ 863 w 1112"/>
                    <a:gd name="T41" fmla="*/ 322 h 676"/>
                    <a:gd name="T42" fmla="*/ 826 w 1112"/>
                    <a:gd name="T43" fmla="*/ 178 h 676"/>
                    <a:gd name="T44" fmla="*/ 993 w 1112"/>
                    <a:gd name="T45" fmla="*/ 338 h 676"/>
                    <a:gd name="T46" fmla="*/ 788 w 1112"/>
                    <a:gd name="T47" fmla="*/ 519 h 676"/>
                    <a:gd name="T48" fmla="*/ 640 w 1112"/>
                    <a:gd name="T49" fmla="*/ 318 h 676"/>
                    <a:gd name="T50" fmla="*/ 556 w 1112"/>
                    <a:gd name="T51" fmla="*/ 401 h 676"/>
                    <a:gd name="T52" fmla="*/ 473 w 1112"/>
                    <a:gd name="T53" fmla="*/ 318 h 676"/>
                    <a:gd name="T54" fmla="*/ 556 w 1112"/>
                    <a:gd name="T55" fmla="*/ 234 h 676"/>
                    <a:gd name="T56" fmla="*/ 640 w 1112"/>
                    <a:gd name="T57" fmla="*/ 318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2" h="676">
                      <a:moveTo>
                        <a:pt x="1098" y="313"/>
                      </a:moveTo>
                      <a:cubicBezTo>
                        <a:pt x="986" y="120"/>
                        <a:pt x="779" y="0"/>
                        <a:pt x="556" y="0"/>
                      </a:cubicBezTo>
                      <a:cubicBezTo>
                        <a:pt x="334" y="0"/>
                        <a:pt x="126" y="120"/>
                        <a:pt x="15" y="313"/>
                      </a:cubicBezTo>
                      <a:lnTo>
                        <a:pt x="0" y="338"/>
                      </a:lnTo>
                      <a:lnTo>
                        <a:pt x="15" y="364"/>
                      </a:lnTo>
                      <a:cubicBezTo>
                        <a:pt x="126" y="557"/>
                        <a:pt x="334" y="676"/>
                        <a:pt x="556" y="676"/>
                      </a:cubicBezTo>
                      <a:cubicBezTo>
                        <a:pt x="779" y="676"/>
                        <a:pt x="986" y="557"/>
                        <a:pt x="1098" y="364"/>
                      </a:cubicBezTo>
                      <a:lnTo>
                        <a:pt x="1112" y="338"/>
                      </a:lnTo>
                      <a:lnTo>
                        <a:pt x="1098" y="313"/>
                      </a:lnTo>
                      <a:close/>
                      <a:moveTo>
                        <a:pt x="562" y="520"/>
                      </a:moveTo>
                      <a:cubicBezTo>
                        <a:pt x="452" y="520"/>
                        <a:pt x="363" y="431"/>
                        <a:pt x="363" y="322"/>
                      </a:cubicBezTo>
                      <a:cubicBezTo>
                        <a:pt x="363" y="212"/>
                        <a:pt x="452" y="123"/>
                        <a:pt x="562" y="123"/>
                      </a:cubicBezTo>
                      <a:cubicBezTo>
                        <a:pt x="671" y="123"/>
                        <a:pt x="760" y="212"/>
                        <a:pt x="760" y="322"/>
                      </a:cubicBezTo>
                      <a:cubicBezTo>
                        <a:pt x="760" y="431"/>
                        <a:pt x="671" y="520"/>
                        <a:pt x="562" y="520"/>
                      </a:cubicBezTo>
                      <a:close/>
                      <a:moveTo>
                        <a:pt x="119" y="338"/>
                      </a:moveTo>
                      <a:cubicBezTo>
                        <a:pt x="167" y="267"/>
                        <a:pt x="230" y="209"/>
                        <a:pt x="303" y="168"/>
                      </a:cubicBezTo>
                      <a:cubicBezTo>
                        <a:pt x="277" y="213"/>
                        <a:pt x="261" y="265"/>
                        <a:pt x="261" y="322"/>
                      </a:cubicBezTo>
                      <a:cubicBezTo>
                        <a:pt x="261" y="402"/>
                        <a:pt x="293" y="474"/>
                        <a:pt x="344" y="528"/>
                      </a:cubicBezTo>
                      <a:cubicBezTo>
                        <a:pt x="254" y="488"/>
                        <a:pt x="175" y="423"/>
                        <a:pt x="119" y="338"/>
                      </a:cubicBezTo>
                      <a:close/>
                      <a:moveTo>
                        <a:pt x="788" y="519"/>
                      </a:moveTo>
                      <a:cubicBezTo>
                        <a:pt x="834" y="466"/>
                        <a:pt x="863" y="397"/>
                        <a:pt x="863" y="322"/>
                      </a:cubicBezTo>
                      <a:cubicBezTo>
                        <a:pt x="863" y="270"/>
                        <a:pt x="849" y="221"/>
                        <a:pt x="826" y="178"/>
                      </a:cubicBezTo>
                      <a:cubicBezTo>
                        <a:pt x="892" y="218"/>
                        <a:pt x="950" y="272"/>
                        <a:pt x="993" y="338"/>
                      </a:cubicBezTo>
                      <a:cubicBezTo>
                        <a:pt x="941" y="416"/>
                        <a:pt x="870" y="478"/>
                        <a:pt x="788" y="519"/>
                      </a:cubicBezTo>
                      <a:close/>
                      <a:moveTo>
                        <a:pt x="640" y="318"/>
                      </a:moveTo>
                      <a:cubicBezTo>
                        <a:pt x="640" y="364"/>
                        <a:pt x="602" y="401"/>
                        <a:pt x="556" y="401"/>
                      </a:cubicBezTo>
                      <a:cubicBezTo>
                        <a:pt x="510" y="401"/>
                        <a:pt x="473" y="364"/>
                        <a:pt x="473" y="318"/>
                      </a:cubicBezTo>
                      <a:cubicBezTo>
                        <a:pt x="473" y="272"/>
                        <a:pt x="510" y="234"/>
                        <a:pt x="556" y="234"/>
                      </a:cubicBezTo>
                      <a:cubicBezTo>
                        <a:pt x="602" y="234"/>
                        <a:pt x="640" y="272"/>
                        <a:pt x="640" y="318"/>
                      </a:cubicBezTo>
                      <a:close/>
                    </a:path>
                  </a:pathLst>
                </a:custGeom>
                <a:solidFill>
                  <a:srgbClr val="1891AC"/>
                </a:solidFill>
                <a:ln w="12700" cap="rnd">
                  <a:solidFill>
                    <a:srgbClr val="1891AC"/>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5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grpSp>
            <p:nvGrpSpPr>
              <p:cNvPr id="90" name="组合 89">
                <a:extLst>
                  <a:ext uri="{FF2B5EF4-FFF2-40B4-BE49-F238E27FC236}">
                    <a16:creationId xmlns:a16="http://schemas.microsoft.com/office/drawing/2014/main" id="{E335F420-8912-4697-92E5-A90086894100}"/>
                  </a:ext>
                </a:extLst>
              </p:cNvPr>
              <p:cNvGrpSpPr/>
              <p:nvPr/>
            </p:nvGrpSpPr>
            <p:grpSpPr>
              <a:xfrm>
                <a:off x="2048328" y="3977640"/>
                <a:ext cx="1152000" cy="1280160"/>
                <a:chOff x="2057472" y="4087368"/>
                <a:chExt cx="1152000" cy="1280160"/>
              </a:xfrm>
            </p:grpSpPr>
            <p:sp>
              <p:nvSpPr>
                <p:cNvPr id="70" name="文本框 69">
                  <a:extLst>
                    <a:ext uri="{FF2B5EF4-FFF2-40B4-BE49-F238E27FC236}">
                      <a16:creationId xmlns:a16="http://schemas.microsoft.com/office/drawing/2014/main" id="{FE1AB1E8-67E0-44BE-9F42-7FD54EA8DB7A}"/>
                    </a:ext>
                  </a:extLst>
                </p:cNvPr>
                <p:cNvSpPr txBox="1"/>
                <p:nvPr/>
              </p:nvSpPr>
              <p:spPr>
                <a:xfrm>
                  <a:off x="2075688" y="5028974"/>
                  <a:ext cx="1115568" cy="338554"/>
                </a:xfrm>
                <a:prstGeom prst="rect">
                  <a:avLst/>
                </a:prstGeom>
                <a:noFill/>
              </p:spPr>
              <p:txBody>
                <a:bodyPr wrap="square" rtlCol="0">
                  <a:spAutoFit/>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角膜干预</a:t>
                  </a:r>
                </a:p>
              </p:txBody>
            </p:sp>
            <p:sp>
              <p:nvSpPr>
                <p:cNvPr id="72" name="işḷîḋé">
                  <a:extLst>
                    <a:ext uri="{FF2B5EF4-FFF2-40B4-BE49-F238E27FC236}">
                      <a16:creationId xmlns:a16="http://schemas.microsoft.com/office/drawing/2014/main" id="{74FB3A6C-A26D-4256-A234-3DF5A3EEAD9F}"/>
                    </a:ext>
                  </a:extLst>
                </p:cNvPr>
                <p:cNvSpPr/>
                <p:nvPr/>
              </p:nvSpPr>
              <p:spPr>
                <a:xfrm>
                  <a:off x="2319330" y="4234689"/>
                  <a:ext cx="628141" cy="628141"/>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74" name="矩形 73">
                  <a:extLst>
                    <a:ext uri="{FF2B5EF4-FFF2-40B4-BE49-F238E27FC236}">
                      <a16:creationId xmlns:a16="http://schemas.microsoft.com/office/drawing/2014/main" id="{F7EBA44B-CD7A-44B4-B9A8-39296C46A4C2}"/>
                    </a:ext>
                  </a:extLst>
                </p:cNvPr>
                <p:cNvSpPr/>
                <p:nvPr/>
              </p:nvSpPr>
              <p:spPr>
                <a:xfrm>
                  <a:off x="2061972" y="4087368"/>
                  <a:ext cx="1143000" cy="128016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5" name="直接连接符 74">
                  <a:extLst>
                    <a:ext uri="{FF2B5EF4-FFF2-40B4-BE49-F238E27FC236}">
                      <a16:creationId xmlns:a16="http://schemas.microsoft.com/office/drawing/2014/main" id="{C9F2D5FE-E7E6-46DE-B980-2EE6BDB7C40D}"/>
                    </a:ext>
                  </a:extLst>
                </p:cNvPr>
                <p:cNvCxnSpPr>
                  <a:cxnSpLocks/>
                </p:cNvCxnSpPr>
                <p:nvPr/>
              </p:nvCxnSpPr>
              <p:spPr>
                <a:xfrm>
                  <a:off x="2057472" y="5020056"/>
                  <a:ext cx="115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6" name="iş1íḍé">
                  <a:extLst>
                    <a:ext uri="{FF2B5EF4-FFF2-40B4-BE49-F238E27FC236}">
                      <a16:creationId xmlns:a16="http://schemas.microsoft.com/office/drawing/2014/main" id="{506B2813-7FCD-47D3-BA7B-CDEB3D887540}"/>
                    </a:ext>
                  </a:extLst>
                </p:cNvPr>
                <p:cNvSpPr/>
                <p:nvPr/>
              </p:nvSpPr>
              <p:spPr>
                <a:xfrm>
                  <a:off x="2436880" y="4352460"/>
                  <a:ext cx="393041" cy="392598"/>
                </a:xfrm>
                <a:custGeom>
                  <a:avLst/>
                  <a:gdLst>
                    <a:gd name="connsiteX0" fmla="*/ 268601 w 551492"/>
                    <a:gd name="connsiteY0" fmla="*/ 377947 h 550871"/>
                    <a:gd name="connsiteX1" fmla="*/ 530989 w 551492"/>
                    <a:gd name="connsiteY1" fmla="*/ 377947 h 550871"/>
                    <a:gd name="connsiteX2" fmla="*/ 361665 w 551492"/>
                    <a:gd name="connsiteY2" fmla="*/ 535339 h 550871"/>
                    <a:gd name="connsiteX3" fmla="*/ 188522 w 551492"/>
                    <a:gd name="connsiteY3" fmla="*/ 308364 h 550871"/>
                    <a:gd name="connsiteX4" fmla="*/ 328038 w 551492"/>
                    <a:gd name="connsiteY4" fmla="*/ 545711 h 550871"/>
                    <a:gd name="connsiteX5" fmla="*/ 275074 w 551492"/>
                    <a:gd name="connsiteY5" fmla="*/ 550871 h 550871"/>
                    <a:gd name="connsiteX6" fmla="*/ 89051 w 551492"/>
                    <a:gd name="connsiteY6" fmla="*/ 477345 h 550871"/>
                    <a:gd name="connsiteX7" fmla="*/ 10331 w 551492"/>
                    <a:gd name="connsiteY7" fmla="*/ 206473 h 550871"/>
                    <a:gd name="connsiteX8" fmla="*/ 207923 w 551492"/>
                    <a:gd name="connsiteY8" fmla="*/ 206473 h 550871"/>
                    <a:gd name="connsiteX9" fmla="*/ 64572 w 551492"/>
                    <a:gd name="connsiteY9" fmla="*/ 450223 h 550871"/>
                    <a:gd name="connsiteX10" fmla="*/ 0 w 551492"/>
                    <a:gd name="connsiteY10" fmla="*/ 274826 h 550871"/>
                    <a:gd name="connsiteX11" fmla="*/ 10331 w 551492"/>
                    <a:gd name="connsiteY11" fmla="*/ 206473 h 550871"/>
                    <a:gd name="connsiteX12" fmla="*/ 486920 w 551492"/>
                    <a:gd name="connsiteY12" fmla="*/ 100648 h 550871"/>
                    <a:gd name="connsiteX13" fmla="*/ 551492 w 551492"/>
                    <a:gd name="connsiteY13" fmla="*/ 274755 h 550871"/>
                    <a:gd name="connsiteX14" fmla="*/ 541161 w 551492"/>
                    <a:gd name="connsiteY14" fmla="*/ 344398 h 550871"/>
                    <a:gd name="connsiteX15" fmla="*/ 343569 w 551492"/>
                    <a:gd name="connsiteY15" fmla="*/ 344398 h 550871"/>
                    <a:gd name="connsiteX16" fmla="*/ 191160 w 551492"/>
                    <a:gd name="connsiteY16" fmla="*/ 14290 h 550871"/>
                    <a:gd name="connsiteX17" fmla="*/ 284133 w 551492"/>
                    <a:gd name="connsiteY17" fmla="*/ 171475 h 550871"/>
                    <a:gd name="connsiteX18" fmla="*/ 20709 w 551492"/>
                    <a:gd name="connsiteY18" fmla="*/ 171475 h 550871"/>
                    <a:gd name="connsiteX19" fmla="*/ 191160 w 551492"/>
                    <a:gd name="connsiteY19" fmla="*/ 14290 h 550871"/>
                    <a:gd name="connsiteX20" fmla="*/ 275214 w 551492"/>
                    <a:gd name="connsiteY20" fmla="*/ 0 h 550871"/>
                    <a:gd name="connsiteX21" fmla="*/ 462442 w 551492"/>
                    <a:gd name="connsiteY21" fmla="*/ 74846 h 550871"/>
                    <a:gd name="connsiteX22" fmla="*/ 364309 w 551492"/>
                    <a:gd name="connsiteY22" fmla="*/ 240022 h 550871"/>
                    <a:gd name="connsiteX23" fmla="*/ 226147 w 551492"/>
                    <a:gd name="connsiteY23" fmla="*/ 5162 h 550871"/>
                    <a:gd name="connsiteX24" fmla="*/ 275214 w 551492"/>
                    <a:gd name="connsiteY24" fmla="*/ 0 h 55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492" h="550871">
                      <a:moveTo>
                        <a:pt x="268601" y="377947"/>
                      </a:moveTo>
                      <a:lnTo>
                        <a:pt x="530989" y="377947"/>
                      </a:lnTo>
                      <a:cubicBezTo>
                        <a:pt x="501261" y="452773"/>
                        <a:pt x="439218" y="509537"/>
                        <a:pt x="361665" y="535339"/>
                      </a:cubicBezTo>
                      <a:close/>
                      <a:moveTo>
                        <a:pt x="188522" y="308364"/>
                      </a:moveTo>
                      <a:lnTo>
                        <a:pt x="328038" y="545711"/>
                      </a:lnTo>
                      <a:cubicBezTo>
                        <a:pt x="311245" y="548291"/>
                        <a:pt x="293159" y="550871"/>
                        <a:pt x="275074" y="550871"/>
                      </a:cubicBezTo>
                      <a:cubicBezTo>
                        <a:pt x="202732" y="550871"/>
                        <a:pt x="138140" y="522493"/>
                        <a:pt x="89051" y="477345"/>
                      </a:cubicBezTo>
                      <a:close/>
                      <a:moveTo>
                        <a:pt x="10331" y="206473"/>
                      </a:moveTo>
                      <a:lnTo>
                        <a:pt x="207923" y="206473"/>
                      </a:lnTo>
                      <a:lnTo>
                        <a:pt x="64572" y="450223"/>
                      </a:lnTo>
                      <a:cubicBezTo>
                        <a:pt x="24537" y="402505"/>
                        <a:pt x="0" y="341890"/>
                        <a:pt x="0" y="274826"/>
                      </a:cubicBezTo>
                      <a:cubicBezTo>
                        <a:pt x="0" y="251612"/>
                        <a:pt x="3874" y="228398"/>
                        <a:pt x="10331" y="206473"/>
                      </a:cubicBezTo>
                      <a:close/>
                      <a:moveTo>
                        <a:pt x="486920" y="100648"/>
                      </a:moveTo>
                      <a:cubicBezTo>
                        <a:pt x="526955" y="148366"/>
                        <a:pt x="551492" y="208981"/>
                        <a:pt x="551492" y="274755"/>
                      </a:cubicBezTo>
                      <a:cubicBezTo>
                        <a:pt x="551492" y="299259"/>
                        <a:pt x="547618" y="322473"/>
                        <a:pt x="541161" y="344398"/>
                      </a:cubicBezTo>
                      <a:lnTo>
                        <a:pt x="343569" y="344398"/>
                      </a:lnTo>
                      <a:close/>
                      <a:moveTo>
                        <a:pt x="191160" y="14290"/>
                      </a:moveTo>
                      <a:lnTo>
                        <a:pt x="284133" y="171475"/>
                      </a:lnTo>
                      <a:lnTo>
                        <a:pt x="20709" y="171475"/>
                      </a:lnTo>
                      <a:cubicBezTo>
                        <a:pt x="50409" y="96748"/>
                        <a:pt x="113682" y="40058"/>
                        <a:pt x="191160" y="14290"/>
                      </a:cubicBezTo>
                      <a:close/>
                      <a:moveTo>
                        <a:pt x="275214" y="0"/>
                      </a:moveTo>
                      <a:cubicBezTo>
                        <a:pt x="347523" y="0"/>
                        <a:pt x="413376" y="28390"/>
                        <a:pt x="462442" y="74846"/>
                      </a:cubicBezTo>
                      <a:lnTo>
                        <a:pt x="364309" y="240022"/>
                      </a:lnTo>
                      <a:lnTo>
                        <a:pt x="226147" y="5162"/>
                      </a:lnTo>
                      <a:cubicBezTo>
                        <a:pt x="241642" y="2581"/>
                        <a:pt x="258428" y="0"/>
                        <a:pt x="275214" y="0"/>
                      </a:cubicBezTo>
                      <a:close/>
                    </a:path>
                  </a:pathLst>
                </a:custGeom>
                <a:solidFill>
                  <a:srgbClr val="1891AC"/>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grpSp>
            <p:nvGrpSpPr>
              <p:cNvPr id="89" name="组合 88">
                <a:extLst>
                  <a:ext uri="{FF2B5EF4-FFF2-40B4-BE49-F238E27FC236}">
                    <a16:creationId xmlns:a16="http://schemas.microsoft.com/office/drawing/2014/main" id="{235470B4-E2A7-40E2-B329-15F68282F246}"/>
                  </a:ext>
                </a:extLst>
              </p:cNvPr>
              <p:cNvGrpSpPr/>
              <p:nvPr/>
            </p:nvGrpSpPr>
            <p:grpSpPr>
              <a:xfrm>
                <a:off x="3346776" y="3968496"/>
                <a:ext cx="1152000" cy="1280160"/>
                <a:chOff x="3401640" y="4078224"/>
                <a:chExt cx="1152000" cy="1280160"/>
              </a:xfrm>
            </p:grpSpPr>
            <p:sp>
              <p:nvSpPr>
                <p:cNvPr id="76" name="文本框 75">
                  <a:extLst>
                    <a:ext uri="{FF2B5EF4-FFF2-40B4-BE49-F238E27FC236}">
                      <a16:creationId xmlns:a16="http://schemas.microsoft.com/office/drawing/2014/main" id="{8880387B-B893-4F91-AA26-5D23D647A5C9}"/>
                    </a:ext>
                  </a:extLst>
                </p:cNvPr>
                <p:cNvSpPr txBox="1"/>
                <p:nvPr/>
              </p:nvSpPr>
              <p:spPr>
                <a:xfrm>
                  <a:off x="3419856" y="5019830"/>
                  <a:ext cx="1115568" cy="307777"/>
                </a:xfrm>
                <a:prstGeom prst="rect">
                  <a:avLst/>
                </a:prstGeom>
                <a:noFill/>
              </p:spPr>
              <p:txBody>
                <a:bodyPr wrap="square" rtlCol="0">
                  <a:sp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晶状体干预</a:t>
                  </a:r>
                </a:p>
              </p:txBody>
            </p:sp>
            <p:sp>
              <p:nvSpPr>
                <p:cNvPr id="78" name="işḷîḋé">
                  <a:extLst>
                    <a:ext uri="{FF2B5EF4-FFF2-40B4-BE49-F238E27FC236}">
                      <a16:creationId xmlns:a16="http://schemas.microsoft.com/office/drawing/2014/main" id="{E78826BB-F0C2-4271-8082-3FBB9FD9E1B2}"/>
                    </a:ext>
                  </a:extLst>
                </p:cNvPr>
                <p:cNvSpPr/>
                <p:nvPr/>
              </p:nvSpPr>
              <p:spPr>
                <a:xfrm>
                  <a:off x="3663498" y="4225545"/>
                  <a:ext cx="628141" cy="628141"/>
                </a:xfrm>
                <a:prstGeom prst="donut">
                  <a:avLst>
                    <a:gd name="adj" fmla="val 6900"/>
                  </a:avLst>
                </a:prstGeom>
                <a:solidFill>
                  <a:srgbClr val="A63636"/>
                </a:solidFill>
                <a:ln w="12700" cap="rnd">
                  <a:solidFill>
                    <a:srgbClr val="A6363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80" name="矩形 79">
                  <a:extLst>
                    <a:ext uri="{FF2B5EF4-FFF2-40B4-BE49-F238E27FC236}">
                      <a16:creationId xmlns:a16="http://schemas.microsoft.com/office/drawing/2014/main" id="{385F1727-7826-4F51-AD39-060CCB127CD9}"/>
                    </a:ext>
                  </a:extLst>
                </p:cNvPr>
                <p:cNvSpPr/>
                <p:nvPr/>
              </p:nvSpPr>
              <p:spPr>
                <a:xfrm>
                  <a:off x="3406140" y="4078224"/>
                  <a:ext cx="1143000" cy="128016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1" name="直接连接符 80">
                  <a:extLst>
                    <a:ext uri="{FF2B5EF4-FFF2-40B4-BE49-F238E27FC236}">
                      <a16:creationId xmlns:a16="http://schemas.microsoft.com/office/drawing/2014/main" id="{DCF8AE08-8C7F-4FC1-B6EE-FAC135DF4F31}"/>
                    </a:ext>
                  </a:extLst>
                </p:cNvPr>
                <p:cNvCxnSpPr>
                  <a:cxnSpLocks/>
                </p:cNvCxnSpPr>
                <p:nvPr/>
              </p:nvCxnSpPr>
              <p:spPr>
                <a:xfrm>
                  <a:off x="3401640" y="5010912"/>
                  <a:ext cx="115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7" name="iş1íḍé">
                  <a:extLst>
                    <a:ext uri="{FF2B5EF4-FFF2-40B4-BE49-F238E27FC236}">
                      <a16:creationId xmlns:a16="http://schemas.microsoft.com/office/drawing/2014/main" id="{45347858-51E9-486E-B955-1FC844455A6D}"/>
                    </a:ext>
                  </a:extLst>
                </p:cNvPr>
                <p:cNvSpPr/>
                <p:nvPr/>
              </p:nvSpPr>
              <p:spPr>
                <a:xfrm>
                  <a:off x="3781048" y="4360601"/>
                  <a:ext cx="393040" cy="358028"/>
                </a:xfrm>
                <a:custGeom>
                  <a:avLst/>
                  <a:gdLst>
                    <a:gd name="T0" fmla="*/ 4672 w 5642"/>
                    <a:gd name="T1" fmla="*/ 74 h 5147"/>
                    <a:gd name="T2" fmla="*/ 1091 w 5642"/>
                    <a:gd name="T3" fmla="*/ 0 h 5147"/>
                    <a:gd name="T4" fmla="*/ 22 w 5642"/>
                    <a:gd name="T5" fmla="*/ 1618 h 5147"/>
                    <a:gd name="T6" fmla="*/ 6 w 5642"/>
                    <a:gd name="T7" fmla="*/ 1659 h 5147"/>
                    <a:gd name="T8" fmla="*/ 0 w 5642"/>
                    <a:gd name="T9" fmla="*/ 1699 h 5147"/>
                    <a:gd name="T10" fmla="*/ 2 w 5642"/>
                    <a:gd name="T11" fmla="*/ 1715 h 5147"/>
                    <a:gd name="T12" fmla="*/ 11 w 5642"/>
                    <a:gd name="T13" fmla="*/ 1756 h 5147"/>
                    <a:gd name="T14" fmla="*/ 34 w 5642"/>
                    <a:gd name="T15" fmla="*/ 1796 h 5147"/>
                    <a:gd name="T16" fmla="*/ 2695 w 5642"/>
                    <a:gd name="T17" fmla="*/ 5090 h 5147"/>
                    <a:gd name="T18" fmla="*/ 2722 w 5642"/>
                    <a:gd name="T19" fmla="*/ 5115 h 5147"/>
                    <a:gd name="T20" fmla="*/ 2727 w 5642"/>
                    <a:gd name="T21" fmla="*/ 5118 h 5147"/>
                    <a:gd name="T22" fmla="*/ 2803 w 5642"/>
                    <a:gd name="T23" fmla="*/ 5145 h 5147"/>
                    <a:gd name="T24" fmla="*/ 2815 w 5642"/>
                    <a:gd name="T25" fmla="*/ 5147 h 5147"/>
                    <a:gd name="T26" fmla="*/ 2815 w 5642"/>
                    <a:gd name="T27" fmla="*/ 5147 h 5147"/>
                    <a:gd name="T28" fmla="*/ 2857 w 5642"/>
                    <a:gd name="T29" fmla="*/ 5140 h 5147"/>
                    <a:gd name="T30" fmla="*/ 2863 w 5642"/>
                    <a:gd name="T31" fmla="*/ 5139 h 5147"/>
                    <a:gd name="T32" fmla="*/ 2874 w 5642"/>
                    <a:gd name="T33" fmla="*/ 5134 h 5147"/>
                    <a:gd name="T34" fmla="*/ 2900 w 5642"/>
                    <a:gd name="T35" fmla="*/ 5121 h 5147"/>
                    <a:gd name="T36" fmla="*/ 2913 w 5642"/>
                    <a:gd name="T37" fmla="*/ 5112 h 5147"/>
                    <a:gd name="T38" fmla="*/ 2935 w 5642"/>
                    <a:gd name="T39" fmla="*/ 5089 h 5147"/>
                    <a:gd name="T40" fmla="*/ 5597 w 5642"/>
                    <a:gd name="T41" fmla="*/ 1795 h 5147"/>
                    <a:gd name="T42" fmla="*/ 3149 w 5642"/>
                    <a:gd name="T43" fmla="*/ 309 h 5147"/>
                    <a:gd name="T44" fmla="*/ 1989 w 5642"/>
                    <a:gd name="T45" fmla="*/ 1544 h 5147"/>
                    <a:gd name="T46" fmla="*/ 3149 w 5642"/>
                    <a:gd name="T47" fmla="*/ 309 h 5147"/>
                    <a:gd name="T48" fmla="*/ 2150 w 5642"/>
                    <a:gd name="T49" fmla="*/ 309 h 5147"/>
                    <a:gd name="T50" fmla="*/ 429 w 5642"/>
                    <a:gd name="T51" fmla="*/ 1544 h 5147"/>
                    <a:gd name="T52" fmla="*/ 478 w 5642"/>
                    <a:gd name="T53" fmla="*/ 1853 h 5147"/>
                    <a:gd name="T54" fmla="*/ 2416 w 5642"/>
                    <a:gd name="T55" fmla="*/ 4253 h 5147"/>
                    <a:gd name="T56" fmla="*/ 2816 w 5642"/>
                    <a:gd name="T57" fmla="*/ 4486 h 5147"/>
                    <a:gd name="T58" fmla="*/ 3659 w 5642"/>
                    <a:gd name="T59" fmla="*/ 1853 h 5147"/>
                    <a:gd name="T60" fmla="*/ 3215 w 5642"/>
                    <a:gd name="T61" fmla="*/ 4253 h 5147"/>
                    <a:gd name="T62" fmla="*/ 5153 w 5642"/>
                    <a:gd name="T63" fmla="*/ 1853 h 5147"/>
                    <a:gd name="T64" fmla="*/ 3975 w 5642"/>
                    <a:gd name="T65" fmla="*/ 1544 h 5147"/>
                    <a:gd name="T66" fmla="*/ 4453 w 5642"/>
                    <a:gd name="T67" fmla="*/ 309 h 5147"/>
                    <a:gd name="T68" fmla="*/ 3975 w 5642"/>
                    <a:gd name="T69" fmla="*/ 1544 h 5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42" h="5147">
                      <a:moveTo>
                        <a:pt x="5609" y="1618"/>
                      </a:moveTo>
                      <a:lnTo>
                        <a:pt x="4672" y="74"/>
                      </a:lnTo>
                      <a:cubicBezTo>
                        <a:pt x="4644" y="28"/>
                        <a:pt x="4594" y="0"/>
                        <a:pt x="4540" y="0"/>
                      </a:cubicBezTo>
                      <a:lnTo>
                        <a:pt x="1091" y="0"/>
                      </a:lnTo>
                      <a:cubicBezTo>
                        <a:pt x="1037" y="0"/>
                        <a:pt x="987" y="28"/>
                        <a:pt x="959" y="74"/>
                      </a:cubicBezTo>
                      <a:lnTo>
                        <a:pt x="22" y="1618"/>
                      </a:lnTo>
                      <a:cubicBezTo>
                        <a:pt x="22" y="1620"/>
                        <a:pt x="21" y="1621"/>
                        <a:pt x="21" y="1623"/>
                      </a:cubicBezTo>
                      <a:cubicBezTo>
                        <a:pt x="14" y="1634"/>
                        <a:pt x="9" y="1646"/>
                        <a:pt x="6" y="1659"/>
                      </a:cubicBezTo>
                      <a:cubicBezTo>
                        <a:pt x="5" y="1661"/>
                        <a:pt x="5" y="1662"/>
                        <a:pt x="4" y="1664"/>
                      </a:cubicBezTo>
                      <a:cubicBezTo>
                        <a:pt x="2" y="1675"/>
                        <a:pt x="0" y="1687"/>
                        <a:pt x="0" y="1699"/>
                      </a:cubicBezTo>
                      <a:cubicBezTo>
                        <a:pt x="0" y="1701"/>
                        <a:pt x="1" y="1703"/>
                        <a:pt x="1" y="1705"/>
                      </a:cubicBezTo>
                      <a:cubicBezTo>
                        <a:pt x="1" y="1708"/>
                        <a:pt x="1" y="1711"/>
                        <a:pt x="2" y="1715"/>
                      </a:cubicBezTo>
                      <a:cubicBezTo>
                        <a:pt x="3" y="1727"/>
                        <a:pt x="6" y="1739"/>
                        <a:pt x="9" y="1750"/>
                      </a:cubicBezTo>
                      <a:cubicBezTo>
                        <a:pt x="10" y="1752"/>
                        <a:pt x="11" y="1754"/>
                        <a:pt x="11" y="1756"/>
                      </a:cubicBezTo>
                      <a:cubicBezTo>
                        <a:pt x="16" y="1769"/>
                        <a:pt x="24" y="1781"/>
                        <a:pt x="32" y="1792"/>
                      </a:cubicBezTo>
                      <a:cubicBezTo>
                        <a:pt x="33" y="1793"/>
                        <a:pt x="33" y="1794"/>
                        <a:pt x="34" y="1796"/>
                      </a:cubicBezTo>
                      <a:lnTo>
                        <a:pt x="2694" y="5088"/>
                      </a:lnTo>
                      <a:lnTo>
                        <a:pt x="2695" y="5090"/>
                      </a:lnTo>
                      <a:cubicBezTo>
                        <a:pt x="2696" y="5090"/>
                        <a:pt x="2697" y="5091"/>
                        <a:pt x="2698" y="5091"/>
                      </a:cubicBezTo>
                      <a:cubicBezTo>
                        <a:pt x="2705" y="5100"/>
                        <a:pt x="2713" y="5108"/>
                        <a:pt x="2722" y="5115"/>
                      </a:cubicBezTo>
                      <a:cubicBezTo>
                        <a:pt x="2723" y="5115"/>
                        <a:pt x="2723" y="5116"/>
                        <a:pt x="2723" y="5116"/>
                      </a:cubicBezTo>
                      <a:cubicBezTo>
                        <a:pt x="2725" y="5117"/>
                        <a:pt x="2726" y="5117"/>
                        <a:pt x="2727" y="5118"/>
                      </a:cubicBezTo>
                      <a:cubicBezTo>
                        <a:pt x="2739" y="5127"/>
                        <a:pt x="2753" y="5135"/>
                        <a:pt x="2768" y="5140"/>
                      </a:cubicBezTo>
                      <a:cubicBezTo>
                        <a:pt x="2780" y="5143"/>
                        <a:pt x="2792" y="5144"/>
                        <a:pt x="2803" y="5145"/>
                      </a:cubicBezTo>
                      <a:cubicBezTo>
                        <a:pt x="2807" y="5145"/>
                        <a:pt x="2811" y="5147"/>
                        <a:pt x="2815" y="5147"/>
                      </a:cubicBezTo>
                      <a:lnTo>
                        <a:pt x="2815" y="5147"/>
                      </a:lnTo>
                      <a:lnTo>
                        <a:pt x="2815" y="5147"/>
                      </a:lnTo>
                      <a:lnTo>
                        <a:pt x="2815" y="5147"/>
                      </a:lnTo>
                      <a:cubicBezTo>
                        <a:pt x="2816" y="5147"/>
                        <a:pt x="2817" y="5146"/>
                        <a:pt x="2818" y="5146"/>
                      </a:cubicBezTo>
                      <a:cubicBezTo>
                        <a:pt x="2831" y="5146"/>
                        <a:pt x="2845" y="5144"/>
                        <a:pt x="2857" y="5140"/>
                      </a:cubicBezTo>
                      <a:cubicBezTo>
                        <a:pt x="2859" y="5140"/>
                        <a:pt x="2861" y="5140"/>
                        <a:pt x="2862" y="5139"/>
                      </a:cubicBezTo>
                      <a:cubicBezTo>
                        <a:pt x="2863" y="5139"/>
                        <a:pt x="2863" y="5139"/>
                        <a:pt x="2863" y="5139"/>
                      </a:cubicBezTo>
                      <a:cubicBezTo>
                        <a:pt x="2863" y="5139"/>
                        <a:pt x="2863" y="5139"/>
                        <a:pt x="2863" y="5139"/>
                      </a:cubicBezTo>
                      <a:cubicBezTo>
                        <a:pt x="2867" y="5138"/>
                        <a:pt x="2870" y="5136"/>
                        <a:pt x="2874" y="5134"/>
                      </a:cubicBezTo>
                      <a:cubicBezTo>
                        <a:pt x="2878" y="5133"/>
                        <a:pt x="2882" y="5131"/>
                        <a:pt x="2886" y="5129"/>
                      </a:cubicBezTo>
                      <a:cubicBezTo>
                        <a:pt x="2891" y="5127"/>
                        <a:pt x="2895" y="5124"/>
                        <a:pt x="2900" y="5121"/>
                      </a:cubicBezTo>
                      <a:cubicBezTo>
                        <a:pt x="2902" y="5119"/>
                        <a:pt x="2906" y="5117"/>
                        <a:pt x="2908" y="5115"/>
                      </a:cubicBezTo>
                      <a:cubicBezTo>
                        <a:pt x="2910" y="5114"/>
                        <a:pt x="2911" y="5113"/>
                        <a:pt x="2913" y="5112"/>
                      </a:cubicBezTo>
                      <a:cubicBezTo>
                        <a:pt x="2920" y="5106"/>
                        <a:pt x="2926" y="5100"/>
                        <a:pt x="2932" y="5093"/>
                      </a:cubicBezTo>
                      <a:cubicBezTo>
                        <a:pt x="2933" y="5092"/>
                        <a:pt x="2934" y="5091"/>
                        <a:pt x="2935" y="5089"/>
                      </a:cubicBezTo>
                      <a:lnTo>
                        <a:pt x="2937" y="5088"/>
                      </a:lnTo>
                      <a:lnTo>
                        <a:pt x="5597" y="1795"/>
                      </a:lnTo>
                      <a:cubicBezTo>
                        <a:pt x="5638" y="1745"/>
                        <a:pt x="5642" y="1674"/>
                        <a:pt x="5609" y="1618"/>
                      </a:cubicBezTo>
                      <a:close/>
                      <a:moveTo>
                        <a:pt x="3149" y="309"/>
                      </a:moveTo>
                      <a:lnTo>
                        <a:pt x="3643" y="1544"/>
                      </a:lnTo>
                      <a:lnTo>
                        <a:pt x="1989" y="1544"/>
                      </a:lnTo>
                      <a:lnTo>
                        <a:pt x="2483" y="309"/>
                      </a:lnTo>
                      <a:lnTo>
                        <a:pt x="3149" y="309"/>
                      </a:lnTo>
                      <a:close/>
                      <a:moveTo>
                        <a:pt x="1178" y="309"/>
                      </a:moveTo>
                      <a:lnTo>
                        <a:pt x="2150" y="309"/>
                      </a:lnTo>
                      <a:lnTo>
                        <a:pt x="1656" y="1544"/>
                      </a:lnTo>
                      <a:lnTo>
                        <a:pt x="429" y="1544"/>
                      </a:lnTo>
                      <a:lnTo>
                        <a:pt x="1178" y="309"/>
                      </a:lnTo>
                      <a:close/>
                      <a:moveTo>
                        <a:pt x="478" y="1853"/>
                      </a:moveTo>
                      <a:lnTo>
                        <a:pt x="1648" y="1853"/>
                      </a:lnTo>
                      <a:lnTo>
                        <a:pt x="2416" y="4253"/>
                      </a:lnTo>
                      <a:lnTo>
                        <a:pt x="478" y="1853"/>
                      </a:lnTo>
                      <a:close/>
                      <a:moveTo>
                        <a:pt x="2816" y="4486"/>
                      </a:moveTo>
                      <a:lnTo>
                        <a:pt x="1972" y="1853"/>
                      </a:lnTo>
                      <a:lnTo>
                        <a:pt x="3659" y="1853"/>
                      </a:lnTo>
                      <a:lnTo>
                        <a:pt x="2816" y="4486"/>
                      </a:lnTo>
                      <a:close/>
                      <a:moveTo>
                        <a:pt x="3215" y="4253"/>
                      </a:moveTo>
                      <a:lnTo>
                        <a:pt x="3983" y="1853"/>
                      </a:lnTo>
                      <a:lnTo>
                        <a:pt x="5153" y="1853"/>
                      </a:lnTo>
                      <a:lnTo>
                        <a:pt x="3215" y="4253"/>
                      </a:lnTo>
                      <a:close/>
                      <a:moveTo>
                        <a:pt x="3975" y="1544"/>
                      </a:moveTo>
                      <a:lnTo>
                        <a:pt x="3481" y="309"/>
                      </a:lnTo>
                      <a:lnTo>
                        <a:pt x="4453" y="309"/>
                      </a:lnTo>
                      <a:lnTo>
                        <a:pt x="5202" y="1544"/>
                      </a:lnTo>
                      <a:lnTo>
                        <a:pt x="3975" y="1544"/>
                      </a:lnTo>
                      <a:close/>
                    </a:path>
                  </a:pathLst>
                </a:custGeom>
                <a:solidFill>
                  <a:srgbClr val="1891AC"/>
                </a:solidFill>
                <a:ln w="12700" cap="rnd">
                  <a:solidFill>
                    <a:srgbClr val="1891AC"/>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grpSp>
      </p:grpSp>
    </p:spTree>
    <p:extLst>
      <p:ext uri="{BB962C8B-B14F-4D97-AF65-F5344CB8AC3E}">
        <p14:creationId xmlns:p14="http://schemas.microsoft.com/office/powerpoint/2010/main" val="769028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B9F657E-4B3A-427C-8C1E-92A54D0021EA}"/>
              </a:ext>
            </a:extLst>
          </p:cNvPr>
          <p:cNvGrpSpPr/>
          <p:nvPr/>
        </p:nvGrpSpPr>
        <p:grpSpPr>
          <a:xfrm>
            <a:off x="2193062" y="662190"/>
            <a:ext cx="7854863" cy="717574"/>
            <a:chOff x="2168569" y="645862"/>
            <a:chExt cx="7854863" cy="717574"/>
          </a:xfrm>
        </p:grpSpPr>
        <p:sp>
          <p:nvSpPr>
            <p:cNvPr id="3" name="Text Box 6">
              <a:extLst>
                <a:ext uri="{FF2B5EF4-FFF2-40B4-BE49-F238E27FC236}">
                  <a16:creationId xmlns:a16="http://schemas.microsoft.com/office/drawing/2014/main" id="{C6E39520-E0B5-41D2-BE44-62D6595D22C6}"/>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6--</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近视矫正</a:t>
              </a:r>
            </a:p>
          </p:txBody>
        </p:sp>
        <p:sp>
          <p:nvSpPr>
            <p:cNvPr id="4" name="矩形 3">
              <a:extLst>
                <a:ext uri="{FF2B5EF4-FFF2-40B4-BE49-F238E27FC236}">
                  <a16:creationId xmlns:a16="http://schemas.microsoft.com/office/drawing/2014/main" id="{D8E9A796-E2BF-45E9-9AE0-5FC5A1334BE4}"/>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82" name="组合 81">
            <a:extLst>
              <a:ext uri="{FF2B5EF4-FFF2-40B4-BE49-F238E27FC236}">
                <a16:creationId xmlns:a16="http://schemas.microsoft.com/office/drawing/2014/main" id="{C088DF2D-CF12-45E7-B09D-5382CE9392A2}"/>
              </a:ext>
            </a:extLst>
          </p:cNvPr>
          <p:cNvGrpSpPr/>
          <p:nvPr/>
        </p:nvGrpSpPr>
        <p:grpSpPr>
          <a:xfrm>
            <a:off x="1193089" y="1777707"/>
            <a:ext cx="9805822" cy="4069880"/>
            <a:chOff x="920496" y="1777707"/>
            <a:chExt cx="9805822" cy="4069880"/>
          </a:xfrm>
        </p:grpSpPr>
        <p:grpSp>
          <p:nvGrpSpPr>
            <p:cNvPr id="53" name="组合 52">
              <a:extLst>
                <a:ext uri="{FF2B5EF4-FFF2-40B4-BE49-F238E27FC236}">
                  <a16:creationId xmlns:a16="http://schemas.microsoft.com/office/drawing/2014/main" id="{D6C6E0C9-6331-43CE-9F4E-285710E3B9C6}"/>
                </a:ext>
              </a:extLst>
            </p:cNvPr>
            <p:cNvGrpSpPr/>
            <p:nvPr/>
          </p:nvGrpSpPr>
          <p:grpSpPr>
            <a:xfrm>
              <a:off x="2839594" y="2933851"/>
              <a:ext cx="2221609" cy="1490976"/>
              <a:chOff x="2839594" y="2933851"/>
              <a:chExt cx="2221609" cy="1490976"/>
            </a:xfrm>
          </p:grpSpPr>
          <p:sp>
            <p:nvSpPr>
              <p:cNvPr id="8" name="矩形: 圆角 7">
                <a:extLst>
                  <a:ext uri="{FF2B5EF4-FFF2-40B4-BE49-F238E27FC236}">
                    <a16:creationId xmlns:a16="http://schemas.microsoft.com/office/drawing/2014/main" id="{9F279350-52EC-4AB0-AFD4-71906B07176A}"/>
                  </a:ext>
                </a:extLst>
              </p:cNvPr>
              <p:cNvSpPr/>
              <p:nvPr/>
            </p:nvSpPr>
            <p:spPr>
              <a:xfrm>
                <a:off x="2839594" y="2933851"/>
                <a:ext cx="2221609" cy="540000"/>
              </a:xfrm>
              <a:prstGeom prst="roundRect">
                <a:avLst/>
              </a:prstGeom>
              <a:solidFill>
                <a:schemeClr val="bg1"/>
              </a:solidFill>
              <a:ln w="19050">
                <a:solidFill>
                  <a:srgbClr val="1891A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1891AC"/>
                    </a:solidFill>
                    <a:latin typeface="微软雅黑" panose="020B0503020204020204" pitchFamily="34" charset="-122"/>
                    <a:ea typeface="微软雅黑" panose="020B0503020204020204" pitchFamily="34" charset="-122"/>
                  </a:rPr>
                  <a:t>中低度近视</a:t>
                </a:r>
                <a:r>
                  <a:rPr lang="en-US" altLang="zh-CN" sz="1600" b="1" dirty="0">
                    <a:solidFill>
                      <a:srgbClr val="1891AC"/>
                    </a:solidFill>
                    <a:latin typeface="微软雅黑" panose="020B0503020204020204" pitchFamily="34" charset="-122"/>
                    <a:ea typeface="微软雅黑" panose="020B0503020204020204" pitchFamily="34" charset="-122"/>
                  </a:rPr>
                  <a:t>/</a:t>
                </a:r>
                <a:r>
                  <a:rPr lang="zh-CN" altLang="en-US" sz="1600" b="1" dirty="0">
                    <a:solidFill>
                      <a:srgbClr val="1891AC"/>
                    </a:solidFill>
                    <a:latin typeface="微软雅黑" panose="020B0503020204020204" pitchFamily="34" charset="-122"/>
                    <a:ea typeface="微软雅黑" panose="020B0503020204020204" pitchFamily="34" charset="-122"/>
                  </a:rPr>
                  <a:t>近视稳定</a:t>
                </a:r>
              </a:p>
            </p:txBody>
          </p:sp>
          <p:sp>
            <p:nvSpPr>
              <p:cNvPr id="11" name="矩形: 圆角 10">
                <a:extLst>
                  <a:ext uri="{FF2B5EF4-FFF2-40B4-BE49-F238E27FC236}">
                    <a16:creationId xmlns:a16="http://schemas.microsoft.com/office/drawing/2014/main" id="{6ADFD7C9-4230-405E-9AF6-DA3AEF716B93}"/>
                  </a:ext>
                </a:extLst>
              </p:cNvPr>
              <p:cNvSpPr/>
              <p:nvPr/>
            </p:nvSpPr>
            <p:spPr>
              <a:xfrm>
                <a:off x="2839594" y="3884827"/>
                <a:ext cx="2221609" cy="540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高度近视</a:t>
                </a: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近视进展</a:t>
                </a:r>
              </a:p>
            </p:txBody>
          </p:sp>
        </p:grpSp>
        <p:sp>
          <p:nvSpPr>
            <p:cNvPr id="9" name="矩形: 圆角 8">
              <a:extLst>
                <a:ext uri="{FF2B5EF4-FFF2-40B4-BE49-F238E27FC236}">
                  <a16:creationId xmlns:a16="http://schemas.microsoft.com/office/drawing/2014/main" id="{7DD204D5-64A7-480E-BCC1-1218720519B8}"/>
                </a:ext>
              </a:extLst>
            </p:cNvPr>
            <p:cNvSpPr/>
            <p:nvPr/>
          </p:nvSpPr>
          <p:spPr>
            <a:xfrm>
              <a:off x="4568495" y="2175471"/>
              <a:ext cx="1764000" cy="540000"/>
            </a:xfrm>
            <a:prstGeom prst="roundRect">
              <a:avLst/>
            </a:prstGeom>
            <a:solidFill>
              <a:srgbClr val="1891AC"/>
            </a:solidFill>
            <a:ln>
              <a:solidFill>
                <a:srgbClr val="189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专业诊断与矫正</a:t>
              </a:r>
            </a:p>
          </p:txBody>
        </p:sp>
        <p:sp>
          <p:nvSpPr>
            <p:cNvPr id="16" name="矩形: 圆角 15">
              <a:extLst>
                <a:ext uri="{FF2B5EF4-FFF2-40B4-BE49-F238E27FC236}">
                  <a16:creationId xmlns:a16="http://schemas.microsoft.com/office/drawing/2014/main" id="{006B02B7-7248-4FBF-B919-C8C4A169E582}"/>
                </a:ext>
              </a:extLst>
            </p:cNvPr>
            <p:cNvSpPr/>
            <p:nvPr/>
          </p:nvSpPr>
          <p:spPr>
            <a:xfrm>
              <a:off x="4568495" y="4649071"/>
              <a:ext cx="1764000" cy="5400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屈光矫正和控制</a:t>
              </a:r>
            </a:p>
          </p:txBody>
        </p:sp>
        <p:grpSp>
          <p:nvGrpSpPr>
            <p:cNvPr id="80" name="组合 79">
              <a:extLst>
                <a:ext uri="{FF2B5EF4-FFF2-40B4-BE49-F238E27FC236}">
                  <a16:creationId xmlns:a16="http://schemas.microsoft.com/office/drawing/2014/main" id="{9A3860E4-2E8A-4C67-9291-24D1B1234626}"/>
                </a:ext>
              </a:extLst>
            </p:cNvPr>
            <p:cNvGrpSpPr/>
            <p:nvPr/>
          </p:nvGrpSpPr>
          <p:grpSpPr>
            <a:xfrm>
              <a:off x="6653178" y="1777707"/>
              <a:ext cx="1764000" cy="1280664"/>
              <a:chOff x="6653178" y="1777707"/>
              <a:chExt cx="1764000" cy="1280664"/>
            </a:xfrm>
          </p:grpSpPr>
          <p:sp>
            <p:nvSpPr>
              <p:cNvPr id="13" name="矩形: 圆角 12">
                <a:extLst>
                  <a:ext uri="{FF2B5EF4-FFF2-40B4-BE49-F238E27FC236}">
                    <a16:creationId xmlns:a16="http://schemas.microsoft.com/office/drawing/2014/main" id="{6CF14EEB-CEDC-41C4-88BF-C44248F3F65E}"/>
                  </a:ext>
                </a:extLst>
              </p:cNvPr>
              <p:cNvSpPr/>
              <p:nvPr/>
            </p:nvSpPr>
            <p:spPr>
              <a:xfrm>
                <a:off x="6653178" y="1777707"/>
                <a:ext cx="1764000" cy="540000"/>
              </a:xfrm>
              <a:prstGeom prst="roundRect">
                <a:avLst/>
              </a:prstGeom>
              <a:noFill/>
              <a:ln w="19050">
                <a:solidFill>
                  <a:srgbClr val="1891A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1891AC"/>
                    </a:solidFill>
                    <a:latin typeface="微软雅黑" panose="020B0503020204020204" pitchFamily="34" charset="-122"/>
                    <a:ea typeface="微软雅黑" panose="020B0503020204020204" pitchFamily="34" charset="-122"/>
                  </a:rPr>
                  <a:t>角膜屈光手术</a:t>
                </a:r>
              </a:p>
            </p:txBody>
          </p:sp>
          <p:sp>
            <p:nvSpPr>
              <p:cNvPr id="14" name="矩形: 圆角 13">
                <a:extLst>
                  <a:ext uri="{FF2B5EF4-FFF2-40B4-BE49-F238E27FC236}">
                    <a16:creationId xmlns:a16="http://schemas.microsoft.com/office/drawing/2014/main" id="{EDFE9FD2-8A9F-4BDC-A0E6-8FC4FDE2E572}"/>
                  </a:ext>
                </a:extLst>
              </p:cNvPr>
              <p:cNvSpPr/>
              <p:nvPr/>
            </p:nvSpPr>
            <p:spPr>
              <a:xfrm>
                <a:off x="6653178" y="2518371"/>
                <a:ext cx="1764000" cy="540000"/>
              </a:xfrm>
              <a:prstGeom prst="roundRect">
                <a:avLst/>
              </a:prstGeom>
              <a:noFill/>
              <a:ln w="19050">
                <a:solidFill>
                  <a:srgbClr val="1891A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1891AC"/>
                    </a:solidFill>
                    <a:latin typeface="微软雅黑" panose="020B0503020204020204" pitchFamily="34" charset="-122"/>
                    <a:ea typeface="微软雅黑" panose="020B0503020204020204" pitchFamily="34" charset="-122"/>
                  </a:rPr>
                  <a:t>框架眼镜</a:t>
                </a:r>
                <a:r>
                  <a:rPr lang="en-US" altLang="zh-CN" sz="1600" b="1" dirty="0">
                    <a:solidFill>
                      <a:srgbClr val="1891AC"/>
                    </a:solidFill>
                    <a:latin typeface="微软雅黑" panose="020B0503020204020204" pitchFamily="34" charset="-122"/>
                    <a:ea typeface="微软雅黑" panose="020B0503020204020204" pitchFamily="34" charset="-122"/>
                  </a:rPr>
                  <a:t>/</a:t>
                </a:r>
                <a:r>
                  <a:rPr lang="zh-CN" altLang="en-US" sz="1600" b="1" dirty="0">
                    <a:solidFill>
                      <a:srgbClr val="1891AC"/>
                    </a:solidFill>
                    <a:latin typeface="微软雅黑" panose="020B0503020204020204" pitchFamily="34" charset="-122"/>
                    <a:ea typeface="微软雅黑" panose="020B0503020204020204" pitchFamily="34" charset="-122"/>
                  </a:rPr>
                  <a:t>接触镜</a:t>
                </a:r>
              </a:p>
            </p:txBody>
          </p:sp>
        </p:grpSp>
        <p:grpSp>
          <p:nvGrpSpPr>
            <p:cNvPr id="67" name="组合 66">
              <a:extLst>
                <a:ext uri="{FF2B5EF4-FFF2-40B4-BE49-F238E27FC236}">
                  <a16:creationId xmlns:a16="http://schemas.microsoft.com/office/drawing/2014/main" id="{B7C3476E-F921-4771-BC36-8607DB2BA897}"/>
                </a:ext>
              </a:extLst>
            </p:cNvPr>
            <p:cNvGrpSpPr/>
            <p:nvPr/>
          </p:nvGrpSpPr>
          <p:grpSpPr>
            <a:xfrm>
              <a:off x="6653178" y="3990555"/>
              <a:ext cx="1764000" cy="1857032"/>
              <a:chOff x="6653178" y="3990555"/>
              <a:chExt cx="1764000" cy="1857032"/>
            </a:xfrm>
          </p:grpSpPr>
          <p:sp>
            <p:nvSpPr>
              <p:cNvPr id="19" name="矩形: 圆角 18">
                <a:extLst>
                  <a:ext uri="{FF2B5EF4-FFF2-40B4-BE49-F238E27FC236}">
                    <a16:creationId xmlns:a16="http://schemas.microsoft.com/office/drawing/2014/main" id="{A1FAD7CF-83A8-4391-8C44-F7D522589F10}"/>
                  </a:ext>
                </a:extLst>
              </p:cNvPr>
              <p:cNvSpPr/>
              <p:nvPr/>
            </p:nvSpPr>
            <p:spPr>
              <a:xfrm>
                <a:off x="6653178" y="4648923"/>
                <a:ext cx="1764000" cy="540000"/>
              </a:xfrm>
              <a:prstGeom prst="roundRect">
                <a:avLst/>
              </a:prstGeom>
              <a:noFill/>
              <a:ln w="19050">
                <a:solidFill>
                  <a:srgbClr val="7F7F7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手术</a:t>
                </a:r>
              </a:p>
            </p:txBody>
          </p:sp>
          <p:sp>
            <p:nvSpPr>
              <p:cNvPr id="20" name="矩形: 圆角 19">
                <a:extLst>
                  <a:ext uri="{FF2B5EF4-FFF2-40B4-BE49-F238E27FC236}">
                    <a16:creationId xmlns:a16="http://schemas.microsoft.com/office/drawing/2014/main" id="{7DD00B19-32AC-456F-B188-B5CB839E09E9}"/>
                  </a:ext>
                </a:extLst>
              </p:cNvPr>
              <p:cNvSpPr/>
              <p:nvPr/>
            </p:nvSpPr>
            <p:spPr>
              <a:xfrm>
                <a:off x="6653178" y="5307587"/>
                <a:ext cx="1764000" cy="540000"/>
              </a:xfrm>
              <a:prstGeom prst="roundRect">
                <a:avLst/>
              </a:prstGeom>
              <a:noFill/>
              <a:ln w="19050">
                <a:solidFill>
                  <a:srgbClr val="7F7F7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角膜塑性镜</a:t>
                </a:r>
              </a:p>
            </p:txBody>
          </p:sp>
          <p:sp>
            <p:nvSpPr>
              <p:cNvPr id="21" name="矩形: 圆角 20">
                <a:extLst>
                  <a:ext uri="{FF2B5EF4-FFF2-40B4-BE49-F238E27FC236}">
                    <a16:creationId xmlns:a16="http://schemas.microsoft.com/office/drawing/2014/main" id="{DB805325-D09C-43F8-ACB8-07EE6572A9D0}"/>
                  </a:ext>
                </a:extLst>
              </p:cNvPr>
              <p:cNvSpPr/>
              <p:nvPr/>
            </p:nvSpPr>
            <p:spPr>
              <a:xfrm>
                <a:off x="6653178" y="3990555"/>
                <a:ext cx="1764000" cy="540000"/>
              </a:xfrm>
              <a:prstGeom prst="roundRect">
                <a:avLst/>
              </a:prstGeom>
              <a:noFill/>
              <a:ln w="19050">
                <a:solidFill>
                  <a:srgbClr val="7F7F7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药物</a:t>
                </a:r>
              </a:p>
            </p:txBody>
          </p:sp>
        </p:grpSp>
        <p:grpSp>
          <p:nvGrpSpPr>
            <p:cNvPr id="79" name="组合 78">
              <a:extLst>
                <a:ext uri="{FF2B5EF4-FFF2-40B4-BE49-F238E27FC236}">
                  <a16:creationId xmlns:a16="http://schemas.microsoft.com/office/drawing/2014/main" id="{CC1025AA-F9DE-4DF0-94B1-862465728A00}"/>
                </a:ext>
              </a:extLst>
            </p:cNvPr>
            <p:cNvGrpSpPr/>
            <p:nvPr/>
          </p:nvGrpSpPr>
          <p:grpSpPr>
            <a:xfrm>
              <a:off x="8818318" y="3990555"/>
              <a:ext cx="1908000" cy="1857032"/>
              <a:chOff x="8818318" y="3990555"/>
              <a:chExt cx="1908000" cy="1857032"/>
            </a:xfrm>
          </p:grpSpPr>
          <p:sp>
            <p:nvSpPr>
              <p:cNvPr id="23" name="矩形: 圆角 22">
                <a:extLst>
                  <a:ext uri="{FF2B5EF4-FFF2-40B4-BE49-F238E27FC236}">
                    <a16:creationId xmlns:a16="http://schemas.microsoft.com/office/drawing/2014/main" id="{7589FB76-1A4A-4D80-93E2-DE37CF66DD8A}"/>
                  </a:ext>
                </a:extLst>
              </p:cNvPr>
              <p:cNvSpPr/>
              <p:nvPr/>
            </p:nvSpPr>
            <p:spPr>
              <a:xfrm>
                <a:off x="8818318" y="3990555"/>
                <a:ext cx="1908000" cy="597447"/>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有晶体眼</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人工晶体植入</a:t>
                </a:r>
              </a:p>
            </p:txBody>
          </p:sp>
          <p:sp>
            <p:nvSpPr>
              <p:cNvPr id="24" name="矩形: 圆角 23">
                <a:extLst>
                  <a:ext uri="{FF2B5EF4-FFF2-40B4-BE49-F238E27FC236}">
                    <a16:creationId xmlns:a16="http://schemas.microsoft.com/office/drawing/2014/main" id="{17C8DF95-2CE6-42B2-9837-E2C6BF7BF061}"/>
                  </a:ext>
                </a:extLst>
              </p:cNvPr>
              <p:cNvSpPr/>
              <p:nvPr/>
            </p:nvSpPr>
            <p:spPr>
              <a:xfrm>
                <a:off x="8818318" y="4677795"/>
                <a:ext cx="1908000" cy="5400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屈光性晶体置换术</a:t>
                </a:r>
              </a:p>
            </p:txBody>
          </p:sp>
          <p:sp>
            <p:nvSpPr>
              <p:cNvPr id="25" name="矩形: 圆角 24">
                <a:extLst>
                  <a:ext uri="{FF2B5EF4-FFF2-40B4-BE49-F238E27FC236}">
                    <a16:creationId xmlns:a16="http://schemas.microsoft.com/office/drawing/2014/main" id="{C56ABD6A-10EA-4F25-B606-C41502143715}"/>
                  </a:ext>
                </a:extLst>
              </p:cNvPr>
              <p:cNvSpPr/>
              <p:nvPr/>
            </p:nvSpPr>
            <p:spPr>
              <a:xfrm>
                <a:off x="8818318" y="5307587"/>
                <a:ext cx="1908000" cy="5400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巩膜后加固术</a:t>
                </a:r>
              </a:p>
            </p:txBody>
          </p:sp>
        </p:grpSp>
        <p:grpSp>
          <p:nvGrpSpPr>
            <p:cNvPr id="52" name="组合 51">
              <a:extLst>
                <a:ext uri="{FF2B5EF4-FFF2-40B4-BE49-F238E27FC236}">
                  <a16:creationId xmlns:a16="http://schemas.microsoft.com/office/drawing/2014/main" id="{C4B1F3C9-F9BB-4BD0-902D-9BD701A5FDEA}"/>
                </a:ext>
              </a:extLst>
            </p:cNvPr>
            <p:cNvGrpSpPr/>
            <p:nvPr/>
          </p:nvGrpSpPr>
          <p:grpSpPr>
            <a:xfrm>
              <a:off x="920496" y="3203851"/>
              <a:ext cx="1882680" cy="950976"/>
              <a:chOff x="920496" y="3203851"/>
              <a:chExt cx="1882680" cy="950976"/>
            </a:xfrm>
          </p:grpSpPr>
          <p:sp>
            <p:nvSpPr>
              <p:cNvPr id="5" name="矩形: 圆角 4">
                <a:extLst>
                  <a:ext uri="{FF2B5EF4-FFF2-40B4-BE49-F238E27FC236}">
                    <a16:creationId xmlns:a16="http://schemas.microsoft.com/office/drawing/2014/main" id="{8C5CAEEA-314F-4372-BE5E-F935F3911D5B}"/>
                  </a:ext>
                </a:extLst>
              </p:cNvPr>
              <p:cNvSpPr/>
              <p:nvPr/>
            </p:nvSpPr>
            <p:spPr>
              <a:xfrm>
                <a:off x="920496" y="3401965"/>
                <a:ext cx="1499616" cy="540000"/>
              </a:xfrm>
              <a:prstGeom prst="roundRect">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近视矫正体系</a:t>
                </a:r>
              </a:p>
            </p:txBody>
          </p:sp>
          <p:cxnSp>
            <p:nvCxnSpPr>
              <p:cNvPr id="33" name="直接连接符 32">
                <a:extLst>
                  <a:ext uri="{FF2B5EF4-FFF2-40B4-BE49-F238E27FC236}">
                    <a16:creationId xmlns:a16="http://schemas.microsoft.com/office/drawing/2014/main" id="{F76DDE90-C1C4-4E14-9086-C87F341748AF}"/>
                  </a:ext>
                </a:extLst>
              </p:cNvPr>
              <p:cNvCxnSpPr>
                <a:cxnSpLocks/>
              </p:cNvCxnSpPr>
              <p:nvPr/>
            </p:nvCxnSpPr>
            <p:spPr>
              <a:xfrm>
                <a:off x="2404872" y="3671965"/>
                <a:ext cx="128016"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C4601722-DC41-4425-BC26-2924C5BB592F}"/>
                  </a:ext>
                </a:extLst>
              </p:cNvPr>
              <p:cNvCxnSpPr>
                <a:cxnSpLocks/>
              </p:cNvCxnSpPr>
              <p:nvPr/>
            </p:nvCxnSpPr>
            <p:spPr>
              <a:xfrm flipV="1">
                <a:off x="2560320" y="3209544"/>
                <a:ext cx="0" cy="941832"/>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CB9D2E57-B9C5-444F-B950-3AAA6CBC488F}"/>
                  </a:ext>
                </a:extLst>
              </p:cNvPr>
              <p:cNvCxnSpPr>
                <a:cxnSpLocks/>
              </p:cNvCxnSpPr>
              <p:nvPr/>
            </p:nvCxnSpPr>
            <p:spPr>
              <a:xfrm>
                <a:off x="2551176" y="3203851"/>
                <a:ext cx="252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5F2B6C67-08E8-4700-9BC4-77F77636FA90}"/>
                  </a:ext>
                </a:extLst>
              </p:cNvPr>
              <p:cNvCxnSpPr>
                <a:cxnSpLocks/>
              </p:cNvCxnSpPr>
              <p:nvPr/>
            </p:nvCxnSpPr>
            <p:spPr>
              <a:xfrm>
                <a:off x="2551176" y="4154827"/>
                <a:ext cx="252000" cy="0"/>
              </a:xfrm>
              <a:prstGeom prst="line">
                <a:avLst/>
              </a:prstGeom>
              <a:ln w="28575">
                <a:solidFill>
                  <a:srgbClr val="A63636"/>
                </a:solidFill>
              </a:ln>
            </p:spPr>
            <p:style>
              <a:lnRef idx="1">
                <a:schemeClr val="accent1"/>
              </a:lnRef>
              <a:fillRef idx="0">
                <a:schemeClr val="accent1"/>
              </a:fillRef>
              <a:effectRef idx="0">
                <a:schemeClr val="accent1"/>
              </a:effectRef>
              <a:fontRef idx="minor">
                <a:schemeClr val="tx1"/>
              </a:fontRef>
            </p:style>
          </p:cxnSp>
        </p:grpSp>
        <p:cxnSp>
          <p:nvCxnSpPr>
            <p:cNvPr id="45" name="直接连接符 44">
              <a:extLst>
                <a:ext uri="{FF2B5EF4-FFF2-40B4-BE49-F238E27FC236}">
                  <a16:creationId xmlns:a16="http://schemas.microsoft.com/office/drawing/2014/main" id="{79070BE5-B4BB-4B83-9D8F-F9943CEBD057}"/>
                </a:ext>
              </a:extLst>
            </p:cNvPr>
            <p:cNvCxnSpPr>
              <a:cxnSpLocks/>
            </p:cNvCxnSpPr>
            <p:nvPr/>
          </p:nvCxnSpPr>
          <p:spPr>
            <a:xfrm flipV="1">
              <a:off x="3950398" y="2441448"/>
              <a:ext cx="0" cy="432000"/>
            </a:xfrm>
            <a:prstGeom prst="line">
              <a:avLst/>
            </a:prstGeom>
            <a:ln w="28575">
              <a:solidFill>
                <a:srgbClr val="1891AC"/>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59B2B39C-14F3-4770-856A-E778E1E8C943}"/>
                </a:ext>
              </a:extLst>
            </p:cNvPr>
            <p:cNvCxnSpPr>
              <a:cxnSpLocks/>
            </p:cNvCxnSpPr>
            <p:nvPr/>
          </p:nvCxnSpPr>
          <p:spPr>
            <a:xfrm>
              <a:off x="3941064" y="2445471"/>
              <a:ext cx="648000" cy="0"/>
            </a:xfrm>
            <a:prstGeom prst="line">
              <a:avLst/>
            </a:prstGeom>
            <a:ln w="28575">
              <a:solidFill>
                <a:srgbClr val="1891AC"/>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90F6EA37-440E-4C03-BDFC-829B65172AA1}"/>
                </a:ext>
              </a:extLst>
            </p:cNvPr>
            <p:cNvCxnSpPr>
              <a:cxnSpLocks/>
            </p:cNvCxnSpPr>
            <p:nvPr/>
          </p:nvCxnSpPr>
          <p:spPr>
            <a:xfrm flipV="1">
              <a:off x="3950398" y="4480560"/>
              <a:ext cx="0" cy="432000"/>
            </a:xfrm>
            <a:prstGeom prst="line">
              <a:avLst/>
            </a:prstGeom>
            <a:ln w="28575">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17AE4FA4-CA97-480F-A68D-A193F6E3DA32}"/>
                </a:ext>
              </a:extLst>
            </p:cNvPr>
            <p:cNvCxnSpPr>
              <a:cxnSpLocks/>
            </p:cNvCxnSpPr>
            <p:nvPr/>
          </p:nvCxnSpPr>
          <p:spPr>
            <a:xfrm>
              <a:off x="3941064" y="4918923"/>
              <a:ext cx="648000" cy="0"/>
            </a:xfrm>
            <a:prstGeom prst="line">
              <a:avLst/>
            </a:prstGeom>
            <a:ln w="28575">
              <a:solidFill>
                <a:srgbClr val="7F7F7F"/>
              </a:solidFill>
              <a:prstDash val="sysDash"/>
              <a:tailEnd type="stealth" w="lg" len="lg"/>
            </a:ln>
          </p:spPr>
          <p:style>
            <a:lnRef idx="1">
              <a:schemeClr val="accent1"/>
            </a:lnRef>
            <a:fillRef idx="0">
              <a:schemeClr val="accent1"/>
            </a:fillRef>
            <a:effectRef idx="0">
              <a:schemeClr val="accent1"/>
            </a:effectRef>
            <a:fontRef idx="minor">
              <a:schemeClr val="tx1"/>
            </a:fontRef>
          </p:style>
        </p:cxnSp>
        <p:grpSp>
          <p:nvGrpSpPr>
            <p:cNvPr id="61" name="组合 60">
              <a:extLst>
                <a:ext uri="{FF2B5EF4-FFF2-40B4-BE49-F238E27FC236}">
                  <a16:creationId xmlns:a16="http://schemas.microsoft.com/office/drawing/2014/main" id="{B853C345-9A7C-4EF5-BFE2-D18EE1AB2BC8}"/>
                </a:ext>
              </a:extLst>
            </p:cNvPr>
            <p:cNvGrpSpPr/>
            <p:nvPr/>
          </p:nvGrpSpPr>
          <p:grpSpPr>
            <a:xfrm>
              <a:off x="6339096" y="4242415"/>
              <a:ext cx="324000" cy="1353312"/>
              <a:chOff x="6339096" y="4242816"/>
              <a:chExt cx="324000" cy="1353312"/>
            </a:xfrm>
          </p:grpSpPr>
          <p:cxnSp>
            <p:nvCxnSpPr>
              <p:cNvPr id="54" name="直接连接符 53">
                <a:extLst>
                  <a:ext uri="{FF2B5EF4-FFF2-40B4-BE49-F238E27FC236}">
                    <a16:creationId xmlns:a16="http://schemas.microsoft.com/office/drawing/2014/main" id="{59C4A107-A567-4620-824E-987127C1145E}"/>
                  </a:ext>
                </a:extLst>
              </p:cNvPr>
              <p:cNvCxnSpPr>
                <a:cxnSpLocks/>
              </p:cNvCxnSpPr>
              <p:nvPr/>
            </p:nvCxnSpPr>
            <p:spPr>
              <a:xfrm flipV="1">
                <a:off x="6474142" y="4242816"/>
                <a:ext cx="0" cy="1353312"/>
              </a:xfrm>
              <a:prstGeom prst="line">
                <a:avLst/>
              </a:prstGeom>
              <a:ln w="28575">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DA9E4CAE-14BB-4726-A289-D3569A014997}"/>
                  </a:ext>
                </a:extLst>
              </p:cNvPr>
              <p:cNvCxnSpPr>
                <a:cxnSpLocks/>
              </p:cNvCxnSpPr>
              <p:nvPr/>
            </p:nvCxnSpPr>
            <p:spPr>
              <a:xfrm>
                <a:off x="6483096" y="4260555"/>
                <a:ext cx="180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01C0C232-8940-4F4C-82A9-9A8D891A4F09}"/>
                  </a:ext>
                </a:extLst>
              </p:cNvPr>
              <p:cNvCxnSpPr>
                <a:cxnSpLocks/>
              </p:cNvCxnSpPr>
              <p:nvPr/>
            </p:nvCxnSpPr>
            <p:spPr>
              <a:xfrm>
                <a:off x="6483096" y="5577587"/>
                <a:ext cx="180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291E654E-8B5F-4FB3-B84E-13962006E14A}"/>
                  </a:ext>
                </a:extLst>
              </p:cNvPr>
              <p:cNvCxnSpPr>
                <a:cxnSpLocks/>
              </p:cNvCxnSpPr>
              <p:nvPr/>
            </p:nvCxnSpPr>
            <p:spPr>
              <a:xfrm>
                <a:off x="6339096" y="4918923"/>
                <a:ext cx="324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grpSp>
          <p:nvGrpSpPr>
            <p:cNvPr id="62" name="组合 61">
              <a:extLst>
                <a:ext uri="{FF2B5EF4-FFF2-40B4-BE49-F238E27FC236}">
                  <a16:creationId xmlns:a16="http://schemas.microsoft.com/office/drawing/2014/main" id="{65D925D7-C440-4A3E-B1C2-7B031D515975}"/>
                </a:ext>
              </a:extLst>
            </p:cNvPr>
            <p:cNvGrpSpPr/>
            <p:nvPr/>
          </p:nvGrpSpPr>
          <p:grpSpPr>
            <a:xfrm>
              <a:off x="8460504" y="4242415"/>
              <a:ext cx="324000" cy="1353312"/>
              <a:chOff x="6339096" y="4242816"/>
              <a:chExt cx="324000" cy="1353312"/>
            </a:xfrm>
          </p:grpSpPr>
          <p:cxnSp>
            <p:nvCxnSpPr>
              <p:cNvPr id="63" name="直接连接符 62">
                <a:extLst>
                  <a:ext uri="{FF2B5EF4-FFF2-40B4-BE49-F238E27FC236}">
                    <a16:creationId xmlns:a16="http://schemas.microsoft.com/office/drawing/2014/main" id="{D93F0C07-6A90-4C0B-8240-E06C60D898FC}"/>
                  </a:ext>
                </a:extLst>
              </p:cNvPr>
              <p:cNvCxnSpPr>
                <a:cxnSpLocks/>
              </p:cNvCxnSpPr>
              <p:nvPr/>
            </p:nvCxnSpPr>
            <p:spPr>
              <a:xfrm flipV="1">
                <a:off x="6474142" y="4242816"/>
                <a:ext cx="0" cy="1353312"/>
              </a:xfrm>
              <a:prstGeom prst="line">
                <a:avLst/>
              </a:prstGeom>
              <a:ln w="28575">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42D05033-A5E3-43F9-B542-A29F977969AF}"/>
                  </a:ext>
                </a:extLst>
              </p:cNvPr>
              <p:cNvCxnSpPr>
                <a:cxnSpLocks/>
              </p:cNvCxnSpPr>
              <p:nvPr/>
            </p:nvCxnSpPr>
            <p:spPr>
              <a:xfrm>
                <a:off x="6483096" y="4260555"/>
                <a:ext cx="180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910D1EC6-61C7-4DCE-8961-D8C61EC2E195}"/>
                  </a:ext>
                </a:extLst>
              </p:cNvPr>
              <p:cNvCxnSpPr>
                <a:cxnSpLocks/>
              </p:cNvCxnSpPr>
              <p:nvPr/>
            </p:nvCxnSpPr>
            <p:spPr>
              <a:xfrm>
                <a:off x="6483096" y="5577587"/>
                <a:ext cx="180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613228BF-B909-4782-968E-8F64E229BC48}"/>
                  </a:ext>
                </a:extLst>
              </p:cNvPr>
              <p:cNvCxnSpPr>
                <a:cxnSpLocks/>
              </p:cNvCxnSpPr>
              <p:nvPr/>
            </p:nvCxnSpPr>
            <p:spPr>
              <a:xfrm>
                <a:off x="6339096" y="4918923"/>
                <a:ext cx="324000" cy="0"/>
              </a:xfrm>
              <a:prstGeom prst="line">
                <a:avLst/>
              </a:prstGeom>
              <a:ln w="28575">
                <a:solidFill>
                  <a:srgbClr val="7F7F7F"/>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grpSp>
          <p:nvGrpSpPr>
            <p:cNvPr id="81" name="组合 80">
              <a:extLst>
                <a:ext uri="{FF2B5EF4-FFF2-40B4-BE49-F238E27FC236}">
                  <a16:creationId xmlns:a16="http://schemas.microsoft.com/office/drawing/2014/main" id="{218BF67D-9EC8-445C-8848-D9C37D6C8B4F}"/>
                </a:ext>
              </a:extLst>
            </p:cNvPr>
            <p:cNvGrpSpPr/>
            <p:nvPr/>
          </p:nvGrpSpPr>
          <p:grpSpPr>
            <a:xfrm>
              <a:off x="6364224" y="2038711"/>
              <a:ext cx="289728" cy="756000"/>
              <a:chOff x="6364224" y="2038711"/>
              <a:chExt cx="289728" cy="756000"/>
            </a:xfrm>
          </p:grpSpPr>
          <p:cxnSp>
            <p:nvCxnSpPr>
              <p:cNvPr id="69" name="直接连接符 68">
                <a:extLst>
                  <a:ext uri="{FF2B5EF4-FFF2-40B4-BE49-F238E27FC236}">
                    <a16:creationId xmlns:a16="http://schemas.microsoft.com/office/drawing/2014/main" id="{8B995F9C-B583-441B-B97A-CF8A9B9EE4AB}"/>
                  </a:ext>
                </a:extLst>
              </p:cNvPr>
              <p:cNvCxnSpPr>
                <a:cxnSpLocks/>
              </p:cNvCxnSpPr>
              <p:nvPr/>
            </p:nvCxnSpPr>
            <p:spPr>
              <a:xfrm flipV="1">
                <a:off x="6464998" y="2038711"/>
                <a:ext cx="0" cy="756000"/>
              </a:xfrm>
              <a:prstGeom prst="line">
                <a:avLst/>
              </a:prstGeom>
              <a:ln w="28575">
                <a:solidFill>
                  <a:srgbClr val="1891AC"/>
                </a:solidFill>
                <a:prstDash val="sysDash"/>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94E28B20-DF73-4C9D-B61E-7EE10F900B98}"/>
                  </a:ext>
                </a:extLst>
              </p:cNvPr>
              <p:cNvCxnSpPr>
                <a:cxnSpLocks/>
              </p:cNvCxnSpPr>
              <p:nvPr/>
            </p:nvCxnSpPr>
            <p:spPr>
              <a:xfrm>
                <a:off x="6473952" y="2047707"/>
                <a:ext cx="180000" cy="0"/>
              </a:xfrm>
              <a:prstGeom prst="line">
                <a:avLst/>
              </a:prstGeom>
              <a:ln w="28575">
                <a:solidFill>
                  <a:srgbClr val="1891AC"/>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876CF3CB-4905-4F21-B136-9698318CB7A9}"/>
                  </a:ext>
                </a:extLst>
              </p:cNvPr>
              <p:cNvCxnSpPr>
                <a:cxnSpLocks/>
              </p:cNvCxnSpPr>
              <p:nvPr/>
            </p:nvCxnSpPr>
            <p:spPr>
              <a:xfrm>
                <a:off x="6473952" y="2788371"/>
                <a:ext cx="180000" cy="0"/>
              </a:xfrm>
              <a:prstGeom prst="line">
                <a:avLst/>
              </a:prstGeom>
              <a:ln w="28575">
                <a:solidFill>
                  <a:srgbClr val="1891AC"/>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F1627CBF-9573-44AA-BB6E-C7941BEA6DE7}"/>
                  </a:ext>
                </a:extLst>
              </p:cNvPr>
              <p:cNvCxnSpPr>
                <a:cxnSpLocks/>
              </p:cNvCxnSpPr>
              <p:nvPr/>
            </p:nvCxnSpPr>
            <p:spPr>
              <a:xfrm>
                <a:off x="6364224" y="2445471"/>
                <a:ext cx="108000" cy="0"/>
              </a:xfrm>
              <a:prstGeom prst="line">
                <a:avLst/>
              </a:prstGeom>
              <a:ln w="28575">
                <a:solidFill>
                  <a:srgbClr val="1891AC"/>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86388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人, 女孩, 小孩, 年轻&#10;&#10;描述已自动生成">
            <a:extLst>
              <a:ext uri="{FF2B5EF4-FFF2-40B4-BE49-F238E27FC236}">
                <a16:creationId xmlns:a16="http://schemas.microsoft.com/office/drawing/2014/main" id="{C4BFF2DF-8935-4F8E-A5D5-48B7306BAF88}"/>
              </a:ext>
            </a:extLst>
          </p:cNvPr>
          <p:cNvPicPr>
            <a:picLocks noChangeAspect="1"/>
          </p:cNvPicPr>
          <p:nvPr/>
        </p:nvPicPr>
        <p:blipFill rotWithShape="1">
          <a:blip r:embed="rId3">
            <a:extLst>
              <a:ext uri="{28A0092B-C50C-407E-A947-70E740481C1C}">
                <a14:useLocalDpi xmlns:a14="http://schemas.microsoft.com/office/drawing/2010/main" val="0"/>
              </a:ext>
            </a:extLst>
          </a:blip>
          <a:srcRect l="-73" t="26090" r="73" b="32982"/>
          <a:stretch/>
        </p:blipFill>
        <p:spPr>
          <a:xfrm>
            <a:off x="547233" y="800099"/>
            <a:ext cx="11169650" cy="3355522"/>
          </a:xfrm>
          <a:prstGeom prst="rect">
            <a:avLst/>
          </a:prstGeom>
        </p:spPr>
      </p:pic>
      <p:graphicFrame>
        <p:nvGraphicFramePr>
          <p:cNvPr id="6" name="表格 3">
            <a:extLst>
              <a:ext uri="{FF2B5EF4-FFF2-40B4-BE49-F238E27FC236}">
                <a16:creationId xmlns:a16="http://schemas.microsoft.com/office/drawing/2014/main" id="{800C5A7C-57F9-42E6-87E6-8157D79AB73D}"/>
              </a:ext>
            </a:extLst>
          </p:cNvPr>
          <p:cNvGraphicFramePr>
            <a:graphicFrameLocks noGrp="1"/>
          </p:cNvGraphicFramePr>
          <p:nvPr>
            <p:extLst>
              <p:ext uri="{D42A27DB-BD31-4B8C-83A1-F6EECF244321}">
                <p14:modId xmlns:p14="http://schemas.microsoft.com/office/powerpoint/2010/main" val="732158950"/>
              </p:ext>
            </p:extLst>
          </p:nvPr>
        </p:nvGraphicFramePr>
        <p:xfrm>
          <a:off x="547233" y="4229098"/>
          <a:ext cx="11169651" cy="1845132"/>
        </p:xfrm>
        <a:graphic>
          <a:graphicData uri="http://schemas.openxmlformats.org/drawingml/2006/table">
            <a:tbl>
              <a:tblPr firstRow="1" bandRow="1">
                <a:tableStyleId>{5C22544A-7EE6-4342-B048-85BDC9FD1C3A}</a:tableStyleId>
              </a:tblPr>
              <a:tblGrid>
                <a:gridCol w="1624467">
                  <a:extLst>
                    <a:ext uri="{9D8B030D-6E8A-4147-A177-3AD203B41FA5}">
                      <a16:colId xmlns:a16="http://schemas.microsoft.com/office/drawing/2014/main" val="3546194210"/>
                    </a:ext>
                  </a:extLst>
                </a:gridCol>
                <a:gridCol w="1191986">
                  <a:extLst>
                    <a:ext uri="{9D8B030D-6E8A-4147-A177-3AD203B41FA5}">
                      <a16:colId xmlns:a16="http://schemas.microsoft.com/office/drawing/2014/main" val="1314687383"/>
                    </a:ext>
                  </a:extLst>
                </a:gridCol>
                <a:gridCol w="1858736">
                  <a:extLst>
                    <a:ext uri="{9D8B030D-6E8A-4147-A177-3AD203B41FA5}">
                      <a16:colId xmlns:a16="http://schemas.microsoft.com/office/drawing/2014/main" val="3031097936"/>
                    </a:ext>
                  </a:extLst>
                </a:gridCol>
                <a:gridCol w="1858736">
                  <a:extLst>
                    <a:ext uri="{9D8B030D-6E8A-4147-A177-3AD203B41FA5}">
                      <a16:colId xmlns:a16="http://schemas.microsoft.com/office/drawing/2014/main" val="2725148288"/>
                    </a:ext>
                  </a:extLst>
                </a:gridCol>
                <a:gridCol w="1858736">
                  <a:extLst>
                    <a:ext uri="{9D8B030D-6E8A-4147-A177-3AD203B41FA5}">
                      <a16:colId xmlns:a16="http://schemas.microsoft.com/office/drawing/2014/main" val="196898570"/>
                    </a:ext>
                  </a:extLst>
                </a:gridCol>
                <a:gridCol w="2776990">
                  <a:extLst>
                    <a:ext uri="{9D8B030D-6E8A-4147-A177-3AD203B41FA5}">
                      <a16:colId xmlns:a16="http://schemas.microsoft.com/office/drawing/2014/main" val="1507825283"/>
                    </a:ext>
                  </a:extLst>
                </a:gridCol>
              </a:tblGrid>
              <a:tr h="461283">
                <a:tc>
                  <a:txBody>
                    <a:bodyPr/>
                    <a:lstStyle/>
                    <a:p>
                      <a:pPr algn="ctr"/>
                      <a:r>
                        <a:rPr lang="zh-CN" altLang="en-US" sz="1600" b="1" dirty="0">
                          <a:latin typeface="微软雅黑" panose="020B0503020204020204" pitchFamily="34" charset="-122"/>
                          <a:ea typeface="微软雅黑" panose="020B0503020204020204" pitchFamily="34" charset="-122"/>
                          <a:cs typeface="Shruti" panose="020B0502040204020203" pitchFamily="34" charset="0"/>
                        </a:rPr>
                        <a:t>参与研究人员</a:t>
                      </a:r>
                    </a:p>
                  </a:txBody>
                  <a:tcPr marL="101170" marR="101170" marT="50585" marB="50585" anchor="ctr">
                    <a:solidFill>
                      <a:srgbClr val="A63636"/>
                    </a:solidFill>
                  </a:tcPr>
                </a:tc>
                <a:tc>
                  <a:txBody>
                    <a:bodyPr/>
                    <a:lstStyle/>
                    <a:p>
                      <a:pPr algn="ctr"/>
                      <a:r>
                        <a:rPr lang="zh-CN" altLang="en-US" sz="1600" b="1" dirty="0">
                          <a:latin typeface="微软雅黑" panose="020B0503020204020204" pitchFamily="34" charset="-122"/>
                          <a:ea typeface="微软雅黑" panose="020B0503020204020204" pitchFamily="34" charset="-122"/>
                          <a:cs typeface="Shruti" panose="020B0502040204020203" pitchFamily="34" charset="0"/>
                        </a:rPr>
                        <a:t>参与时间</a:t>
                      </a:r>
                    </a:p>
                  </a:txBody>
                  <a:tcPr marL="101170" marR="101170" marT="50585" marB="50585" anchor="ctr">
                    <a:solidFill>
                      <a:srgbClr val="A6363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a:rPr>
                        <a:t>欠矫近视增加</a:t>
                      </a:r>
                      <a:r>
                        <a:rPr kumimoji="0" lang="en-US" altLang="zh-CN"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a:rPr>
                        <a:t>(D</a:t>
                      </a: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a:rPr>
                        <a:t>）</a:t>
                      </a:r>
                    </a:p>
                  </a:txBody>
                  <a:tcPr marL="101170" marR="101170" marT="50585" marB="50585" anchor="ctr">
                    <a:solidFill>
                      <a:srgbClr val="A6363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a:rPr>
                        <a:t>全矫近视增加</a:t>
                      </a:r>
                      <a:r>
                        <a:rPr kumimoji="0" lang="en-US" altLang="zh-CN"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a:rPr>
                        <a:t>(D</a:t>
                      </a: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a:rPr>
                        <a:t>）</a:t>
                      </a:r>
                    </a:p>
                  </a:txBody>
                  <a:tcPr marL="101170" marR="101170" marT="50585" marB="50585" anchor="ctr">
                    <a:solidFill>
                      <a:srgbClr val="A6363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a:rPr>
                        <a:t>平均差异</a:t>
                      </a:r>
                      <a:r>
                        <a:rPr kumimoji="0" lang="en-US" altLang="zh-CN"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a:rPr>
                        <a:t>(D)</a:t>
                      </a:r>
                      <a:endPar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a:endParaRPr>
                    </a:p>
                  </a:txBody>
                  <a:tcPr marL="101170" marR="101170" marT="50585" marB="50585" anchor="ctr">
                    <a:solidFill>
                      <a:srgbClr val="1891A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华文楷体"/>
                        </a:rPr>
                        <a:t>研究结论</a:t>
                      </a:r>
                    </a:p>
                  </a:txBody>
                  <a:tcPr marL="101170" marR="101170" marT="50585" marB="50585" anchor="ctr">
                    <a:solidFill>
                      <a:srgbClr val="A63636"/>
                    </a:solidFill>
                  </a:tcPr>
                </a:tc>
                <a:extLst>
                  <a:ext uri="{0D108BD9-81ED-4DB2-BD59-A6C34878D82A}">
                    <a16:rowId xmlns:a16="http://schemas.microsoft.com/office/drawing/2014/main" val="994416501"/>
                  </a:ext>
                </a:extLst>
              </a:tr>
              <a:tr h="461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rPr>
                        <a:t>Adler(2006)</a:t>
                      </a:r>
                    </a:p>
                  </a:txBody>
                  <a:tcPr marL="101170" marR="101170" marT="50585" marB="50585"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rPr>
                        <a:t>第一年</a:t>
                      </a:r>
                      <a:endPar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endParaRPr>
                    </a:p>
                  </a:txBody>
                  <a:tcPr marL="101170" marR="101170" marT="50585" marB="50585"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rPr>
                        <a:t>-0.80±0.45</a:t>
                      </a:r>
                    </a:p>
                  </a:txBody>
                  <a:tcPr marL="121916" marR="121916" marT="45709" marB="45709" anchor="ctr" horzOverflow="overflow">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rPr>
                        <a:t>-0.64±0.42</a:t>
                      </a:r>
                    </a:p>
                  </a:txBody>
                  <a:tcPr marL="121916" marR="121916" marT="45709" marB="45709" anchor="ctr" horzOverflow="overflow">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rPr>
                        <a:t>-0.16</a:t>
                      </a:r>
                    </a:p>
                  </a:txBody>
                  <a:tcPr marL="121916" marR="121916" marT="45709" marB="45709" anchor="ctr" horzOverflow="overflow">
                    <a:solidFill>
                      <a:srgbClr val="86C7DA"/>
                    </a:solidFill>
                  </a:tcPr>
                </a:tc>
                <a:tc rowSpan="3">
                  <a:txBody>
                    <a:bodyPr/>
                    <a:lstStyle/>
                    <a:p>
                      <a:pPr marL="342900" marR="0" lvl="0" indent="-342900" algn="l" defTabSz="914400" rtl="0" eaLnBrk="1" fontAlgn="auto" latinLnBrk="0" hangingPunct="1">
                        <a:lnSpc>
                          <a:spcPts val="2500"/>
                        </a:lnSpc>
                        <a:spcBef>
                          <a:spcPts val="0"/>
                        </a:spcBef>
                        <a:spcAft>
                          <a:spcPts val="0"/>
                        </a:spcAft>
                        <a:buClr>
                          <a:srgbClr val="A63636"/>
                        </a:buClr>
                        <a:buSzPct val="80000"/>
                        <a:buFont typeface="Wingdings" panose="05000000000000000000" pitchFamily="2" charset="2"/>
                        <a:buChar char="n"/>
                        <a:tabLst/>
                        <a:defRPr/>
                      </a:pPr>
                      <a:r>
                        <a:rPr lang="zh-CN" altLang="en-US" sz="1600" kern="1200" dirty="0">
                          <a:solidFill>
                            <a:schemeClr val="tx1"/>
                          </a:solidFill>
                          <a:latin typeface="微软雅黑" panose="020B0503020204020204" pitchFamily="34" charset="-122"/>
                          <a:ea typeface="微软雅黑" panose="020B0503020204020204" pitchFamily="34" charset="-122"/>
                          <a:cs typeface="+mn-cs"/>
                        </a:rPr>
                        <a:t>全矫</a:t>
                      </a:r>
                      <a:r>
                        <a:rPr lang="en-US" altLang="zh-CN" sz="1600" kern="1200" dirty="0">
                          <a:solidFill>
                            <a:schemeClr val="tx1"/>
                          </a:solidFill>
                          <a:latin typeface="微软雅黑" panose="020B0503020204020204" pitchFamily="34" charset="-122"/>
                          <a:ea typeface="微软雅黑" panose="020B0503020204020204" pitchFamily="34" charset="-122"/>
                          <a:cs typeface="+mn-cs"/>
                        </a:rPr>
                        <a:t>(</a:t>
                      </a:r>
                      <a:r>
                        <a:rPr lang="zh-CN" altLang="en-US" sz="1600" kern="1200" dirty="0">
                          <a:solidFill>
                            <a:schemeClr val="tx1"/>
                          </a:solidFill>
                          <a:latin typeface="微软雅黑" panose="020B0503020204020204" pitchFamily="34" charset="-122"/>
                          <a:ea typeface="微软雅黑" panose="020B0503020204020204" pitchFamily="34" charset="-122"/>
                          <a:cs typeface="+mn-cs"/>
                        </a:rPr>
                        <a:t>足量矫正</a:t>
                      </a:r>
                      <a:r>
                        <a:rPr lang="en-US" altLang="zh-CN" sz="1600" kern="1200" dirty="0">
                          <a:solidFill>
                            <a:schemeClr val="tx1"/>
                          </a:solidFill>
                          <a:latin typeface="微软雅黑" panose="020B0503020204020204" pitchFamily="34" charset="-122"/>
                          <a:ea typeface="微软雅黑" panose="020B0503020204020204" pitchFamily="34" charset="-122"/>
                          <a:cs typeface="+mn-cs"/>
                        </a:rPr>
                        <a:t>)</a:t>
                      </a:r>
                      <a:r>
                        <a:rPr lang="zh-CN" altLang="en-US" sz="1600" kern="1200" dirty="0">
                          <a:solidFill>
                            <a:schemeClr val="tx1"/>
                          </a:solidFill>
                          <a:latin typeface="微软雅黑" panose="020B0503020204020204" pitchFamily="34" charset="-122"/>
                          <a:ea typeface="微软雅黑" panose="020B0503020204020204" pitchFamily="34" charset="-122"/>
                          <a:cs typeface="+mn-cs"/>
                        </a:rPr>
                        <a:t>有利于缓解近视进展</a:t>
                      </a:r>
                      <a:r>
                        <a:rPr lang="en-US" altLang="zh-CN" sz="1600" kern="1200" dirty="0">
                          <a:solidFill>
                            <a:schemeClr val="tx1"/>
                          </a:solidFill>
                          <a:latin typeface="微软雅黑" panose="020B0503020204020204" pitchFamily="34" charset="-122"/>
                          <a:ea typeface="微软雅黑" panose="020B0503020204020204" pitchFamily="34" charset="-122"/>
                          <a:cs typeface="+mn-cs"/>
                        </a:rPr>
                        <a:t>;</a:t>
                      </a:r>
                    </a:p>
                    <a:p>
                      <a:pPr marL="342900" marR="0" lvl="1" indent="-342900" algn="l" defTabSz="914400" rtl="0" eaLnBrk="1" fontAlgn="auto" latinLnBrk="0" hangingPunct="1">
                        <a:lnSpc>
                          <a:spcPts val="2500"/>
                        </a:lnSpc>
                        <a:spcBef>
                          <a:spcPts val="0"/>
                        </a:spcBef>
                        <a:spcAft>
                          <a:spcPts val="0"/>
                        </a:spcAft>
                        <a:buClr>
                          <a:srgbClr val="A63636"/>
                        </a:buClr>
                        <a:buSzPct val="80000"/>
                        <a:buFont typeface="Wingdings" panose="05000000000000000000" pitchFamily="2" charset="2"/>
                        <a:buChar char="n"/>
                        <a:tabLst/>
                        <a:defRPr/>
                      </a:pPr>
                      <a:r>
                        <a:rPr lang="zh-CN" altLang="en-US" sz="1600" kern="1200" dirty="0">
                          <a:solidFill>
                            <a:schemeClr val="tx1"/>
                          </a:solidFill>
                          <a:latin typeface="微软雅黑" panose="020B0503020204020204" pitchFamily="34" charset="-122"/>
                          <a:ea typeface="微软雅黑" panose="020B0503020204020204" pitchFamily="34" charset="-122"/>
                          <a:cs typeface="+mn-cs"/>
                        </a:rPr>
                        <a:t>欠矫近视增长更快</a:t>
                      </a:r>
                      <a:r>
                        <a:rPr lang="en-US" altLang="zh-CN" sz="1600" kern="1200" dirty="0">
                          <a:solidFill>
                            <a:schemeClr val="tx1"/>
                          </a:solidFill>
                          <a:latin typeface="微软雅黑" panose="020B0503020204020204" pitchFamily="34" charset="-122"/>
                          <a:ea typeface="微软雅黑" panose="020B0503020204020204" pitchFamily="34" charset="-122"/>
                          <a:cs typeface="+mn-cs"/>
                        </a:rPr>
                        <a:t>;</a:t>
                      </a:r>
                    </a:p>
                  </a:txBody>
                  <a:tcPr marL="121916" marR="121916" marT="45709" marB="45709" anchor="ctr" horzOverflow="overflow">
                    <a:solidFill>
                      <a:srgbClr val="F2F2F2"/>
                    </a:solidFill>
                  </a:tcPr>
                </a:tc>
                <a:extLst>
                  <a:ext uri="{0D108BD9-81ED-4DB2-BD59-A6C34878D82A}">
                    <a16:rowId xmlns:a16="http://schemas.microsoft.com/office/drawing/2014/main" val="1677385"/>
                  </a:ext>
                </a:extLst>
              </a:tr>
              <a:tr h="461283">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rPr>
                        <a:t>Chung(2002)</a:t>
                      </a:r>
                    </a:p>
                  </a:txBody>
                  <a:tcPr marL="101170" marR="101170" marT="50585" marB="50585"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rPr>
                        <a:t>第一年</a:t>
                      </a:r>
                      <a:endParaRPr kumimoji="0" lang="en-US"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endParaRPr>
                    </a:p>
                  </a:txBody>
                  <a:tcPr marL="101170" marR="101170" marT="50585" marB="50585"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rPr>
                        <a:t>-0.58±0.51</a:t>
                      </a:r>
                    </a:p>
                  </a:txBody>
                  <a:tcPr marL="121916" marR="121916" marT="45709" marB="45709" anchor="ctr" horzOverflow="overflow">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rPr>
                        <a:t>-0.44±0.34</a:t>
                      </a:r>
                    </a:p>
                  </a:txBody>
                  <a:tcPr marL="121916" marR="121916" marT="45709" marB="45709" anchor="ctr" horzOverflow="overflow">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rPr>
                        <a:t>-0.14</a:t>
                      </a:r>
                    </a:p>
                  </a:txBody>
                  <a:tcPr marL="121916" marR="121916" marT="45709" marB="45709" anchor="ctr" horzOverflow="overflow">
                    <a:solidFill>
                      <a:srgbClr val="86C7DA"/>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endParaRPr>
                    </a:p>
                  </a:txBody>
                  <a:tcPr marL="121916" marR="121916" marT="45709" marB="45709" anchor="ctr" horzOverflow="overflow">
                    <a:solidFill>
                      <a:schemeClr val="bg1">
                        <a:lumMod val="95000"/>
                      </a:schemeClr>
                    </a:solidFill>
                  </a:tcPr>
                </a:tc>
                <a:extLst>
                  <a:ext uri="{0D108BD9-81ED-4DB2-BD59-A6C34878D82A}">
                    <a16:rowId xmlns:a16="http://schemas.microsoft.com/office/drawing/2014/main" val="4004559498"/>
                  </a:ext>
                </a:extLst>
              </a:tr>
              <a:tr h="461283">
                <a:tc vMerge="1">
                  <a:txBody>
                    <a:bodyPr/>
                    <a:lstStyle/>
                    <a:p>
                      <a:pPr algn="ctr"/>
                      <a:endParaRPr lang="zh-CN" altLang="en-US" sz="1600" dirty="0">
                        <a:latin typeface="微软雅黑" panose="020B0503020204020204" pitchFamily="34" charset="-122"/>
                        <a:ea typeface="微软雅黑" panose="020B0503020204020204" pitchFamily="34" charset="-122"/>
                        <a:cs typeface="Shruti" panose="020B0502040204020203" pitchFamily="34" charset="0"/>
                      </a:endParaRPr>
                    </a:p>
                  </a:txBody>
                  <a:tcPr marL="101170" marR="101170" marT="50585" marB="50585" anchor="ctr">
                    <a:solidFill>
                      <a:srgbClr val="F2F2F2"/>
                    </a:solidFill>
                  </a:tcPr>
                </a:tc>
                <a:tc>
                  <a:txBody>
                    <a:bodyPr/>
                    <a:lstStyle/>
                    <a:p>
                      <a:pPr algn="ctr"/>
                      <a:r>
                        <a:rPr lang="zh-CN" altLang="en-US" sz="1600" b="0" dirty="0">
                          <a:latin typeface="微软雅黑" panose="020B0503020204020204" pitchFamily="34" charset="-122"/>
                          <a:ea typeface="微软雅黑" panose="020B0503020204020204" pitchFamily="34" charset="-122"/>
                          <a:cs typeface="Shruti" panose="020B0502040204020203" pitchFamily="34" charset="0"/>
                        </a:rPr>
                        <a:t>第二年</a:t>
                      </a:r>
                    </a:p>
                  </a:txBody>
                  <a:tcPr marL="101170" marR="101170" marT="50585" marB="50585"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rPr>
                        <a:t>-1.0±0.72</a:t>
                      </a:r>
                    </a:p>
                  </a:txBody>
                  <a:tcPr marL="121916" marR="121916" marT="45709" marB="45709" anchor="ctr" horzOverflow="overflow">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rPr>
                        <a:t>-0.77±0.62</a:t>
                      </a:r>
                    </a:p>
                  </a:txBody>
                  <a:tcPr marL="121916" marR="121916" marT="45709" marB="45709" anchor="ctr" horzOverflow="overflow">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rPr>
                        <a:t>-0.23</a:t>
                      </a:r>
                    </a:p>
                  </a:txBody>
                  <a:tcPr marL="121916" marR="121916" marT="45709" marB="45709" anchor="ctr" horzOverflow="overflow">
                    <a:solidFill>
                      <a:srgbClr val="86C7DA"/>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endParaRPr>
                    </a:p>
                  </a:txBody>
                  <a:tcPr marL="121916" marR="121916" marT="45709" marB="45709" anchor="ctr" horzOverflow="overflow">
                    <a:solidFill>
                      <a:srgbClr val="F2F2F2"/>
                    </a:solidFill>
                  </a:tcPr>
                </a:tc>
                <a:extLst>
                  <a:ext uri="{0D108BD9-81ED-4DB2-BD59-A6C34878D82A}">
                    <a16:rowId xmlns:a16="http://schemas.microsoft.com/office/drawing/2014/main" val="3186903285"/>
                  </a:ext>
                </a:extLst>
              </a:tr>
            </a:tbl>
          </a:graphicData>
        </a:graphic>
      </p:graphicFrame>
    </p:spTree>
    <p:extLst>
      <p:ext uri="{BB962C8B-B14F-4D97-AF65-F5344CB8AC3E}">
        <p14:creationId xmlns:p14="http://schemas.microsoft.com/office/powerpoint/2010/main" val="3833082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B26A9E2-B944-4A20-A11E-1559E8BDBD10}"/>
              </a:ext>
            </a:extLst>
          </p:cNvPr>
          <p:cNvGrpSpPr/>
          <p:nvPr/>
        </p:nvGrpSpPr>
        <p:grpSpPr>
          <a:xfrm>
            <a:off x="2168569" y="662190"/>
            <a:ext cx="7854863" cy="717574"/>
            <a:chOff x="2168569" y="645862"/>
            <a:chExt cx="7854863" cy="717574"/>
          </a:xfrm>
        </p:grpSpPr>
        <p:sp>
          <p:nvSpPr>
            <p:cNvPr id="3" name="Text Box 6">
              <a:extLst>
                <a:ext uri="{FF2B5EF4-FFF2-40B4-BE49-F238E27FC236}">
                  <a16:creationId xmlns:a16="http://schemas.microsoft.com/office/drawing/2014/main" id="{6BEBC3CE-4F4A-4D24-8D3F-59203D1E7069}"/>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7--</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近视控制</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角膜塑形镜</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矩形 3">
              <a:extLst>
                <a:ext uri="{FF2B5EF4-FFF2-40B4-BE49-F238E27FC236}">
                  <a16:creationId xmlns:a16="http://schemas.microsoft.com/office/drawing/2014/main" id="{8F7D0535-BEA5-4D9C-88D0-120B99FAC3F7}"/>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76" name="组合 75">
            <a:extLst>
              <a:ext uri="{FF2B5EF4-FFF2-40B4-BE49-F238E27FC236}">
                <a16:creationId xmlns:a16="http://schemas.microsoft.com/office/drawing/2014/main" id="{1B9365AE-99B9-4C30-9A49-3F63FBD0B8AB}"/>
              </a:ext>
            </a:extLst>
          </p:cNvPr>
          <p:cNvGrpSpPr/>
          <p:nvPr/>
        </p:nvGrpSpPr>
        <p:grpSpPr>
          <a:xfrm>
            <a:off x="1401348" y="1690008"/>
            <a:ext cx="9389304" cy="4541299"/>
            <a:chOff x="1611721" y="1730828"/>
            <a:chExt cx="9389304" cy="4541299"/>
          </a:xfrm>
        </p:grpSpPr>
        <p:sp>
          <p:nvSpPr>
            <p:cNvPr id="16" name="矩形 15">
              <a:extLst>
                <a:ext uri="{FF2B5EF4-FFF2-40B4-BE49-F238E27FC236}">
                  <a16:creationId xmlns:a16="http://schemas.microsoft.com/office/drawing/2014/main" id="{52102827-D873-42D1-BF8C-8BCD3038441F}"/>
                </a:ext>
              </a:extLst>
            </p:cNvPr>
            <p:cNvSpPr/>
            <p:nvPr/>
          </p:nvSpPr>
          <p:spPr>
            <a:xfrm>
              <a:off x="6004225" y="5342479"/>
              <a:ext cx="4996800" cy="927691"/>
            </a:xfrm>
            <a:prstGeom prst="rect">
              <a:avLst/>
            </a:prstGeom>
            <a:solidFill>
              <a:srgbClr val="A63636"/>
            </a:solidFill>
          </p:spPr>
          <p:txBody>
            <a:bodyPr wrap="square" anchor="ctr">
              <a:noAutofit/>
            </a:bodyPr>
            <a:lstStyle/>
            <a:p>
              <a:pPr algn="ctr">
                <a:lnSpc>
                  <a:spcPts val="2500"/>
                </a:lnSpc>
                <a:buClr>
                  <a:schemeClr val="bg1"/>
                </a:buClr>
                <a:buSzPct val="80000"/>
              </a:pPr>
              <a:r>
                <a:rPr lang="zh-CN" altLang="en-US" sz="1600" b="1" dirty="0">
                  <a:solidFill>
                    <a:schemeClr val="bg1"/>
                  </a:solidFill>
                  <a:latin typeface="微软雅黑" panose="020B0503020204020204" pitchFamily="34" charset="-122"/>
                  <a:ea typeface="微软雅黑" panose="020B0503020204020204" pitchFamily="34" charset="-122"/>
                </a:rPr>
                <a:t>相对于基线水平</a:t>
              </a:r>
              <a:r>
                <a:rPr lang="en-US" altLang="zh-CN" sz="1600" b="1" dirty="0">
                  <a:solidFill>
                    <a:schemeClr val="bg1"/>
                  </a:solidFill>
                  <a:latin typeface="微软雅黑" panose="020B0503020204020204" pitchFamily="34" charset="-122"/>
                  <a:ea typeface="微软雅黑" panose="020B0503020204020204" pitchFamily="34" charset="-122"/>
                </a:rPr>
                <a:t>,OK</a:t>
              </a:r>
              <a:r>
                <a:rPr lang="zh-CN" altLang="en-US" sz="1600" b="1" dirty="0">
                  <a:solidFill>
                    <a:schemeClr val="bg1"/>
                  </a:solidFill>
                  <a:latin typeface="微软雅黑" panose="020B0503020204020204" pitchFamily="34" charset="-122"/>
                  <a:ea typeface="微软雅黑" panose="020B0503020204020204" pitchFamily="34" charset="-122"/>
                </a:rPr>
                <a:t>镜与对照组眼轴增长量差值</a:t>
              </a:r>
              <a:r>
                <a:rPr lang="en-US" altLang="zh-CN" sz="1600" b="1" dirty="0">
                  <a:solidFill>
                    <a:schemeClr val="bg1"/>
                  </a:solidFill>
                  <a:latin typeface="微软雅黑" panose="020B0503020204020204" pitchFamily="34" charset="-122"/>
                  <a:ea typeface="微软雅黑" panose="020B0503020204020204" pitchFamily="34" charset="-122"/>
                </a:rPr>
                <a:t>,</a:t>
              </a:r>
            </a:p>
            <a:p>
              <a:pPr algn="ctr">
                <a:lnSpc>
                  <a:spcPts val="2500"/>
                </a:lnSpc>
                <a:buClr>
                  <a:schemeClr val="bg1"/>
                </a:buClr>
                <a:buSzPct val="80000"/>
              </a:pPr>
              <a:r>
                <a:rPr lang="zh-CN" altLang="en-US" sz="1600" b="1" dirty="0">
                  <a:solidFill>
                    <a:schemeClr val="bg1"/>
                  </a:solidFill>
                  <a:latin typeface="微软雅黑" panose="020B0503020204020204" pitchFamily="34" charset="-122"/>
                  <a:ea typeface="微软雅黑" panose="020B0503020204020204" pitchFamily="34" charset="-122"/>
                </a:rPr>
                <a:t>对眼轴减缓作用达到 </a:t>
              </a:r>
              <a:r>
                <a:rPr lang="en-US" altLang="zh-CN" sz="1600" b="1" dirty="0">
                  <a:solidFill>
                    <a:schemeClr val="bg1"/>
                  </a:solidFill>
                  <a:latin typeface="微软雅黑" panose="020B0503020204020204" pitchFamily="34" charset="-122"/>
                  <a:ea typeface="微软雅黑" panose="020B0503020204020204" pitchFamily="34" charset="-122"/>
                </a:rPr>
                <a:t>40~60%;</a:t>
              </a:r>
            </a:p>
          </p:txBody>
        </p:sp>
        <p:grpSp>
          <p:nvGrpSpPr>
            <p:cNvPr id="74" name="组合 73">
              <a:extLst>
                <a:ext uri="{FF2B5EF4-FFF2-40B4-BE49-F238E27FC236}">
                  <a16:creationId xmlns:a16="http://schemas.microsoft.com/office/drawing/2014/main" id="{A6C0B855-6F15-4BC1-A79B-F43EF3DA6846}"/>
                </a:ext>
              </a:extLst>
            </p:cNvPr>
            <p:cNvGrpSpPr/>
            <p:nvPr/>
          </p:nvGrpSpPr>
          <p:grpSpPr>
            <a:xfrm>
              <a:off x="1611721" y="1730828"/>
              <a:ext cx="4259446" cy="4541299"/>
              <a:chOff x="1407621" y="1730828"/>
              <a:chExt cx="4259446" cy="4541299"/>
            </a:xfrm>
          </p:grpSpPr>
          <p:pic>
            <p:nvPicPr>
              <p:cNvPr id="57" name="图片 56" descr="图片包含 游戏机, 桌子, 电脑, 男人&#10;&#10;描述已自动生成">
                <a:extLst>
                  <a:ext uri="{FF2B5EF4-FFF2-40B4-BE49-F238E27FC236}">
                    <a16:creationId xmlns:a16="http://schemas.microsoft.com/office/drawing/2014/main" id="{FCE3915E-9B1D-4C0E-AC53-4630B3269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073" y="4849586"/>
                <a:ext cx="4234542" cy="1422541"/>
              </a:xfrm>
              <a:prstGeom prst="rect">
                <a:avLst/>
              </a:prstGeom>
              <a:ln>
                <a:solidFill>
                  <a:srgbClr val="284E75"/>
                </a:solidFill>
              </a:ln>
            </p:spPr>
          </p:pic>
          <p:grpSp>
            <p:nvGrpSpPr>
              <p:cNvPr id="69" name="组合 68">
                <a:extLst>
                  <a:ext uri="{FF2B5EF4-FFF2-40B4-BE49-F238E27FC236}">
                    <a16:creationId xmlns:a16="http://schemas.microsoft.com/office/drawing/2014/main" id="{EBA71F70-20ED-440A-BB22-59ABDEE6C02D}"/>
                  </a:ext>
                </a:extLst>
              </p:cNvPr>
              <p:cNvGrpSpPr/>
              <p:nvPr/>
            </p:nvGrpSpPr>
            <p:grpSpPr>
              <a:xfrm>
                <a:off x="1407621" y="1730828"/>
                <a:ext cx="4259446" cy="3112672"/>
                <a:chOff x="1407621" y="1745078"/>
                <a:chExt cx="4259446" cy="3112672"/>
              </a:xfrm>
            </p:grpSpPr>
            <p:grpSp>
              <p:nvGrpSpPr>
                <p:cNvPr id="63" name="组合 62">
                  <a:extLst>
                    <a:ext uri="{FF2B5EF4-FFF2-40B4-BE49-F238E27FC236}">
                      <a16:creationId xmlns:a16="http://schemas.microsoft.com/office/drawing/2014/main" id="{A2CA4518-F8C8-4C4E-A5CC-CCD841E78705}"/>
                    </a:ext>
                  </a:extLst>
                </p:cNvPr>
                <p:cNvGrpSpPr/>
                <p:nvPr/>
              </p:nvGrpSpPr>
              <p:grpSpPr>
                <a:xfrm>
                  <a:off x="1407621" y="1745078"/>
                  <a:ext cx="4259446" cy="3112672"/>
                  <a:chOff x="689163" y="1728749"/>
                  <a:chExt cx="3622631" cy="2647307"/>
                </a:xfrm>
              </p:grpSpPr>
              <p:pic>
                <p:nvPicPr>
                  <p:cNvPr id="61" name="图片 60" descr="图片包含 游戏机&#10;&#10;描述已自动生成">
                    <a:extLst>
                      <a:ext uri="{FF2B5EF4-FFF2-40B4-BE49-F238E27FC236}">
                        <a16:creationId xmlns:a16="http://schemas.microsoft.com/office/drawing/2014/main" id="{F697BDDE-389F-4ACB-987B-4C160B951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63" y="1728749"/>
                    <a:ext cx="3622631" cy="2647307"/>
                  </a:xfrm>
                  <a:prstGeom prst="rect">
                    <a:avLst/>
                  </a:prstGeom>
                </p:spPr>
              </p:pic>
              <p:sp>
                <p:nvSpPr>
                  <p:cNvPr id="62" name="矩形 61">
                    <a:extLst>
                      <a:ext uri="{FF2B5EF4-FFF2-40B4-BE49-F238E27FC236}">
                        <a16:creationId xmlns:a16="http://schemas.microsoft.com/office/drawing/2014/main" id="{ADAE4FF7-191B-493E-9E47-1F2AE5BEA50F}"/>
                      </a:ext>
                    </a:extLst>
                  </p:cNvPr>
                  <p:cNvSpPr/>
                  <p:nvPr/>
                </p:nvSpPr>
                <p:spPr>
                  <a:xfrm>
                    <a:off x="1177039" y="3924673"/>
                    <a:ext cx="2646878" cy="362792"/>
                  </a:xfrm>
                  <a:prstGeom prst="rect">
                    <a:avLst/>
                  </a:prstGeom>
                </p:spPr>
                <p:txBody>
                  <a:bodyPr wrap="none">
                    <a:spAutoFit/>
                  </a:bodyPr>
                  <a:lstStyle/>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逆几何设计硬性角膜接触镜</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sp>
              <p:nvSpPr>
                <p:cNvPr id="65" name="文本框 64">
                  <a:extLst>
                    <a:ext uri="{FF2B5EF4-FFF2-40B4-BE49-F238E27FC236}">
                      <a16:creationId xmlns:a16="http://schemas.microsoft.com/office/drawing/2014/main" id="{7383B43B-E838-477B-9940-75ADE359D404}"/>
                    </a:ext>
                  </a:extLst>
                </p:cNvPr>
                <p:cNvSpPr txBox="1"/>
                <p:nvPr/>
              </p:nvSpPr>
              <p:spPr>
                <a:xfrm>
                  <a:off x="2898322" y="3167743"/>
                  <a:ext cx="1420585" cy="400110"/>
                </a:xfrm>
                <a:prstGeom prst="rect">
                  <a:avLst/>
                </a:prstGeom>
                <a:solidFill>
                  <a:srgbClr val="284E75"/>
                </a:solidFill>
              </p:spPr>
              <p:txBody>
                <a:bodyPr wrap="square" rtlCol="0">
                  <a:spAutoFit/>
                </a:bodyPr>
                <a:lstStyle/>
                <a:p>
                  <a:pPr algn="ctr"/>
                  <a:r>
                    <a:rPr lang="en-US" altLang="zh-CN" sz="1000" dirty="0">
                      <a:solidFill>
                        <a:schemeClr val="bg1"/>
                      </a:solidFill>
                    </a:rPr>
                    <a:t>Back optic zone radius</a:t>
                  </a:r>
                </a:p>
                <a:p>
                  <a:pPr algn="ctr"/>
                  <a:r>
                    <a:rPr lang="en-US" altLang="zh-CN" sz="1000" dirty="0">
                      <a:solidFill>
                        <a:schemeClr val="bg1"/>
                      </a:solidFill>
                    </a:rPr>
                    <a:t>Base curve radius</a:t>
                  </a:r>
                  <a:endParaRPr lang="zh-CN" altLang="en-US" sz="1000" dirty="0">
                    <a:solidFill>
                      <a:schemeClr val="bg1"/>
                    </a:solidFill>
                  </a:endParaRPr>
                </a:p>
              </p:txBody>
            </p:sp>
            <p:sp>
              <p:nvSpPr>
                <p:cNvPr id="66" name="文本框 65">
                  <a:extLst>
                    <a:ext uri="{FF2B5EF4-FFF2-40B4-BE49-F238E27FC236}">
                      <a16:creationId xmlns:a16="http://schemas.microsoft.com/office/drawing/2014/main" id="{65BB7462-24A0-422D-8C91-635B6AA82DEB}"/>
                    </a:ext>
                  </a:extLst>
                </p:cNvPr>
                <p:cNvSpPr txBox="1"/>
                <p:nvPr/>
              </p:nvSpPr>
              <p:spPr>
                <a:xfrm>
                  <a:off x="2302328" y="3927021"/>
                  <a:ext cx="1420585" cy="246221"/>
                </a:xfrm>
                <a:prstGeom prst="rect">
                  <a:avLst/>
                </a:prstGeom>
                <a:solidFill>
                  <a:srgbClr val="284E75"/>
                </a:solidFill>
              </p:spPr>
              <p:txBody>
                <a:bodyPr wrap="square" rtlCol="0">
                  <a:spAutoFit/>
                </a:bodyPr>
                <a:lstStyle/>
                <a:p>
                  <a:pPr algn="ctr"/>
                  <a:r>
                    <a:rPr lang="en-US" altLang="zh-CN" sz="1000" dirty="0">
                      <a:solidFill>
                        <a:schemeClr val="bg1"/>
                      </a:solidFill>
                    </a:rPr>
                    <a:t>Peripheral curve</a:t>
                  </a:r>
                  <a:endParaRPr lang="zh-CN" altLang="en-US" sz="1000" dirty="0">
                    <a:solidFill>
                      <a:schemeClr val="bg1"/>
                    </a:solidFill>
                  </a:endParaRPr>
                </a:p>
              </p:txBody>
            </p:sp>
            <p:sp>
              <p:nvSpPr>
                <p:cNvPr id="67" name="文本框 66">
                  <a:extLst>
                    <a:ext uri="{FF2B5EF4-FFF2-40B4-BE49-F238E27FC236}">
                      <a16:creationId xmlns:a16="http://schemas.microsoft.com/office/drawing/2014/main" id="{74B0B319-6B41-4CE3-9604-E84344D8DACA}"/>
                    </a:ext>
                  </a:extLst>
                </p:cNvPr>
                <p:cNvSpPr txBox="1"/>
                <p:nvPr/>
              </p:nvSpPr>
              <p:spPr>
                <a:xfrm>
                  <a:off x="2457451" y="3624943"/>
                  <a:ext cx="1004208" cy="246221"/>
                </a:xfrm>
                <a:prstGeom prst="rect">
                  <a:avLst/>
                </a:prstGeom>
                <a:solidFill>
                  <a:srgbClr val="284E75"/>
                </a:solidFill>
              </p:spPr>
              <p:txBody>
                <a:bodyPr wrap="square" rtlCol="0">
                  <a:spAutoFit/>
                </a:bodyPr>
                <a:lstStyle/>
                <a:p>
                  <a:pPr algn="ctr"/>
                  <a:r>
                    <a:rPr lang="en-US" altLang="zh-CN" sz="1000" dirty="0">
                      <a:solidFill>
                        <a:schemeClr val="bg1"/>
                      </a:solidFill>
                    </a:rPr>
                    <a:t>Reverse curve</a:t>
                  </a:r>
                  <a:endParaRPr lang="zh-CN" altLang="en-US" sz="1000" dirty="0">
                    <a:solidFill>
                      <a:schemeClr val="bg1"/>
                    </a:solidFill>
                  </a:endParaRPr>
                </a:p>
              </p:txBody>
            </p:sp>
            <p:sp>
              <p:nvSpPr>
                <p:cNvPr id="68" name="文本框 67">
                  <a:extLst>
                    <a:ext uri="{FF2B5EF4-FFF2-40B4-BE49-F238E27FC236}">
                      <a16:creationId xmlns:a16="http://schemas.microsoft.com/office/drawing/2014/main" id="{A8FE5FE2-EE73-42FD-B790-6025725D693F}"/>
                    </a:ext>
                  </a:extLst>
                </p:cNvPr>
                <p:cNvSpPr txBox="1"/>
                <p:nvPr/>
              </p:nvSpPr>
              <p:spPr>
                <a:xfrm>
                  <a:off x="1461408" y="2694214"/>
                  <a:ext cx="800099" cy="400110"/>
                </a:xfrm>
                <a:prstGeom prst="rect">
                  <a:avLst/>
                </a:prstGeom>
                <a:solidFill>
                  <a:srgbClr val="284E75"/>
                </a:solidFill>
              </p:spPr>
              <p:txBody>
                <a:bodyPr wrap="square" rtlCol="0">
                  <a:spAutoFit/>
                </a:bodyPr>
                <a:lstStyle/>
                <a:p>
                  <a:pPr algn="ctr"/>
                  <a:r>
                    <a:rPr lang="en-US" altLang="zh-CN" sz="1000" dirty="0">
                      <a:solidFill>
                        <a:schemeClr val="bg1"/>
                      </a:solidFill>
                    </a:rPr>
                    <a:t>Alignment</a:t>
                  </a:r>
                </a:p>
                <a:p>
                  <a:pPr algn="ctr"/>
                  <a:r>
                    <a:rPr lang="en-US" altLang="zh-CN" sz="1000" dirty="0">
                      <a:solidFill>
                        <a:schemeClr val="bg1"/>
                      </a:solidFill>
                    </a:rPr>
                    <a:t>curve</a:t>
                  </a:r>
                  <a:endParaRPr lang="zh-CN" altLang="en-US" sz="1000" dirty="0">
                    <a:solidFill>
                      <a:schemeClr val="bg1"/>
                    </a:solidFill>
                  </a:endParaRPr>
                </a:p>
              </p:txBody>
            </p:sp>
          </p:grpSp>
        </p:grpSp>
        <p:pic>
          <p:nvPicPr>
            <p:cNvPr id="71" name="图片 70" descr="手机屏幕的截图&#10;&#10;描述已自动生成">
              <a:extLst>
                <a:ext uri="{FF2B5EF4-FFF2-40B4-BE49-F238E27FC236}">
                  <a16:creationId xmlns:a16="http://schemas.microsoft.com/office/drawing/2014/main" id="{BB082EA9-0A7C-47CA-9862-C13D0524230D}"/>
                </a:ext>
              </a:extLst>
            </p:cNvPr>
            <p:cNvPicPr>
              <a:picLocks noChangeAspect="1"/>
            </p:cNvPicPr>
            <p:nvPr/>
          </p:nvPicPr>
          <p:blipFill rotWithShape="1">
            <a:blip r:embed="rId4">
              <a:extLst>
                <a:ext uri="{28A0092B-C50C-407E-A947-70E740481C1C}">
                  <a14:useLocalDpi xmlns:a14="http://schemas.microsoft.com/office/drawing/2010/main" val="0"/>
                </a:ext>
              </a:extLst>
            </a:blip>
            <a:srcRect l="9800" t="42119" r="7630" b="17456"/>
            <a:stretch/>
          </p:blipFill>
          <p:spPr>
            <a:xfrm>
              <a:off x="6004353" y="1730828"/>
              <a:ext cx="4996545" cy="3558307"/>
            </a:xfrm>
            <a:prstGeom prst="rect">
              <a:avLst/>
            </a:prstGeom>
            <a:solidFill>
              <a:srgbClr val="284E75"/>
            </a:solidFill>
            <a:ln>
              <a:solidFill>
                <a:srgbClr val="284E75"/>
              </a:solidFill>
            </a:ln>
          </p:spPr>
        </p:pic>
      </p:grpSp>
    </p:spTree>
    <p:extLst>
      <p:ext uri="{BB962C8B-B14F-4D97-AF65-F5344CB8AC3E}">
        <p14:creationId xmlns:p14="http://schemas.microsoft.com/office/powerpoint/2010/main" val="173268165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B26A9E2-B944-4A20-A11E-1559E8BDBD10}"/>
              </a:ext>
            </a:extLst>
          </p:cNvPr>
          <p:cNvGrpSpPr/>
          <p:nvPr/>
        </p:nvGrpSpPr>
        <p:grpSpPr>
          <a:xfrm>
            <a:off x="2168569" y="662190"/>
            <a:ext cx="7854863" cy="717574"/>
            <a:chOff x="2168569" y="645862"/>
            <a:chExt cx="7854863" cy="717574"/>
          </a:xfrm>
        </p:grpSpPr>
        <p:sp>
          <p:nvSpPr>
            <p:cNvPr id="3" name="Text Box 6">
              <a:extLst>
                <a:ext uri="{FF2B5EF4-FFF2-40B4-BE49-F238E27FC236}">
                  <a16:creationId xmlns:a16="http://schemas.microsoft.com/office/drawing/2014/main" id="{6BEBC3CE-4F4A-4D24-8D3F-59203D1E7069}"/>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7--</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近视控制</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角膜塑形镜</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矩形 3">
              <a:extLst>
                <a:ext uri="{FF2B5EF4-FFF2-40B4-BE49-F238E27FC236}">
                  <a16:creationId xmlns:a16="http://schemas.microsoft.com/office/drawing/2014/main" id="{8F7D0535-BEA5-4D9C-88D0-120B99FAC3F7}"/>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aphicFrame>
        <p:nvGraphicFramePr>
          <p:cNvPr id="41" name="表格 41">
            <a:extLst>
              <a:ext uri="{FF2B5EF4-FFF2-40B4-BE49-F238E27FC236}">
                <a16:creationId xmlns:a16="http://schemas.microsoft.com/office/drawing/2014/main" id="{FEF8859D-D14A-4A41-9D16-3DE593680656}"/>
              </a:ext>
            </a:extLst>
          </p:cNvPr>
          <p:cNvGraphicFramePr>
            <a:graphicFrameLocks noGrp="1"/>
          </p:cNvGraphicFramePr>
          <p:nvPr>
            <p:extLst>
              <p:ext uri="{D42A27DB-BD31-4B8C-83A1-F6EECF244321}">
                <p14:modId xmlns:p14="http://schemas.microsoft.com/office/powerpoint/2010/main" val="2631414001"/>
              </p:ext>
            </p:extLst>
          </p:nvPr>
        </p:nvGraphicFramePr>
        <p:xfrm>
          <a:off x="1229632" y="2048354"/>
          <a:ext cx="9732737" cy="3887082"/>
        </p:xfrm>
        <a:graphic>
          <a:graphicData uri="http://schemas.openxmlformats.org/drawingml/2006/table">
            <a:tbl>
              <a:tblPr firstRow="1" bandRow="1">
                <a:tableStyleId>{5C22544A-7EE6-4342-B048-85BDC9FD1C3A}</a:tableStyleId>
              </a:tblPr>
              <a:tblGrid>
                <a:gridCol w="2134365">
                  <a:extLst>
                    <a:ext uri="{9D8B030D-6E8A-4147-A177-3AD203B41FA5}">
                      <a16:colId xmlns:a16="http://schemas.microsoft.com/office/drawing/2014/main" val="1722002641"/>
                    </a:ext>
                  </a:extLst>
                </a:gridCol>
                <a:gridCol w="1605784">
                  <a:extLst>
                    <a:ext uri="{9D8B030D-6E8A-4147-A177-3AD203B41FA5}">
                      <a16:colId xmlns:a16="http://schemas.microsoft.com/office/drawing/2014/main" val="3430095668"/>
                    </a:ext>
                  </a:extLst>
                </a:gridCol>
                <a:gridCol w="1498147">
                  <a:extLst>
                    <a:ext uri="{9D8B030D-6E8A-4147-A177-3AD203B41FA5}">
                      <a16:colId xmlns:a16="http://schemas.microsoft.com/office/drawing/2014/main" val="534124078"/>
                    </a:ext>
                  </a:extLst>
                </a:gridCol>
                <a:gridCol w="1498147">
                  <a:extLst>
                    <a:ext uri="{9D8B030D-6E8A-4147-A177-3AD203B41FA5}">
                      <a16:colId xmlns:a16="http://schemas.microsoft.com/office/drawing/2014/main" val="2920314252"/>
                    </a:ext>
                  </a:extLst>
                </a:gridCol>
                <a:gridCol w="1498147">
                  <a:extLst>
                    <a:ext uri="{9D8B030D-6E8A-4147-A177-3AD203B41FA5}">
                      <a16:colId xmlns:a16="http://schemas.microsoft.com/office/drawing/2014/main" val="91494518"/>
                    </a:ext>
                  </a:extLst>
                </a:gridCol>
                <a:gridCol w="1498147">
                  <a:extLst>
                    <a:ext uri="{9D8B030D-6E8A-4147-A177-3AD203B41FA5}">
                      <a16:colId xmlns:a16="http://schemas.microsoft.com/office/drawing/2014/main" val="177405063"/>
                    </a:ext>
                  </a:extLst>
                </a:gridCol>
              </a:tblGrid>
              <a:tr h="431898">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a:rPr>
                        <a:t>研究组</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a:endParaRPr>
                    </a:p>
                  </a:txBody>
                  <a:tcPr marL="9525" marR="9525" marT="9525" marB="0" anchor="ctr" horzOverflow="overflow">
                    <a:solidFill>
                      <a:srgbClr val="A63636"/>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a:rPr>
                        <a:t>干预措施</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a:endParaRPr>
                    </a:p>
                  </a:txBody>
                  <a:tcPr marL="9525" marR="9525" marT="9525" marB="0" anchor="ctr" horzOverflow="overflow">
                    <a:solidFill>
                      <a:srgbClr val="A63636"/>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a:rPr>
                        <a:t>6</a:t>
                      </a: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a:rPr>
                        <a:t>个月</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a:endParaRPr>
                    </a:p>
                  </a:txBody>
                  <a:tcPr marL="9525" marR="9525" marT="9525" marB="0" anchor="ctr" horzOverflow="overflow">
                    <a:solidFill>
                      <a:srgbClr val="A63636"/>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a:rPr>
                        <a:t>12</a:t>
                      </a: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a:rPr>
                        <a:t>个月</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a:endParaRPr>
                    </a:p>
                  </a:txBody>
                  <a:tcPr marL="9525" marR="9525" marT="9525" marB="0" anchor="ctr" horzOverflow="overflow">
                    <a:solidFill>
                      <a:srgbClr val="A63636"/>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a:rPr>
                        <a:t>18</a:t>
                      </a: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a:rPr>
                        <a:t>个月</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a:endParaRPr>
                    </a:p>
                  </a:txBody>
                  <a:tcPr marL="9525" marR="9525" marT="9525" marB="0" anchor="ctr" horzOverflow="overflow">
                    <a:solidFill>
                      <a:srgbClr val="A63636"/>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a:rPr>
                        <a:t>24</a:t>
                      </a: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a:rPr>
                        <a:t>个月</a:t>
                      </a:r>
                      <a:endPar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华文新魏"/>
                      </a:endParaRPr>
                    </a:p>
                  </a:txBody>
                  <a:tcPr marL="9525" marR="9525" marT="9525" marB="0" anchor="ctr" horzOverflow="overflow">
                    <a:solidFill>
                      <a:srgbClr val="A63636"/>
                    </a:solidFill>
                  </a:tcPr>
                </a:tc>
                <a:extLst>
                  <a:ext uri="{0D108BD9-81ED-4DB2-BD59-A6C34878D82A}">
                    <a16:rowId xmlns:a16="http://schemas.microsoft.com/office/drawing/2014/main" val="2208837624"/>
                  </a:ext>
                </a:extLst>
              </a:tr>
              <a:tr h="431898">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a:rPr>
                        <a:t>Cho et al.(2005)</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a:rPr>
                        <a:t>OK vs SV</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0.21</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0.18</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0.28</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0.25</a:t>
                      </a:r>
                    </a:p>
                  </a:txBody>
                  <a:tcPr marL="9525" marR="9525" marT="9525" marB="0" anchor="ctr" horzOverflow="overflow">
                    <a:solidFill>
                      <a:srgbClr val="F2F2F2"/>
                    </a:solidFill>
                  </a:tcPr>
                </a:tc>
                <a:extLst>
                  <a:ext uri="{0D108BD9-81ED-4DB2-BD59-A6C34878D82A}">
                    <a16:rowId xmlns:a16="http://schemas.microsoft.com/office/drawing/2014/main" val="398995486"/>
                  </a:ext>
                </a:extLst>
              </a:tr>
              <a:tr h="431898">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err="1">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a:rPr>
                        <a:t>Walline</a:t>
                      </a: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a:rPr>
                        <a:t> et al.(2009)</a:t>
                      </a:r>
                    </a:p>
                  </a:txBody>
                  <a:tcPr marL="9525" marR="9525" marT="9525" marB="0" anchor="ctr" horzOverflow="overflow">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a:rPr>
                        <a:t>OK vs </a:t>
                      </a:r>
                      <a:r>
                        <a:rPr kumimoji="0" lang="en-US" altLang="zh-CN" sz="1600" b="0" i="0" u="none" strike="noStrike" cap="none" normalizeH="0" baseline="0" dirty="0" err="1">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a:rPr>
                        <a:t>Scl</a:t>
                      </a: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a:endParaRPr>
                    </a:p>
                  </a:txBody>
                  <a:tcPr marL="9525" marR="9525" marT="9525" marB="0" anchor="ctr" horzOverflow="overflow">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　</a:t>
                      </a:r>
                    </a:p>
                  </a:txBody>
                  <a:tcPr marL="9525" marR="9525" marT="9525" marB="0" anchor="ctr" horzOverflow="overflow">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0.15</a:t>
                      </a:r>
                    </a:p>
                  </a:txBody>
                  <a:tcPr marL="9525" marR="9525" marT="9525" marB="0" anchor="ctr" horzOverflow="overflow">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　</a:t>
                      </a:r>
                    </a:p>
                  </a:txBody>
                  <a:tcPr marL="9525" marR="9525" marT="9525" marB="0" anchor="ctr" horzOverflow="overflow">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0.32</a:t>
                      </a:r>
                    </a:p>
                  </a:txBody>
                  <a:tcPr marL="9525" marR="9525" marT="9525" marB="0" anchor="ctr" horzOverflow="overflow">
                    <a:solidFill>
                      <a:srgbClr val="BFBFBF"/>
                    </a:solidFill>
                  </a:tcPr>
                </a:tc>
                <a:extLst>
                  <a:ext uri="{0D108BD9-81ED-4DB2-BD59-A6C34878D82A}">
                    <a16:rowId xmlns:a16="http://schemas.microsoft.com/office/drawing/2014/main" val="1407936752"/>
                  </a:ext>
                </a:extLst>
              </a:tr>
              <a:tr h="431898">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err="1">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a:rPr>
                        <a:t>Kakita</a:t>
                      </a: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a:rPr>
                        <a:t> et al.(2010)</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a:rPr>
                        <a:t>OK vs SV</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　</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　</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　</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0.22</a:t>
                      </a:r>
                    </a:p>
                  </a:txBody>
                  <a:tcPr marL="9525" marR="9525" marT="9525" marB="0" anchor="ctr" horzOverflow="overflow">
                    <a:solidFill>
                      <a:srgbClr val="F2F2F2"/>
                    </a:solidFill>
                  </a:tcPr>
                </a:tc>
                <a:extLst>
                  <a:ext uri="{0D108BD9-81ED-4DB2-BD59-A6C34878D82A}">
                    <a16:rowId xmlns:a16="http://schemas.microsoft.com/office/drawing/2014/main" val="1023245226"/>
                  </a:ext>
                </a:extLst>
              </a:tr>
              <a:tr h="431898">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a:rPr>
                        <a:t>MCOS(2012)</a:t>
                      </a:r>
                    </a:p>
                  </a:txBody>
                  <a:tcPr marL="9525" marR="9525" marT="9525" marB="0" anchor="ctr" horzOverflow="overflow">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a:rPr>
                        <a:t>OK vs SV </a:t>
                      </a:r>
                    </a:p>
                  </a:txBody>
                  <a:tcPr marL="9525" marR="9525" marT="9525" marB="0" anchor="ctr" horzOverflow="overflow">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0.06</a:t>
                      </a:r>
                    </a:p>
                  </a:txBody>
                  <a:tcPr marL="9525" marR="9525" marT="9525" marB="0" anchor="ctr" horzOverflow="overflow">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0.15</a:t>
                      </a:r>
                    </a:p>
                  </a:txBody>
                  <a:tcPr marL="9525" marR="9525" marT="9525" marB="0" anchor="ctr" horzOverflow="overflow">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0.11</a:t>
                      </a:r>
                    </a:p>
                  </a:txBody>
                  <a:tcPr marL="9525" marR="9525" marT="9525" marB="0" anchor="ctr" horzOverflow="overflow">
                    <a:solidFill>
                      <a:schemeClr val="bg1">
                        <a:lumMod val="7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0.22</a:t>
                      </a:r>
                    </a:p>
                  </a:txBody>
                  <a:tcPr marL="9525" marR="9525" marT="9525" marB="0" anchor="ctr" horzOverflow="overflow">
                    <a:solidFill>
                      <a:schemeClr val="bg1">
                        <a:lumMod val="75000"/>
                      </a:schemeClr>
                    </a:solidFill>
                  </a:tcPr>
                </a:tc>
                <a:extLst>
                  <a:ext uri="{0D108BD9-81ED-4DB2-BD59-A6C34878D82A}">
                    <a16:rowId xmlns:a16="http://schemas.microsoft.com/office/drawing/2014/main" val="3037352174"/>
                  </a:ext>
                </a:extLst>
              </a:tr>
              <a:tr h="431898">
                <a:tc rowSpan="3">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a:rPr>
                        <a:t>Wenzhou(2012)</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a:rPr>
                        <a:t>OK vs RGP</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0.08</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0.07</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0.21</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0.18</a:t>
                      </a:r>
                    </a:p>
                  </a:txBody>
                  <a:tcPr marL="9525" marR="9525" marT="9525" marB="0" anchor="ctr" horzOverflow="overflow">
                    <a:solidFill>
                      <a:srgbClr val="F2F2F2"/>
                    </a:solidFill>
                  </a:tcPr>
                </a:tc>
                <a:extLst>
                  <a:ext uri="{0D108BD9-81ED-4DB2-BD59-A6C34878D82A}">
                    <a16:rowId xmlns:a16="http://schemas.microsoft.com/office/drawing/2014/main" val="2041080830"/>
                  </a:ext>
                </a:extLst>
              </a:tr>
              <a:tr h="431898">
                <a:tc v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zh-CN"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a:rPr>
                        <a:t>OK vs SV</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0.12</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0.17</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0.36</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0.34</a:t>
                      </a:r>
                    </a:p>
                  </a:txBody>
                  <a:tcPr marL="9525" marR="9525" marT="9525" marB="0" anchor="ctr" horzOverflow="overflow">
                    <a:solidFill>
                      <a:srgbClr val="F2F2F2"/>
                    </a:solidFill>
                  </a:tcPr>
                </a:tc>
                <a:extLst>
                  <a:ext uri="{0D108BD9-81ED-4DB2-BD59-A6C34878D82A}">
                    <a16:rowId xmlns:a16="http://schemas.microsoft.com/office/drawing/2014/main" val="2700528913"/>
                  </a:ext>
                </a:extLst>
              </a:tr>
              <a:tr h="431898">
                <a:tc v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zh-CN"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华文楷体"/>
                      </a:endParaRP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a:rPr>
                        <a:t>OK vs PAL </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0.13</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0.14</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0.35</a:t>
                      </a:r>
                    </a:p>
                  </a:txBody>
                  <a:tcPr marL="9525" marR="9525" marT="9525" marB="0" anchor="ctr" horzOverflow="overflow">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rPr>
                        <a:t>0.31</a:t>
                      </a:r>
                    </a:p>
                  </a:txBody>
                  <a:tcPr marL="9525" marR="9525" marT="9525" marB="0" anchor="ctr" horzOverflow="overflow">
                    <a:solidFill>
                      <a:srgbClr val="F2F2F2"/>
                    </a:solidFill>
                  </a:tcPr>
                </a:tc>
                <a:extLst>
                  <a:ext uri="{0D108BD9-81ED-4DB2-BD59-A6C34878D82A}">
                    <a16:rowId xmlns:a16="http://schemas.microsoft.com/office/drawing/2014/main" val="321251930"/>
                  </a:ext>
                </a:extLst>
              </a:tr>
              <a:tr h="431898">
                <a:tc gridSpan="6">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r>
                        <a:rPr lang="zh-CN" altLang="en-US" sz="1600" b="1" dirty="0">
                          <a:solidFill>
                            <a:schemeClr val="bg1"/>
                          </a:solidFill>
                          <a:latin typeface="微软雅黑" panose="020B0503020204020204" pitchFamily="34" charset="-122"/>
                          <a:ea typeface="微软雅黑" panose="020B0503020204020204" pitchFamily="34" charset="-122"/>
                        </a:rPr>
                        <a:t>研究结论</a:t>
                      </a: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相对于戴镜前</a:t>
                      </a:r>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对照组与</a:t>
                      </a:r>
                      <a:r>
                        <a:rPr lang="en-US" altLang="zh-CN" sz="1600" b="1" dirty="0">
                          <a:solidFill>
                            <a:schemeClr val="bg1"/>
                          </a:solidFill>
                          <a:latin typeface="微软雅黑" panose="020B0503020204020204" pitchFamily="34" charset="-122"/>
                          <a:ea typeface="微软雅黑" panose="020B0503020204020204" pitchFamily="34" charset="-122"/>
                        </a:rPr>
                        <a:t>OK</a:t>
                      </a:r>
                      <a:r>
                        <a:rPr lang="zh-CN" altLang="en-US" sz="1600" b="1" dirty="0">
                          <a:solidFill>
                            <a:schemeClr val="bg1"/>
                          </a:solidFill>
                          <a:latin typeface="微软雅黑" panose="020B0503020204020204" pitchFamily="34" charset="-122"/>
                          <a:ea typeface="微软雅黑" panose="020B0503020204020204" pitchFamily="34" charset="-122"/>
                        </a:rPr>
                        <a:t>镜组的眼轴增长量差值</a:t>
                      </a:r>
                    </a:p>
                  </a:txBody>
                  <a:tcPr marL="9525" marR="9525" marT="9525" marB="0" anchor="ctr" horzOverflow="overflow">
                    <a:solidFill>
                      <a:srgbClr val="A63636"/>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新魏"/>
                      </a:endParaRPr>
                    </a:p>
                  </a:txBody>
                  <a:tcPr marL="9525" marR="9525" marT="9525" marB="0" anchor="ctr" horzOverflow="overflow">
                    <a:solidFill>
                      <a:srgbClr val="F2F2F2"/>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endParaRPr>
                    </a:p>
                  </a:txBody>
                  <a:tcPr marL="9525" marR="9525" marT="9525" marB="0" anchor="ctr" horzOverflow="overflow">
                    <a:solidFill>
                      <a:srgbClr val="F2F2F2"/>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endParaRPr>
                    </a:p>
                  </a:txBody>
                  <a:tcPr marL="9525" marR="9525" marT="9525" marB="0" anchor="ctr" horzOverflow="overflow">
                    <a:solidFill>
                      <a:srgbClr val="F2F2F2"/>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endParaRPr>
                    </a:p>
                  </a:txBody>
                  <a:tcPr marL="9525" marR="9525" marT="9525" marB="0" anchor="ctr" horzOverflow="overflow">
                    <a:solidFill>
                      <a:srgbClr val="F2F2F2"/>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华文楷体"/>
                      </a:endParaRPr>
                    </a:p>
                  </a:txBody>
                  <a:tcPr marL="9525" marR="9525" marT="9525" marB="0" anchor="ctr" horzOverflow="overflow">
                    <a:solidFill>
                      <a:srgbClr val="F2F2F2"/>
                    </a:solidFill>
                  </a:tcPr>
                </a:tc>
                <a:extLst>
                  <a:ext uri="{0D108BD9-81ED-4DB2-BD59-A6C34878D82A}">
                    <a16:rowId xmlns:a16="http://schemas.microsoft.com/office/drawing/2014/main" val="458124499"/>
                  </a:ext>
                </a:extLst>
              </a:tr>
            </a:tbl>
          </a:graphicData>
        </a:graphic>
      </p:graphicFrame>
    </p:spTree>
    <p:extLst>
      <p:ext uri="{BB962C8B-B14F-4D97-AF65-F5344CB8AC3E}">
        <p14:creationId xmlns:p14="http://schemas.microsoft.com/office/powerpoint/2010/main" val="379406217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D6D8E5C-63D8-4BD5-9896-794C79F4D4EC}"/>
              </a:ext>
            </a:extLst>
          </p:cNvPr>
          <p:cNvGrpSpPr/>
          <p:nvPr/>
        </p:nvGrpSpPr>
        <p:grpSpPr>
          <a:xfrm>
            <a:off x="2168569" y="662190"/>
            <a:ext cx="7854863" cy="717574"/>
            <a:chOff x="2168569" y="645862"/>
            <a:chExt cx="7854863" cy="717574"/>
          </a:xfrm>
        </p:grpSpPr>
        <p:sp>
          <p:nvSpPr>
            <p:cNvPr id="3" name="Text Box 6">
              <a:extLst>
                <a:ext uri="{FF2B5EF4-FFF2-40B4-BE49-F238E27FC236}">
                  <a16:creationId xmlns:a16="http://schemas.microsoft.com/office/drawing/2014/main" id="{B33E7716-C02E-4008-9002-804239A43D63}"/>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7--</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近视控制</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防控国策对</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OK</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镜的推进</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endPar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矩形 3">
              <a:extLst>
                <a:ext uri="{FF2B5EF4-FFF2-40B4-BE49-F238E27FC236}">
                  <a16:creationId xmlns:a16="http://schemas.microsoft.com/office/drawing/2014/main" id="{E0C6D9D3-A623-45E0-9407-ED00DE2232C3}"/>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66" name="Group 33">
            <a:extLst>
              <a:ext uri="{FF2B5EF4-FFF2-40B4-BE49-F238E27FC236}">
                <a16:creationId xmlns:a16="http://schemas.microsoft.com/office/drawing/2014/main" id="{649E634B-A319-4E3C-B276-B9791A6F1703}"/>
              </a:ext>
            </a:extLst>
          </p:cNvPr>
          <p:cNvGrpSpPr/>
          <p:nvPr/>
        </p:nvGrpSpPr>
        <p:grpSpPr>
          <a:xfrm>
            <a:off x="522055" y="2143091"/>
            <a:ext cx="3612256" cy="2477698"/>
            <a:chOff x="620026" y="2114549"/>
            <a:chExt cx="3612256" cy="2477698"/>
          </a:xfrm>
        </p:grpSpPr>
        <p:sp>
          <p:nvSpPr>
            <p:cNvPr id="67" name="ïŝlíḋé">
              <a:extLst>
                <a:ext uri="{FF2B5EF4-FFF2-40B4-BE49-F238E27FC236}">
                  <a16:creationId xmlns:a16="http://schemas.microsoft.com/office/drawing/2014/main" id="{BCF58FFA-51F6-4640-971E-B75209B973BD}"/>
                </a:ext>
              </a:extLst>
            </p:cNvPr>
            <p:cNvSpPr/>
            <p:nvPr/>
          </p:nvSpPr>
          <p:spPr>
            <a:xfrm>
              <a:off x="620026" y="2264368"/>
              <a:ext cx="3612256" cy="2327879"/>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grpSp>
          <p:nvGrpSpPr>
            <p:cNvPr id="68" name="组合 67">
              <a:extLst>
                <a:ext uri="{FF2B5EF4-FFF2-40B4-BE49-F238E27FC236}">
                  <a16:creationId xmlns:a16="http://schemas.microsoft.com/office/drawing/2014/main" id="{25A3266C-75E0-4729-9D23-3364060026AB}"/>
                </a:ext>
              </a:extLst>
            </p:cNvPr>
            <p:cNvGrpSpPr/>
            <p:nvPr/>
          </p:nvGrpSpPr>
          <p:grpSpPr>
            <a:xfrm>
              <a:off x="1922236" y="2114549"/>
              <a:ext cx="1007842" cy="1224643"/>
              <a:chOff x="797947" y="2192960"/>
              <a:chExt cx="712119" cy="712119"/>
            </a:xfrm>
          </p:grpSpPr>
          <p:sp>
            <p:nvSpPr>
              <p:cNvPr id="71" name="ïśḷîḍé">
                <a:extLst>
                  <a:ext uri="{FF2B5EF4-FFF2-40B4-BE49-F238E27FC236}">
                    <a16:creationId xmlns:a16="http://schemas.microsoft.com/office/drawing/2014/main" id="{282E7FAB-1E6E-441A-87C8-D4FEBB563047}"/>
                  </a:ext>
                </a:extLst>
              </p:cNvPr>
              <p:cNvSpPr/>
              <p:nvPr/>
            </p:nvSpPr>
            <p:spPr>
              <a:xfrm>
                <a:off x="797947" y="2192960"/>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p>
            </p:txBody>
          </p:sp>
          <p:sp>
            <p:nvSpPr>
              <p:cNvPr id="72" name="islídé">
                <a:extLst>
                  <a:ext uri="{FF2B5EF4-FFF2-40B4-BE49-F238E27FC236}">
                    <a16:creationId xmlns:a16="http://schemas.microsoft.com/office/drawing/2014/main" id="{FD0DB175-C6E1-4797-A1C8-E9452661E621}"/>
                  </a:ext>
                </a:extLst>
              </p:cNvPr>
              <p:cNvSpPr/>
              <p:nvPr/>
            </p:nvSpPr>
            <p:spPr bwMode="auto">
              <a:xfrm>
                <a:off x="941117" y="2299489"/>
                <a:ext cx="425778" cy="266087"/>
              </a:xfrm>
              <a:custGeom>
                <a:avLst/>
                <a:gdLst>
                  <a:gd name="T0" fmla="*/ 7733 w 10666"/>
                  <a:gd name="T1" fmla="*/ 3733 h 7466"/>
                  <a:gd name="T2" fmla="*/ 9061 w 10666"/>
                  <a:gd name="T3" fmla="*/ 2400 h 7466"/>
                  <a:gd name="T4" fmla="*/ 7733 w 10666"/>
                  <a:gd name="T5" fmla="*/ 1066 h 7466"/>
                  <a:gd name="T6" fmla="*/ 6400 w 10666"/>
                  <a:gd name="T7" fmla="*/ 2400 h 7466"/>
                  <a:gd name="T8" fmla="*/ 7733 w 10666"/>
                  <a:gd name="T9" fmla="*/ 3733 h 7466"/>
                  <a:gd name="T10" fmla="*/ 3733 w 10666"/>
                  <a:gd name="T11" fmla="*/ 3200 h 7466"/>
                  <a:gd name="T12" fmla="*/ 5328 w 10666"/>
                  <a:gd name="T13" fmla="*/ 1600 h 7466"/>
                  <a:gd name="T14" fmla="*/ 3733 w 10666"/>
                  <a:gd name="T15" fmla="*/ 0 h 7466"/>
                  <a:gd name="T16" fmla="*/ 2133 w 10666"/>
                  <a:gd name="T17" fmla="*/ 1600 h 7466"/>
                  <a:gd name="T18" fmla="*/ 3733 w 10666"/>
                  <a:gd name="T19" fmla="*/ 3200 h 7466"/>
                  <a:gd name="T20" fmla="*/ 7733 w 10666"/>
                  <a:gd name="T21" fmla="*/ 4800 h 7466"/>
                  <a:gd name="T22" fmla="*/ 4800 w 10666"/>
                  <a:gd name="T23" fmla="*/ 6266 h 7466"/>
                  <a:gd name="T24" fmla="*/ 4800 w 10666"/>
                  <a:gd name="T25" fmla="*/ 7466 h 7466"/>
                  <a:gd name="T26" fmla="*/ 10666 w 10666"/>
                  <a:gd name="T27" fmla="*/ 7466 h 7466"/>
                  <a:gd name="T28" fmla="*/ 10666 w 10666"/>
                  <a:gd name="T29" fmla="*/ 6266 h 7466"/>
                  <a:gd name="T30" fmla="*/ 7733 w 10666"/>
                  <a:gd name="T31" fmla="*/ 4800 h 7466"/>
                  <a:gd name="T32" fmla="*/ 3733 w 10666"/>
                  <a:gd name="T33" fmla="*/ 4266 h 7466"/>
                  <a:gd name="T34" fmla="*/ 0 w 10666"/>
                  <a:gd name="T35" fmla="*/ 6133 h 7466"/>
                  <a:gd name="T36" fmla="*/ 0 w 10666"/>
                  <a:gd name="T37" fmla="*/ 7466 h 7466"/>
                  <a:gd name="T38" fmla="*/ 3733 w 10666"/>
                  <a:gd name="T39" fmla="*/ 7466 h 7466"/>
                  <a:gd name="T40" fmla="*/ 3733 w 10666"/>
                  <a:gd name="T41" fmla="*/ 6266 h 7466"/>
                  <a:gd name="T42" fmla="*/ 4997 w 10666"/>
                  <a:gd name="T43" fmla="*/ 4416 h 7466"/>
                  <a:gd name="T44" fmla="*/ 3733 w 10666"/>
                  <a:gd name="T45" fmla="*/ 4266 h 7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66" h="7466">
                    <a:moveTo>
                      <a:pt x="7733" y="3733"/>
                    </a:moveTo>
                    <a:cubicBezTo>
                      <a:pt x="8469" y="3733"/>
                      <a:pt x="9061" y="3136"/>
                      <a:pt x="9061" y="2400"/>
                    </a:cubicBezTo>
                    <a:cubicBezTo>
                      <a:pt x="9061" y="1664"/>
                      <a:pt x="8469" y="1066"/>
                      <a:pt x="7733" y="1066"/>
                    </a:cubicBezTo>
                    <a:cubicBezTo>
                      <a:pt x="6997" y="1066"/>
                      <a:pt x="6400" y="1664"/>
                      <a:pt x="6400" y="2400"/>
                    </a:cubicBezTo>
                    <a:cubicBezTo>
                      <a:pt x="6400" y="3136"/>
                      <a:pt x="6997" y="3733"/>
                      <a:pt x="7733" y="3733"/>
                    </a:cubicBezTo>
                    <a:close/>
                    <a:moveTo>
                      <a:pt x="3733" y="3200"/>
                    </a:moveTo>
                    <a:cubicBezTo>
                      <a:pt x="4618" y="3200"/>
                      <a:pt x="5328" y="2485"/>
                      <a:pt x="5328" y="1600"/>
                    </a:cubicBezTo>
                    <a:cubicBezTo>
                      <a:pt x="5328" y="714"/>
                      <a:pt x="4618" y="0"/>
                      <a:pt x="3733" y="0"/>
                    </a:cubicBezTo>
                    <a:cubicBezTo>
                      <a:pt x="2848" y="0"/>
                      <a:pt x="2133" y="714"/>
                      <a:pt x="2133" y="1600"/>
                    </a:cubicBezTo>
                    <a:cubicBezTo>
                      <a:pt x="2133" y="2485"/>
                      <a:pt x="2848" y="3200"/>
                      <a:pt x="3733" y="3200"/>
                    </a:cubicBezTo>
                    <a:close/>
                    <a:moveTo>
                      <a:pt x="7733" y="4800"/>
                    </a:moveTo>
                    <a:cubicBezTo>
                      <a:pt x="6757" y="4800"/>
                      <a:pt x="4800" y="5290"/>
                      <a:pt x="4800" y="6266"/>
                    </a:cubicBezTo>
                    <a:lnTo>
                      <a:pt x="4800" y="7466"/>
                    </a:lnTo>
                    <a:lnTo>
                      <a:pt x="10666" y="7466"/>
                    </a:lnTo>
                    <a:lnTo>
                      <a:pt x="10666" y="6266"/>
                    </a:lnTo>
                    <a:cubicBezTo>
                      <a:pt x="10666" y="5290"/>
                      <a:pt x="8709" y="4800"/>
                      <a:pt x="7733" y="4800"/>
                    </a:cubicBezTo>
                    <a:close/>
                    <a:moveTo>
                      <a:pt x="3733" y="4266"/>
                    </a:moveTo>
                    <a:cubicBezTo>
                      <a:pt x="2490" y="4266"/>
                      <a:pt x="0" y="4890"/>
                      <a:pt x="0" y="6133"/>
                    </a:cubicBezTo>
                    <a:lnTo>
                      <a:pt x="0" y="7466"/>
                    </a:lnTo>
                    <a:lnTo>
                      <a:pt x="3733" y="7466"/>
                    </a:lnTo>
                    <a:lnTo>
                      <a:pt x="3733" y="6266"/>
                    </a:lnTo>
                    <a:cubicBezTo>
                      <a:pt x="3733" y="5813"/>
                      <a:pt x="3909" y="5018"/>
                      <a:pt x="4997" y="4416"/>
                    </a:cubicBezTo>
                    <a:cubicBezTo>
                      <a:pt x="4533" y="4320"/>
                      <a:pt x="4085" y="4266"/>
                      <a:pt x="3733" y="4266"/>
                    </a:cubicBezTo>
                    <a:close/>
                  </a:path>
                </a:pathLst>
              </a:custGeom>
              <a:solidFill>
                <a:schemeClr val="bg1"/>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sp>
          <p:nvSpPr>
            <p:cNvPr id="69" name="文本框 6">
              <a:extLst>
                <a:ext uri="{FF2B5EF4-FFF2-40B4-BE49-F238E27FC236}">
                  <a16:creationId xmlns:a16="http://schemas.microsoft.com/office/drawing/2014/main" id="{18924D27-CFE1-4459-B326-8A8810FCA299}"/>
                </a:ext>
              </a:extLst>
            </p:cNvPr>
            <p:cNvSpPr txBox="1">
              <a:spLocks noChangeArrowheads="1"/>
            </p:cNvSpPr>
            <p:nvPr/>
          </p:nvSpPr>
          <p:spPr bwMode="auto">
            <a:xfrm>
              <a:off x="2073165" y="2794341"/>
              <a:ext cx="705984" cy="369332"/>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ct val="0"/>
                </a:spcBef>
                <a:buFontTx/>
                <a:buNone/>
              </a:pPr>
              <a:r>
                <a:rPr lang="zh-CN" altLang="en-US" sz="1800" b="1" dirty="0">
                  <a:solidFill>
                    <a:schemeClr val="bg1"/>
                  </a:solidFill>
                  <a:latin typeface="微软雅黑" panose="020B0503020204020204" pitchFamily="34" charset="-122"/>
                  <a:ea typeface="微软雅黑" panose="020B0503020204020204" pitchFamily="34" charset="-122"/>
                </a:rPr>
                <a:t>公众</a:t>
              </a:r>
              <a:endParaRPr lang="en-US" altLang="zh-CN" sz="1800" b="1" dirty="0">
                <a:solidFill>
                  <a:schemeClr val="bg1"/>
                </a:solidFill>
                <a:latin typeface="微软雅黑" panose="020B0503020204020204" pitchFamily="34" charset="-122"/>
                <a:ea typeface="微软雅黑" panose="020B0503020204020204" pitchFamily="34" charset="-122"/>
              </a:endParaRPr>
            </a:p>
          </p:txBody>
        </p:sp>
        <p:sp>
          <p:nvSpPr>
            <p:cNvPr id="70" name="文本框 9">
              <a:extLst>
                <a:ext uri="{FF2B5EF4-FFF2-40B4-BE49-F238E27FC236}">
                  <a16:creationId xmlns:a16="http://schemas.microsoft.com/office/drawing/2014/main" id="{EB4F3DA8-53C2-4E6C-9F11-2A23FDA9816E}"/>
                </a:ext>
              </a:extLst>
            </p:cNvPr>
            <p:cNvSpPr txBox="1">
              <a:spLocks noChangeArrowheads="1"/>
            </p:cNvSpPr>
            <p:nvPr/>
          </p:nvSpPr>
          <p:spPr bwMode="auto">
            <a:xfrm>
              <a:off x="1190625" y="3359070"/>
              <a:ext cx="2426154" cy="105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ts val="26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科学知识的普及</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真假的甄别</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随访的依从性</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73" name="Group 34">
            <a:extLst>
              <a:ext uri="{FF2B5EF4-FFF2-40B4-BE49-F238E27FC236}">
                <a16:creationId xmlns:a16="http://schemas.microsoft.com/office/drawing/2014/main" id="{050B3D3C-DC00-400E-8866-3B83BED89A2B}"/>
              </a:ext>
            </a:extLst>
          </p:cNvPr>
          <p:cNvGrpSpPr/>
          <p:nvPr/>
        </p:nvGrpSpPr>
        <p:grpSpPr>
          <a:xfrm>
            <a:off x="4275815" y="2143091"/>
            <a:ext cx="3640372" cy="2477698"/>
            <a:chOff x="591910" y="2114549"/>
            <a:chExt cx="3640372" cy="2477698"/>
          </a:xfrm>
        </p:grpSpPr>
        <p:sp>
          <p:nvSpPr>
            <p:cNvPr id="74" name="ïŝlíḋé">
              <a:extLst>
                <a:ext uri="{FF2B5EF4-FFF2-40B4-BE49-F238E27FC236}">
                  <a16:creationId xmlns:a16="http://schemas.microsoft.com/office/drawing/2014/main" id="{B8DD4B0A-66CD-434F-A73E-B755D217BF99}"/>
                </a:ext>
              </a:extLst>
            </p:cNvPr>
            <p:cNvSpPr/>
            <p:nvPr/>
          </p:nvSpPr>
          <p:spPr>
            <a:xfrm>
              <a:off x="620026" y="2264368"/>
              <a:ext cx="3612256" cy="2327879"/>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grpSp>
          <p:nvGrpSpPr>
            <p:cNvPr id="75" name="组合 74">
              <a:extLst>
                <a:ext uri="{FF2B5EF4-FFF2-40B4-BE49-F238E27FC236}">
                  <a16:creationId xmlns:a16="http://schemas.microsoft.com/office/drawing/2014/main" id="{705E3EFC-C3C7-44ED-9F2B-DA465FB2AA2C}"/>
                </a:ext>
              </a:extLst>
            </p:cNvPr>
            <p:cNvGrpSpPr/>
            <p:nvPr/>
          </p:nvGrpSpPr>
          <p:grpSpPr>
            <a:xfrm>
              <a:off x="1922234" y="2114549"/>
              <a:ext cx="1007841" cy="1224643"/>
              <a:chOff x="797947" y="2192960"/>
              <a:chExt cx="712119" cy="712119"/>
            </a:xfrm>
          </p:grpSpPr>
          <p:sp>
            <p:nvSpPr>
              <p:cNvPr id="78" name="ïśḷîḍé">
                <a:extLst>
                  <a:ext uri="{FF2B5EF4-FFF2-40B4-BE49-F238E27FC236}">
                    <a16:creationId xmlns:a16="http://schemas.microsoft.com/office/drawing/2014/main" id="{9A96C292-270F-443A-8E94-F854E08203BC}"/>
                  </a:ext>
                </a:extLst>
              </p:cNvPr>
              <p:cNvSpPr/>
              <p:nvPr/>
            </p:nvSpPr>
            <p:spPr>
              <a:xfrm>
                <a:off x="797947" y="2192960"/>
                <a:ext cx="712119" cy="712119"/>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p>
            </p:txBody>
          </p:sp>
          <p:sp>
            <p:nvSpPr>
              <p:cNvPr id="79" name="islídé">
                <a:extLst>
                  <a:ext uri="{FF2B5EF4-FFF2-40B4-BE49-F238E27FC236}">
                    <a16:creationId xmlns:a16="http://schemas.microsoft.com/office/drawing/2014/main" id="{11AD7C08-9106-4CE1-B44E-2D905B7774FF}"/>
                  </a:ext>
                </a:extLst>
              </p:cNvPr>
              <p:cNvSpPr/>
              <p:nvPr/>
            </p:nvSpPr>
            <p:spPr bwMode="auto">
              <a:xfrm>
                <a:off x="965497" y="2260889"/>
                <a:ext cx="377020" cy="310462"/>
              </a:xfrm>
              <a:custGeom>
                <a:avLst/>
                <a:gdLst>
                  <a:gd name="connsiteX0" fmla="*/ 444260 w 608191"/>
                  <a:gd name="connsiteY0" fmla="*/ 468555 h 583012"/>
                  <a:gd name="connsiteX1" fmla="*/ 470879 w 608191"/>
                  <a:gd name="connsiteY1" fmla="*/ 468555 h 583012"/>
                  <a:gd name="connsiteX2" fmla="*/ 477575 w 608191"/>
                  <a:gd name="connsiteY2" fmla="*/ 475171 h 583012"/>
                  <a:gd name="connsiteX3" fmla="*/ 477575 w 608191"/>
                  <a:gd name="connsiteY3" fmla="*/ 501879 h 583012"/>
                  <a:gd name="connsiteX4" fmla="*/ 470879 w 608191"/>
                  <a:gd name="connsiteY4" fmla="*/ 508495 h 583012"/>
                  <a:gd name="connsiteX5" fmla="*/ 444260 w 608191"/>
                  <a:gd name="connsiteY5" fmla="*/ 508495 h 583012"/>
                  <a:gd name="connsiteX6" fmla="*/ 437564 w 608191"/>
                  <a:gd name="connsiteY6" fmla="*/ 501879 h 583012"/>
                  <a:gd name="connsiteX7" fmla="*/ 437564 w 608191"/>
                  <a:gd name="connsiteY7" fmla="*/ 475171 h 583012"/>
                  <a:gd name="connsiteX8" fmla="*/ 444260 w 608191"/>
                  <a:gd name="connsiteY8" fmla="*/ 468555 h 583012"/>
                  <a:gd name="connsiteX9" fmla="*/ 389583 w 608191"/>
                  <a:gd name="connsiteY9" fmla="*/ 468555 h 583012"/>
                  <a:gd name="connsiteX10" fmla="*/ 416250 w 608191"/>
                  <a:gd name="connsiteY10" fmla="*/ 468555 h 583012"/>
                  <a:gd name="connsiteX11" fmla="*/ 422957 w 608191"/>
                  <a:gd name="connsiteY11" fmla="*/ 475171 h 583012"/>
                  <a:gd name="connsiteX12" fmla="*/ 422957 w 608191"/>
                  <a:gd name="connsiteY12" fmla="*/ 501879 h 583012"/>
                  <a:gd name="connsiteX13" fmla="*/ 416250 w 608191"/>
                  <a:gd name="connsiteY13" fmla="*/ 508495 h 583012"/>
                  <a:gd name="connsiteX14" fmla="*/ 389583 w 608191"/>
                  <a:gd name="connsiteY14" fmla="*/ 508495 h 583012"/>
                  <a:gd name="connsiteX15" fmla="*/ 382876 w 608191"/>
                  <a:gd name="connsiteY15" fmla="*/ 501879 h 583012"/>
                  <a:gd name="connsiteX16" fmla="*/ 382876 w 608191"/>
                  <a:gd name="connsiteY16" fmla="*/ 475171 h 583012"/>
                  <a:gd name="connsiteX17" fmla="*/ 389583 w 608191"/>
                  <a:gd name="connsiteY17" fmla="*/ 468555 h 583012"/>
                  <a:gd name="connsiteX18" fmla="*/ 192261 w 608191"/>
                  <a:gd name="connsiteY18" fmla="*/ 468555 h 583012"/>
                  <a:gd name="connsiteX19" fmla="*/ 218969 w 608191"/>
                  <a:gd name="connsiteY19" fmla="*/ 468555 h 583012"/>
                  <a:gd name="connsiteX20" fmla="*/ 225585 w 608191"/>
                  <a:gd name="connsiteY20" fmla="*/ 475171 h 583012"/>
                  <a:gd name="connsiteX21" fmla="*/ 225585 w 608191"/>
                  <a:gd name="connsiteY21" fmla="*/ 501879 h 583012"/>
                  <a:gd name="connsiteX22" fmla="*/ 218969 w 608191"/>
                  <a:gd name="connsiteY22" fmla="*/ 508495 h 583012"/>
                  <a:gd name="connsiteX23" fmla="*/ 192261 w 608191"/>
                  <a:gd name="connsiteY23" fmla="*/ 508495 h 583012"/>
                  <a:gd name="connsiteX24" fmla="*/ 185645 w 608191"/>
                  <a:gd name="connsiteY24" fmla="*/ 501879 h 583012"/>
                  <a:gd name="connsiteX25" fmla="*/ 185645 w 608191"/>
                  <a:gd name="connsiteY25" fmla="*/ 475171 h 583012"/>
                  <a:gd name="connsiteX26" fmla="*/ 192261 w 608191"/>
                  <a:gd name="connsiteY26" fmla="*/ 468555 h 583012"/>
                  <a:gd name="connsiteX27" fmla="*/ 137594 w 608191"/>
                  <a:gd name="connsiteY27" fmla="*/ 468555 h 583012"/>
                  <a:gd name="connsiteX28" fmla="*/ 164261 w 608191"/>
                  <a:gd name="connsiteY28" fmla="*/ 468555 h 583012"/>
                  <a:gd name="connsiteX29" fmla="*/ 170968 w 608191"/>
                  <a:gd name="connsiteY29" fmla="*/ 475171 h 583012"/>
                  <a:gd name="connsiteX30" fmla="*/ 170968 w 608191"/>
                  <a:gd name="connsiteY30" fmla="*/ 501879 h 583012"/>
                  <a:gd name="connsiteX31" fmla="*/ 164261 w 608191"/>
                  <a:gd name="connsiteY31" fmla="*/ 508495 h 583012"/>
                  <a:gd name="connsiteX32" fmla="*/ 137594 w 608191"/>
                  <a:gd name="connsiteY32" fmla="*/ 508495 h 583012"/>
                  <a:gd name="connsiteX33" fmla="*/ 130887 w 608191"/>
                  <a:gd name="connsiteY33" fmla="*/ 501879 h 583012"/>
                  <a:gd name="connsiteX34" fmla="*/ 130887 w 608191"/>
                  <a:gd name="connsiteY34" fmla="*/ 475171 h 583012"/>
                  <a:gd name="connsiteX35" fmla="*/ 137594 w 608191"/>
                  <a:gd name="connsiteY35" fmla="*/ 468555 h 583012"/>
                  <a:gd name="connsiteX36" fmla="*/ 444260 w 608191"/>
                  <a:gd name="connsiteY36" fmla="*/ 416619 h 583012"/>
                  <a:gd name="connsiteX37" fmla="*/ 470879 w 608191"/>
                  <a:gd name="connsiteY37" fmla="*/ 416619 h 583012"/>
                  <a:gd name="connsiteX38" fmla="*/ 477575 w 608191"/>
                  <a:gd name="connsiteY38" fmla="*/ 423303 h 583012"/>
                  <a:gd name="connsiteX39" fmla="*/ 477575 w 608191"/>
                  <a:gd name="connsiteY39" fmla="*/ 449875 h 583012"/>
                  <a:gd name="connsiteX40" fmla="*/ 470879 w 608191"/>
                  <a:gd name="connsiteY40" fmla="*/ 456559 h 583012"/>
                  <a:gd name="connsiteX41" fmla="*/ 444260 w 608191"/>
                  <a:gd name="connsiteY41" fmla="*/ 456559 h 583012"/>
                  <a:gd name="connsiteX42" fmla="*/ 437564 w 608191"/>
                  <a:gd name="connsiteY42" fmla="*/ 449875 h 583012"/>
                  <a:gd name="connsiteX43" fmla="*/ 437564 w 608191"/>
                  <a:gd name="connsiteY43" fmla="*/ 423303 h 583012"/>
                  <a:gd name="connsiteX44" fmla="*/ 444260 w 608191"/>
                  <a:gd name="connsiteY44" fmla="*/ 416619 h 583012"/>
                  <a:gd name="connsiteX45" fmla="*/ 389583 w 608191"/>
                  <a:gd name="connsiteY45" fmla="*/ 416619 h 583012"/>
                  <a:gd name="connsiteX46" fmla="*/ 416250 w 608191"/>
                  <a:gd name="connsiteY46" fmla="*/ 416619 h 583012"/>
                  <a:gd name="connsiteX47" fmla="*/ 422957 w 608191"/>
                  <a:gd name="connsiteY47" fmla="*/ 423303 h 583012"/>
                  <a:gd name="connsiteX48" fmla="*/ 422957 w 608191"/>
                  <a:gd name="connsiteY48" fmla="*/ 449875 h 583012"/>
                  <a:gd name="connsiteX49" fmla="*/ 416250 w 608191"/>
                  <a:gd name="connsiteY49" fmla="*/ 456559 h 583012"/>
                  <a:gd name="connsiteX50" fmla="*/ 389583 w 608191"/>
                  <a:gd name="connsiteY50" fmla="*/ 456559 h 583012"/>
                  <a:gd name="connsiteX51" fmla="*/ 382876 w 608191"/>
                  <a:gd name="connsiteY51" fmla="*/ 449875 h 583012"/>
                  <a:gd name="connsiteX52" fmla="*/ 382876 w 608191"/>
                  <a:gd name="connsiteY52" fmla="*/ 423303 h 583012"/>
                  <a:gd name="connsiteX53" fmla="*/ 389583 w 608191"/>
                  <a:gd name="connsiteY53" fmla="*/ 416619 h 583012"/>
                  <a:gd name="connsiteX54" fmla="*/ 192261 w 608191"/>
                  <a:gd name="connsiteY54" fmla="*/ 416619 h 583012"/>
                  <a:gd name="connsiteX55" fmla="*/ 218969 w 608191"/>
                  <a:gd name="connsiteY55" fmla="*/ 416619 h 583012"/>
                  <a:gd name="connsiteX56" fmla="*/ 225585 w 608191"/>
                  <a:gd name="connsiteY56" fmla="*/ 423303 h 583012"/>
                  <a:gd name="connsiteX57" fmla="*/ 225585 w 608191"/>
                  <a:gd name="connsiteY57" fmla="*/ 449875 h 583012"/>
                  <a:gd name="connsiteX58" fmla="*/ 218969 w 608191"/>
                  <a:gd name="connsiteY58" fmla="*/ 456559 h 583012"/>
                  <a:gd name="connsiteX59" fmla="*/ 192261 w 608191"/>
                  <a:gd name="connsiteY59" fmla="*/ 456559 h 583012"/>
                  <a:gd name="connsiteX60" fmla="*/ 185645 w 608191"/>
                  <a:gd name="connsiteY60" fmla="*/ 449875 h 583012"/>
                  <a:gd name="connsiteX61" fmla="*/ 185645 w 608191"/>
                  <a:gd name="connsiteY61" fmla="*/ 423303 h 583012"/>
                  <a:gd name="connsiteX62" fmla="*/ 192261 w 608191"/>
                  <a:gd name="connsiteY62" fmla="*/ 416619 h 583012"/>
                  <a:gd name="connsiteX63" fmla="*/ 137653 w 608191"/>
                  <a:gd name="connsiteY63" fmla="*/ 416619 h 583012"/>
                  <a:gd name="connsiteX64" fmla="*/ 164272 w 608191"/>
                  <a:gd name="connsiteY64" fmla="*/ 416619 h 583012"/>
                  <a:gd name="connsiteX65" fmla="*/ 170968 w 608191"/>
                  <a:gd name="connsiteY65" fmla="*/ 423303 h 583012"/>
                  <a:gd name="connsiteX66" fmla="*/ 170968 w 608191"/>
                  <a:gd name="connsiteY66" fmla="*/ 449875 h 583012"/>
                  <a:gd name="connsiteX67" fmla="*/ 164272 w 608191"/>
                  <a:gd name="connsiteY67" fmla="*/ 456559 h 583012"/>
                  <a:gd name="connsiteX68" fmla="*/ 137653 w 608191"/>
                  <a:gd name="connsiteY68" fmla="*/ 456559 h 583012"/>
                  <a:gd name="connsiteX69" fmla="*/ 130957 w 608191"/>
                  <a:gd name="connsiteY69" fmla="*/ 449875 h 583012"/>
                  <a:gd name="connsiteX70" fmla="*/ 130957 w 608191"/>
                  <a:gd name="connsiteY70" fmla="*/ 423303 h 583012"/>
                  <a:gd name="connsiteX71" fmla="*/ 137653 w 608191"/>
                  <a:gd name="connsiteY71" fmla="*/ 416619 h 583012"/>
                  <a:gd name="connsiteX72" fmla="*/ 104289 w 608191"/>
                  <a:gd name="connsiteY72" fmla="*/ 374048 h 583012"/>
                  <a:gd name="connsiteX73" fmla="*/ 104289 w 608191"/>
                  <a:gd name="connsiteY73" fmla="*/ 541741 h 583012"/>
                  <a:gd name="connsiteX74" fmla="*/ 250910 w 608191"/>
                  <a:gd name="connsiteY74" fmla="*/ 541741 h 583012"/>
                  <a:gd name="connsiteX75" fmla="*/ 250910 w 608191"/>
                  <a:gd name="connsiteY75" fmla="*/ 463196 h 583012"/>
                  <a:gd name="connsiteX76" fmla="*/ 305556 w 608191"/>
                  <a:gd name="connsiteY76" fmla="*/ 408631 h 583012"/>
                  <a:gd name="connsiteX77" fmla="*/ 360202 w 608191"/>
                  <a:gd name="connsiteY77" fmla="*/ 463196 h 583012"/>
                  <a:gd name="connsiteX78" fmla="*/ 360202 w 608191"/>
                  <a:gd name="connsiteY78" fmla="*/ 541741 h 583012"/>
                  <a:gd name="connsiteX79" fmla="*/ 506904 w 608191"/>
                  <a:gd name="connsiteY79" fmla="*/ 541741 h 583012"/>
                  <a:gd name="connsiteX80" fmla="*/ 509518 w 608191"/>
                  <a:gd name="connsiteY80" fmla="*/ 374048 h 583012"/>
                  <a:gd name="connsiteX81" fmla="*/ 88279 w 608191"/>
                  <a:gd name="connsiteY81" fmla="*/ 275520 h 583012"/>
                  <a:gd name="connsiteX82" fmla="*/ 54953 w 608191"/>
                  <a:gd name="connsiteY82" fmla="*/ 334082 h 583012"/>
                  <a:gd name="connsiteX83" fmla="*/ 81663 w 608191"/>
                  <a:gd name="connsiteY83" fmla="*/ 334082 h 583012"/>
                  <a:gd name="connsiteX84" fmla="*/ 526835 w 608191"/>
                  <a:gd name="connsiteY84" fmla="*/ 334082 h 583012"/>
                  <a:gd name="connsiteX85" fmla="*/ 552238 w 608191"/>
                  <a:gd name="connsiteY85" fmla="*/ 334082 h 583012"/>
                  <a:gd name="connsiteX86" fmla="*/ 518912 w 608191"/>
                  <a:gd name="connsiteY86" fmla="*/ 275520 h 583012"/>
                  <a:gd name="connsiteX87" fmla="*/ 304249 w 608191"/>
                  <a:gd name="connsiteY87" fmla="*/ 153094 h 583012"/>
                  <a:gd name="connsiteX88" fmla="*/ 252299 w 608191"/>
                  <a:gd name="connsiteY88" fmla="*/ 182375 h 583012"/>
                  <a:gd name="connsiteX89" fmla="*/ 252299 w 608191"/>
                  <a:gd name="connsiteY89" fmla="*/ 234249 h 583012"/>
                  <a:gd name="connsiteX90" fmla="*/ 356281 w 608191"/>
                  <a:gd name="connsiteY90" fmla="*/ 234249 h 583012"/>
                  <a:gd name="connsiteX91" fmla="*/ 356281 w 608191"/>
                  <a:gd name="connsiteY91" fmla="*/ 182375 h 583012"/>
                  <a:gd name="connsiteX92" fmla="*/ 304249 w 608191"/>
                  <a:gd name="connsiteY92" fmla="*/ 0 h 583012"/>
                  <a:gd name="connsiteX93" fmla="*/ 321566 w 608191"/>
                  <a:gd name="connsiteY93" fmla="*/ 10603 h 583012"/>
                  <a:gd name="connsiteX94" fmla="*/ 389608 w 608191"/>
                  <a:gd name="connsiteY94" fmla="*/ 10603 h 583012"/>
                  <a:gd name="connsiteX95" fmla="*/ 409538 w 608191"/>
                  <a:gd name="connsiteY95" fmla="*/ 30586 h 583012"/>
                  <a:gd name="connsiteX96" fmla="*/ 409538 w 608191"/>
                  <a:gd name="connsiteY96" fmla="*/ 73244 h 583012"/>
                  <a:gd name="connsiteX97" fmla="*/ 389608 w 608191"/>
                  <a:gd name="connsiteY97" fmla="*/ 93145 h 583012"/>
                  <a:gd name="connsiteX98" fmla="*/ 324261 w 608191"/>
                  <a:gd name="connsiteY98" fmla="*/ 93145 h 583012"/>
                  <a:gd name="connsiteX99" fmla="*/ 324261 w 608191"/>
                  <a:gd name="connsiteY99" fmla="*/ 117125 h 583012"/>
                  <a:gd name="connsiteX100" fmla="*/ 385605 w 608191"/>
                  <a:gd name="connsiteY100" fmla="*/ 153094 h 583012"/>
                  <a:gd name="connsiteX101" fmla="*/ 396224 w 608191"/>
                  <a:gd name="connsiteY101" fmla="*/ 170385 h 583012"/>
                  <a:gd name="connsiteX102" fmla="*/ 396224 w 608191"/>
                  <a:gd name="connsiteY102" fmla="*/ 235636 h 583012"/>
                  <a:gd name="connsiteX103" fmla="*/ 530837 w 608191"/>
                  <a:gd name="connsiteY103" fmla="*/ 235636 h 583012"/>
                  <a:gd name="connsiteX104" fmla="*/ 548236 w 608191"/>
                  <a:gd name="connsiteY104" fmla="*/ 246239 h 583012"/>
                  <a:gd name="connsiteX105" fmla="*/ 604189 w 608191"/>
                  <a:gd name="connsiteY105" fmla="*/ 342075 h 583012"/>
                  <a:gd name="connsiteX106" fmla="*/ 608191 w 608191"/>
                  <a:gd name="connsiteY106" fmla="*/ 356757 h 583012"/>
                  <a:gd name="connsiteX107" fmla="*/ 588179 w 608191"/>
                  <a:gd name="connsiteY107" fmla="*/ 376658 h 583012"/>
                  <a:gd name="connsiteX108" fmla="*/ 546847 w 608191"/>
                  <a:gd name="connsiteY108" fmla="*/ 376658 h 583012"/>
                  <a:gd name="connsiteX109" fmla="*/ 546847 w 608191"/>
                  <a:gd name="connsiteY109" fmla="*/ 563029 h 583012"/>
                  <a:gd name="connsiteX110" fmla="*/ 526835 w 608191"/>
                  <a:gd name="connsiteY110" fmla="*/ 583012 h 583012"/>
                  <a:gd name="connsiteX111" fmla="*/ 81663 w 608191"/>
                  <a:gd name="connsiteY111" fmla="*/ 583012 h 583012"/>
                  <a:gd name="connsiteX112" fmla="*/ 61651 w 608191"/>
                  <a:gd name="connsiteY112" fmla="*/ 563029 h 583012"/>
                  <a:gd name="connsiteX113" fmla="*/ 61651 w 608191"/>
                  <a:gd name="connsiteY113" fmla="*/ 376658 h 583012"/>
                  <a:gd name="connsiteX114" fmla="*/ 20319 w 608191"/>
                  <a:gd name="connsiteY114" fmla="*/ 376658 h 583012"/>
                  <a:gd name="connsiteX115" fmla="*/ 3002 w 608191"/>
                  <a:gd name="connsiteY115" fmla="*/ 366055 h 583012"/>
                  <a:gd name="connsiteX116" fmla="*/ 3002 w 608191"/>
                  <a:gd name="connsiteY116" fmla="*/ 346072 h 583012"/>
                  <a:gd name="connsiteX117" fmla="*/ 60262 w 608191"/>
                  <a:gd name="connsiteY117" fmla="*/ 247544 h 583012"/>
                  <a:gd name="connsiteX118" fmla="*/ 77661 w 608191"/>
                  <a:gd name="connsiteY118" fmla="*/ 236941 h 583012"/>
                  <a:gd name="connsiteX119" fmla="*/ 212274 w 608191"/>
                  <a:gd name="connsiteY119" fmla="*/ 236941 h 583012"/>
                  <a:gd name="connsiteX120" fmla="*/ 212274 w 608191"/>
                  <a:gd name="connsiteY120" fmla="*/ 171690 h 583012"/>
                  <a:gd name="connsiteX121" fmla="*/ 222974 w 608191"/>
                  <a:gd name="connsiteY121" fmla="*/ 154399 h 583012"/>
                  <a:gd name="connsiteX122" fmla="*/ 284237 w 608191"/>
                  <a:gd name="connsiteY122" fmla="*/ 118430 h 583012"/>
                  <a:gd name="connsiteX123" fmla="*/ 284237 w 608191"/>
                  <a:gd name="connsiteY123" fmla="*/ 74549 h 583012"/>
                  <a:gd name="connsiteX124" fmla="*/ 284237 w 608191"/>
                  <a:gd name="connsiteY124" fmla="*/ 30586 h 583012"/>
                  <a:gd name="connsiteX125" fmla="*/ 284237 w 608191"/>
                  <a:gd name="connsiteY125" fmla="*/ 19983 h 583012"/>
                  <a:gd name="connsiteX126" fmla="*/ 304249 w 608191"/>
                  <a:gd name="connsiteY126" fmla="*/ 0 h 58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608191" h="583012">
                    <a:moveTo>
                      <a:pt x="444260" y="468555"/>
                    </a:moveTo>
                    <a:lnTo>
                      <a:pt x="470879" y="468555"/>
                    </a:lnTo>
                    <a:cubicBezTo>
                      <a:pt x="474880" y="468555"/>
                      <a:pt x="477575" y="471169"/>
                      <a:pt x="477575" y="475171"/>
                    </a:cubicBezTo>
                    <a:lnTo>
                      <a:pt x="477575" y="501879"/>
                    </a:lnTo>
                    <a:cubicBezTo>
                      <a:pt x="477575" y="505882"/>
                      <a:pt x="474880" y="508495"/>
                      <a:pt x="470879" y="508495"/>
                    </a:cubicBezTo>
                    <a:lnTo>
                      <a:pt x="444260" y="508495"/>
                    </a:lnTo>
                    <a:cubicBezTo>
                      <a:pt x="440259" y="508495"/>
                      <a:pt x="437564" y="505882"/>
                      <a:pt x="437564" y="501879"/>
                    </a:cubicBezTo>
                    <a:lnTo>
                      <a:pt x="437564" y="475171"/>
                    </a:lnTo>
                    <a:cubicBezTo>
                      <a:pt x="437564" y="471169"/>
                      <a:pt x="440259" y="468555"/>
                      <a:pt x="444260" y="468555"/>
                    </a:cubicBezTo>
                    <a:close/>
                    <a:moveTo>
                      <a:pt x="389583" y="468555"/>
                    </a:moveTo>
                    <a:lnTo>
                      <a:pt x="416250" y="468555"/>
                    </a:lnTo>
                    <a:cubicBezTo>
                      <a:pt x="420258" y="468555"/>
                      <a:pt x="422957" y="471169"/>
                      <a:pt x="422957" y="475171"/>
                    </a:cubicBezTo>
                    <a:lnTo>
                      <a:pt x="422957" y="501879"/>
                    </a:lnTo>
                    <a:cubicBezTo>
                      <a:pt x="422957" y="505882"/>
                      <a:pt x="420258" y="508495"/>
                      <a:pt x="416250" y="508495"/>
                    </a:cubicBezTo>
                    <a:lnTo>
                      <a:pt x="389583" y="508495"/>
                    </a:lnTo>
                    <a:cubicBezTo>
                      <a:pt x="385575" y="508495"/>
                      <a:pt x="382876" y="505882"/>
                      <a:pt x="382876" y="501879"/>
                    </a:cubicBezTo>
                    <a:lnTo>
                      <a:pt x="382876" y="475171"/>
                    </a:lnTo>
                    <a:cubicBezTo>
                      <a:pt x="382876" y="471169"/>
                      <a:pt x="385575" y="468555"/>
                      <a:pt x="389583" y="468555"/>
                    </a:cubicBezTo>
                    <a:close/>
                    <a:moveTo>
                      <a:pt x="192261" y="468555"/>
                    </a:moveTo>
                    <a:lnTo>
                      <a:pt x="218969" y="468555"/>
                    </a:lnTo>
                    <a:cubicBezTo>
                      <a:pt x="222971" y="468555"/>
                      <a:pt x="225585" y="471169"/>
                      <a:pt x="225585" y="475171"/>
                    </a:cubicBezTo>
                    <a:lnTo>
                      <a:pt x="225585" y="501879"/>
                    </a:lnTo>
                    <a:cubicBezTo>
                      <a:pt x="225585" y="505882"/>
                      <a:pt x="222971" y="508495"/>
                      <a:pt x="218969" y="508495"/>
                    </a:cubicBezTo>
                    <a:lnTo>
                      <a:pt x="192261" y="508495"/>
                    </a:lnTo>
                    <a:cubicBezTo>
                      <a:pt x="188259" y="508495"/>
                      <a:pt x="185645" y="505882"/>
                      <a:pt x="185645" y="501879"/>
                    </a:cubicBezTo>
                    <a:lnTo>
                      <a:pt x="185645" y="475171"/>
                    </a:lnTo>
                    <a:cubicBezTo>
                      <a:pt x="185645" y="471169"/>
                      <a:pt x="188259" y="468555"/>
                      <a:pt x="192261" y="468555"/>
                    </a:cubicBezTo>
                    <a:close/>
                    <a:moveTo>
                      <a:pt x="137594" y="468555"/>
                    </a:moveTo>
                    <a:lnTo>
                      <a:pt x="164261" y="468555"/>
                    </a:lnTo>
                    <a:cubicBezTo>
                      <a:pt x="168269" y="468555"/>
                      <a:pt x="170968" y="471169"/>
                      <a:pt x="170968" y="475171"/>
                    </a:cubicBezTo>
                    <a:lnTo>
                      <a:pt x="170968" y="501879"/>
                    </a:lnTo>
                    <a:cubicBezTo>
                      <a:pt x="170968" y="505882"/>
                      <a:pt x="168269" y="508495"/>
                      <a:pt x="164261" y="508495"/>
                    </a:cubicBezTo>
                    <a:lnTo>
                      <a:pt x="137594" y="508495"/>
                    </a:lnTo>
                    <a:cubicBezTo>
                      <a:pt x="133586" y="508495"/>
                      <a:pt x="130887" y="505882"/>
                      <a:pt x="130887" y="501879"/>
                    </a:cubicBezTo>
                    <a:lnTo>
                      <a:pt x="130887" y="475171"/>
                    </a:lnTo>
                    <a:cubicBezTo>
                      <a:pt x="130887" y="471169"/>
                      <a:pt x="133586" y="468555"/>
                      <a:pt x="137594" y="468555"/>
                    </a:cubicBezTo>
                    <a:close/>
                    <a:moveTo>
                      <a:pt x="444260" y="416619"/>
                    </a:moveTo>
                    <a:lnTo>
                      <a:pt x="470879" y="416619"/>
                    </a:lnTo>
                    <a:cubicBezTo>
                      <a:pt x="474880" y="416619"/>
                      <a:pt x="477575" y="419309"/>
                      <a:pt x="477575" y="423303"/>
                    </a:cubicBezTo>
                    <a:lnTo>
                      <a:pt x="477575" y="449875"/>
                    </a:lnTo>
                    <a:cubicBezTo>
                      <a:pt x="477575" y="453869"/>
                      <a:pt x="474880" y="456559"/>
                      <a:pt x="470879" y="456559"/>
                    </a:cubicBezTo>
                    <a:lnTo>
                      <a:pt x="444260" y="456559"/>
                    </a:lnTo>
                    <a:cubicBezTo>
                      <a:pt x="440259" y="456559"/>
                      <a:pt x="437564" y="453869"/>
                      <a:pt x="437564" y="449875"/>
                    </a:cubicBezTo>
                    <a:lnTo>
                      <a:pt x="437564" y="423303"/>
                    </a:lnTo>
                    <a:cubicBezTo>
                      <a:pt x="437564" y="419309"/>
                      <a:pt x="440259" y="416619"/>
                      <a:pt x="444260" y="416619"/>
                    </a:cubicBezTo>
                    <a:close/>
                    <a:moveTo>
                      <a:pt x="389583" y="416619"/>
                    </a:moveTo>
                    <a:lnTo>
                      <a:pt x="416250" y="416619"/>
                    </a:lnTo>
                    <a:cubicBezTo>
                      <a:pt x="420258" y="416619"/>
                      <a:pt x="422957" y="419309"/>
                      <a:pt x="422957" y="423303"/>
                    </a:cubicBezTo>
                    <a:lnTo>
                      <a:pt x="422957" y="449875"/>
                    </a:lnTo>
                    <a:cubicBezTo>
                      <a:pt x="422957" y="453869"/>
                      <a:pt x="420258" y="456559"/>
                      <a:pt x="416250" y="456559"/>
                    </a:cubicBezTo>
                    <a:lnTo>
                      <a:pt x="389583" y="456559"/>
                    </a:lnTo>
                    <a:cubicBezTo>
                      <a:pt x="385575" y="456559"/>
                      <a:pt x="382876" y="453869"/>
                      <a:pt x="382876" y="449875"/>
                    </a:cubicBezTo>
                    <a:lnTo>
                      <a:pt x="382876" y="423303"/>
                    </a:lnTo>
                    <a:cubicBezTo>
                      <a:pt x="382876" y="419309"/>
                      <a:pt x="385575" y="416619"/>
                      <a:pt x="389583" y="416619"/>
                    </a:cubicBezTo>
                    <a:close/>
                    <a:moveTo>
                      <a:pt x="192261" y="416619"/>
                    </a:moveTo>
                    <a:lnTo>
                      <a:pt x="218969" y="416619"/>
                    </a:lnTo>
                    <a:cubicBezTo>
                      <a:pt x="222971" y="416619"/>
                      <a:pt x="225585" y="419309"/>
                      <a:pt x="225585" y="423303"/>
                    </a:cubicBezTo>
                    <a:lnTo>
                      <a:pt x="225585" y="449875"/>
                    </a:lnTo>
                    <a:cubicBezTo>
                      <a:pt x="225585" y="453869"/>
                      <a:pt x="222971" y="456559"/>
                      <a:pt x="218969" y="456559"/>
                    </a:cubicBezTo>
                    <a:lnTo>
                      <a:pt x="192261" y="456559"/>
                    </a:lnTo>
                    <a:cubicBezTo>
                      <a:pt x="188259" y="456559"/>
                      <a:pt x="185645" y="453869"/>
                      <a:pt x="185645" y="449875"/>
                    </a:cubicBezTo>
                    <a:lnTo>
                      <a:pt x="185645" y="423303"/>
                    </a:lnTo>
                    <a:cubicBezTo>
                      <a:pt x="185645" y="419309"/>
                      <a:pt x="188259" y="416619"/>
                      <a:pt x="192261" y="416619"/>
                    </a:cubicBezTo>
                    <a:close/>
                    <a:moveTo>
                      <a:pt x="137653" y="416619"/>
                    </a:moveTo>
                    <a:lnTo>
                      <a:pt x="164272" y="416619"/>
                    </a:lnTo>
                    <a:cubicBezTo>
                      <a:pt x="168273" y="416619"/>
                      <a:pt x="170968" y="419309"/>
                      <a:pt x="170968" y="423303"/>
                    </a:cubicBezTo>
                    <a:lnTo>
                      <a:pt x="170968" y="449875"/>
                    </a:lnTo>
                    <a:cubicBezTo>
                      <a:pt x="170968" y="453869"/>
                      <a:pt x="168273" y="456559"/>
                      <a:pt x="164272" y="456559"/>
                    </a:cubicBezTo>
                    <a:lnTo>
                      <a:pt x="137653" y="456559"/>
                    </a:lnTo>
                    <a:cubicBezTo>
                      <a:pt x="133652" y="456559"/>
                      <a:pt x="130957" y="453869"/>
                      <a:pt x="130957" y="449875"/>
                    </a:cubicBezTo>
                    <a:lnTo>
                      <a:pt x="130957" y="423303"/>
                    </a:lnTo>
                    <a:cubicBezTo>
                      <a:pt x="130957" y="419309"/>
                      <a:pt x="133652" y="416619"/>
                      <a:pt x="137653" y="416619"/>
                    </a:cubicBezTo>
                    <a:close/>
                    <a:moveTo>
                      <a:pt x="104289" y="374048"/>
                    </a:moveTo>
                    <a:lnTo>
                      <a:pt x="104289" y="541741"/>
                    </a:lnTo>
                    <a:lnTo>
                      <a:pt x="250910" y="541741"/>
                    </a:lnTo>
                    <a:lnTo>
                      <a:pt x="250910" y="463196"/>
                    </a:lnTo>
                    <a:cubicBezTo>
                      <a:pt x="250910" y="433915"/>
                      <a:pt x="276232" y="408631"/>
                      <a:pt x="305556" y="408631"/>
                    </a:cubicBezTo>
                    <a:cubicBezTo>
                      <a:pt x="334880" y="408631"/>
                      <a:pt x="360202" y="432610"/>
                      <a:pt x="360202" y="463196"/>
                    </a:cubicBezTo>
                    <a:lnTo>
                      <a:pt x="360202" y="541741"/>
                    </a:lnTo>
                    <a:lnTo>
                      <a:pt x="506904" y="541741"/>
                    </a:lnTo>
                    <a:cubicBezTo>
                      <a:pt x="506904" y="541741"/>
                      <a:pt x="506904" y="374048"/>
                      <a:pt x="509518" y="374048"/>
                    </a:cubicBezTo>
                    <a:close/>
                    <a:moveTo>
                      <a:pt x="88279" y="275520"/>
                    </a:moveTo>
                    <a:lnTo>
                      <a:pt x="54953" y="334082"/>
                    </a:lnTo>
                    <a:lnTo>
                      <a:pt x="81663" y="334082"/>
                    </a:lnTo>
                    <a:lnTo>
                      <a:pt x="526835" y="334082"/>
                    </a:lnTo>
                    <a:lnTo>
                      <a:pt x="552238" y="334082"/>
                    </a:lnTo>
                    <a:lnTo>
                      <a:pt x="518912" y="275520"/>
                    </a:lnTo>
                    <a:close/>
                    <a:moveTo>
                      <a:pt x="304249" y="153094"/>
                    </a:moveTo>
                    <a:lnTo>
                      <a:pt x="252299" y="182375"/>
                    </a:lnTo>
                    <a:lnTo>
                      <a:pt x="252299" y="234249"/>
                    </a:lnTo>
                    <a:lnTo>
                      <a:pt x="356281" y="234249"/>
                    </a:lnTo>
                    <a:lnTo>
                      <a:pt x="356281" y="182375"/>
                    </a:lnTo>
                    <a:close/>
                    <a:moveTo>
                      <a:pt x="304249" y="0"/>
                    </a:moveTo>
                    <a:cubicBezTo>
                      <a:pt x="310947" y="0"/>
                      <a:pt x="318952" y="3997"/>
                      <a:pt x="321566" y="10603"/>
                    </a:cubicBezTo>
                    <a:lnTo>
                      <a:pt x="389608" y="10603"/>
                    </a:lnTo>
                    <a:cubicBezTo>
                      <a:pt x="400226" y="10603"/>
                      <a:pt x="409538" y="19983"/>
                      <a:pt x="409538" y="30586"/>
                    </a:cubicBezTo>
                    <a:lnTo>
                      <a:pt x="409538" y="73244"/>
                    </a:lnTo>
                    <a:cubicBezTo>
                      <a:pt x="409538" y="83847"/>
                      <a:pt x="400226" y="93145"/>
                      <a:pt x="389608" y="93145"/>
                    </a:cubicBezTo>
                    <a:lnTo>
                      <a:pt x="324261" y="93145"/>
                    </a:lnTo>
                    <a:lnTo>
                      <a:pt x="324261" y="117125"/>
                    </a:lnTo>
                    <a:lnTo>
                      <a:pt x="385605" y="153094"/>
                    </a:lnTo>
                    <a:cubicBezTo>
                      <a:pt x="392221" y="157090"/>
                      <a:pt x="396224" y="163697"/>
                      <a:pt x="396224" y="170385"/>
                    </a:cubicBezTo>
                    <a:lnTo>
                      <a:pt x="396224" y="235636"/>
                    </a:lnTo>
                    <a:lnTo>
                      <a:pt x="530837" y="235636"/>
                    </a:lnTo>
                    <a:cubicBezTo>
                      <a:pt x="537535" y="235636"/>
                      <a:pt x="544233" y="239632"/>
                      <a:pt x="548236" y="246239"/>
                    </a:cubicBezTo>
                    <a:lnTo>
                      <a:pt x="604189" y="342075"/>
                    </a:lnTo>
                    <a:cubicBezTo>
                      <a:pt x="606884" y="344767"/>
                      <a:pt x="608191" y="350068"/>
                      <a:pt x="608191" y="356757"/>
                    </a:cubicBezTo>
                    <a:cubicBezTo>
                      <a:pt x="608191" y="367360"/>
                      <a:pt x="598879" y="376658"/>
                      <a:pt x="588179" y="376658"/>
                    </a:cubicBezTo>
                    <a:lnTo>
                      <a:pt x="546847" y="376658"/>
                    </a:lnTo>
                    <a:lnTo>
                      <a:pt x="546847" y="563029"/>
                    </a:lnTo>
                    <a:cubicBezTo>
                      <a:pt x="546847" y="573714"/>
                      <a:pt x="537535" y="583012"/>
                      <a:pt x="526835" y="583012"/>
                    </a:cubicBezTo>
                    <a:lnTo>
                      <a:pt x="81663" y="583012"/>
                    </a:lnTo>
                    <a:cubicBezTo>
                      <a:pt x="70963" y="583012"/>
                      <a:pt x="61651" y="573714"/>
                      <a:pt x="61651" y="563029"/>
                    </a:cubicBezTo>
                    <a:lnTo>
                      <a:pt x="61651" y="376658"/>
                    </a:lnTo>
                    <a:lnTo>
                      <a:pt x="20319" y="376658"/>
                    </a:lnTo>
                    <a:cubicBezTo>
                      <a:pt x="13621" y="376658"/>
                      <a:pt x="7005" y="372743"/>
                      <a:pt x="3002" y="366055"/>
                    </a:cubicBezTo>
                    <a:cubicBezTo>
                      <a:pt x="-1000" y="359367"/>
                      <a:pt x="-1000" y="352760"/>
                      <a:pt x="3002" y="346072"/>
                    </a:cubicBezTo>
                    <a:lnTo>
                      <a:pt x="60262" y="247544"/>
                    </a:lnTo>
                    <a:cubicBezTo>
                      <a:pt x="64265" y="240937"/>
                      <a:pt x="70963" y="236941"/>
                      <a:pt x="77661" y="236941"/>
                    </a:cubicBezTo>
                    <a:lnTo>
                      <a:pt x="212274" y="236941"/>
                    </a:lnTo>
                    <a:lnTo>
                      <a:pt x="212274" y="171690"/>
                    </a:lnTo>
                    <a:cubicBezTo>
                      <a:pt x="212274" y="165084"/>
                      <a:pt x="216276" y="158396"/>
                      <a:pt x="222974" y="154399"/>
                    </a:cubicBezTo>
                    <a:lnTo>
                      <a:pt x="284237" y="118430"/>
                    </a:lnTo>
                    <a:lnTo>
                      <a:pt x="284237" y="74549"/>
                    </a:lnTo>
                    <a:lnTo>
                      <a:pt x="284237" y="30586"/>
                    </a:lnTo>
                    <a:lnTo>
                      <a:pt x="284237" y="19983"/>
                    </a:lnTo>
                    <a:cubicBezTo>
                      <a:pt x="284237" y="9298"/>
                      <a:pt x="293549" y="0"/>
                      <a:pt x="304249" y="0"/>
                    </a:cubicBezTo>
                    <a:close/>
                  </a:path>
                </a:pathLst>
              </a:custGeom>
              <a:solidFill>
                <a:schemeClr val="bg1"/>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p>
            </p:txBody>
          </p:sp>
        </p:grpSp>
        <p:sp>
          <p:nvSpPr>
            <p:cNvPr id="76" name="文本框 6">
              <a:extLst>
                <a:ext uri="{FF2B5EF4-FFF2-40B4-BE49-F238E27FC236}">
                  <a16:creationId xmlns:a16="http://schemas.microsoft.com/office/drawing/2014/main" id="{2C153A06-1896-4C3A-A848-C9D9EF728AE9}"/>
                </a:ext>
              </a:extLst>
            </p:cNvPr>
            <p:cNvSpPr txBox="1">
              <a:spLocks noChangeArrowheads="1"/>
            </p:cNvSpPr>
            <p:nvPr/>
          </p:nvSpPr>
          <p:spPr bwMode="auto">
            <a:xfrm>
              <a:off x="2073162" y="2794341"/>
              <a:ext cx="705984" cy="369332"/>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ct val="0"/>
                </a:spcBef>
                <a:buFontTx/>
                <a:buNone/>
              </a:pPr>
              <a:r>
                <a:rPr lang="zh-CN" altLang="en-US" sz="1800" b="1" dirty="0">
                  <a:solidFill>
                    <a:schemeClr val="bg1"/>
                  </a:solidFill>
                  <a:latin typeface="微软雅黑" panose="020B0503020204020204" pitchFamily="34" charset="-122"/>
                  <a:ea typeface="微软雅黑" panose="020B0503020204020204" pitchFamily="34" charset="-122"/>
                </a:rPr>
                <a:t>政府</a:t>
              </a:r>
              <a:endParaRPr lang="en-US" altLang="zh-CN" sz="1800" b="1" dirty="0">
                <a:solidFill>
                  <a:schemeClr val="bg1"/>
                </a:solidFill>
                <a:latin typeface="微软雅黑" panose="020B0503020204020204" pitchFamily="34" charset="-122"/>
                <a:ea typeface="微软雅黑" panose="020B0503020204020204" pitchFamily="34" charset="-122"/>
              </a:endParaRPr>
            </a:p>
          </p:txBody>
        </p:sp>
        <p:sp>
          <p:nvSpPr>
            <p:cNvPr id="77" name="文本框 9">
              <a:extLst>
                <a:ext uri="{FF2B5EF4-FFF2-40B4-BE49-F238E27FC236}">
                  <a16:creationId xmlns:a16="http://schemas.microsoft.com/office/drawing/2014/main" id="{70140014-DC63-4CF0-BBF2-E5420B2759A3}"/>
                </a:ext>
              </a:extLst>
            </p:cNvPr>
            <p:cNvSpPr txBox="1">
              <a:spLocks noChangeArrowheads="1"/>
            </p:cNvSpPr>
            <p:nvPr/>
          </p:nvSpPr>
          <p:spPr bwMode="auto">
            <a:xfrm>
              <a:off x="591910" y="3359070"/>
              <a:ext cx="3608613" cy="105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ts val="26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国外</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OK</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镜加速进入中国市场</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推进国内优质企业</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OK</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镜的审核工作</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严格管理验配市场</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97" name="组合 96">
            <a:extLst>
              <a:ext uri="{FF2B5EF4-FFF2-40B4-BE49-F238E27FC236}">
                <a16:creationId xmlns:a16="http://schemas.microsoft.com/office/drawing/2014/main" id="{F52128F6-D3ED-4EC8-8F3D-E4E6C7E8183B}"/>
              </a:ext>
            </a:extLst>
          </p:cNvPr>
          <p:cNvGrpSpPr/>
          <p:nvPr/>
        </p:nvGrpSpPr>
        <p:grpSpPr>
          <a:xfrm>
            <a:off x="8057690" y="2143091"/>
            <a:ext cx="3612256" cy="2477699"/>
            <a:chOff x="8057690" y="2159387"/>
            <a:chExt cx="3612256" cy="2477699"/>
          </a:xfrm>
        </p:grpSpPr>
        <p:sp>
          <p:nvSpPr>
            <p:cNvPr id="81" name="ïŝlíḋé">
              <a:extLst>
                <a:ext uri="{FF2B5EF4-FFF2-40B4-BE49-F238E27FC236}">
                  <a16:creationId xmlns:a16="http://schemas.microsoft.com/office/drawing/2014/main" id="{D9439034-8386-4468-979E-F7282A96C30C}"/>
                </a:ext>
              </a:extLst>
            </p:cNvPr>
            <p:cNvSpPr/>
            <p:nvPr/>
          </p:nvSpPr>
          <p:spPr>
            <a:xfrm>
              <a:off x="8057690" y="2309207"/>
              <a:ext cx="3612256" cy="2327879"/>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85" name="ïśḷîḍé">
              <a:extLst>
                <a:ext uri="{FF2B5EF4-FFF2-40B4-BE49-F238E27FC236}">
                  <a16:creationId xmlns:a16="http://schemas.microsoft.com/office/drawing/2014/main" id="{A0973CD4-7FC4-4D5E-AF55-90DDD39C07A9}"/>
                </a:ext>
              </a:extLst>
            </p:cNvPr>
            <p:cNvSpPr/>
            <p:nvPr/>
          </p:nvSpPr>
          <p:spPr>
            <a:xfrm>
              <a:off x="9359898" y="2159387"/>
              <a:ext cx="1007841" cy="1224643"/>
            </a:xfrm>
            <a:prstGeom prst="flowChartOffpageConnector">
              <a:avLst/>
            </a:prstGeom>
            <a:solidFill>
              <a:srgbClr val="A6363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p>
          </p:txBody>
        </p:sp>
        <p:sp>
          <p:nvSpPr>
            <p:cNvPr id="83" name="文本框 6">
              <a:extLst>
                <a:ext uri="{FF2B5EF4-FFF2-40B4-BE49-F238E27FC236}">
                  <a16:creationId xmlns:a16="http://schemas.microsoft.com/office/drawing/2014/main" id="{64FFF489-59DE-4540-A0B1-C82A3697CC72}"/>
                </a:ext>
              </a:extLst>
            </p:cNvPr>
            <p:cNvSpPr txBox="1">
              <a:spLocks noChangeArrowheads="1"/>
            </p:cNvSpPr>
            <p:nvPr/>
          </p:nvSpPr>
          <p:spPr bwMode="auto">
            <a:xfrm>
              <a:off x="9510826" y="2839180"/>
              <a:ext cx="705984" cy="369332"/>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ct val="0"/>
                </a:spcBef>
                <a:buFontTx/>
                <a:buNone/>
              </a:pPr>
              <a:r>
                <a:rPr lang="zh-CN" altLang="en-US" sz="1800" b="1" dirty="0">
                  <a:solidFill>
                    <a:schemeClr val="bg1"/>
                  </a:solidFill>
                  <a:latin typeface="微软雅黑" panose="020B0503020204020204" pitchFamily="34" charset="-122"/>
                  <a:ea typeface="微软雅黑" panose="020B0503020204020204" pitchFamily="34" charset="-122"/>
                </a:rPr>
                <a:t>专业</a:t>
              </a:r>
              <a:endParaRPr lang="en-US" altLang="zh-CN" sz="1800" b="1" dirty="0">
                <a:solidFill>
                  <a:schemeClr val="bg1"/>
                </a:solidFill>
                <a:latin typeface="微软雅黑" panose="020B0503020204020204" pitchFamily="34" charset="-122"/>
                <a:ea typeface="微软雅黑" panose="020B0503020204020204" pitchFamily="34" charset="-122"/>
              </a:endParaRPr>
            </a:p>
          </p:txBody>
        </p:sp>
        <p:sp>
          <p:nvSpPr>
            <p:cNvPr id="84" name="文本框 9">
              <a:extLst>
                <a:ext uri="{FF2B5EF4-FFF2-40B4-BE49-F238E27FC236}">
                  <a16:creationId xmlns:a16="http://schemas.microsoft.com/office/drawing/2014/main" id="{4FF0AFE6-F5A4-48E3-A8D7-6CA10002614C}"/>
                </a:ext>
              </a:extLst>
            </p:cNvPr>
            <p:cNvSpPr txBox="1">
              <a:spLocks noChangeArrowheads="1"/>
            </p:cNvSpPr>
            <p:nvPr/>
          </p:nvSpPr>
          <p:spPr bwMode="auto">
            <a:xfrm>
              <a:off x="8540523" y="3403909"/>
              <a:ext cx="2646590" cy="105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ts val="26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培养眼视光专业人才</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严格规范的临床流程</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6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大力支持</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OK</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镜方面研究</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4" name="iş1íḍé">
              <a:extLst>
                <a:ext uri="{FF2B5EF4-FFF2-40B4-BE49-F238E27FC236}">
                  <a16:creationId xmlns:a16="http://schemas.microsoft.com/office/drawing/2014/main" id="{4B5508FD-96A8-41C3-A3B8-59B8F2084BB4}"/>
                </a:ext>
              </a:extLst>
            </p:cNvPr>
            <p:cNvSpPr/>
            <p:nvPr/>
          </p:nvSpPr>
          <p:spPr>
            <a:xfrm>
              <a:off x="9628161" y="2345247"/>
              <a:ext cx="471314" cy="470782"/>
            </a:xfrm>
            <a:custGeom>
              <a:avLst/>
              <a:gdLst>
                <a:gd name="connsiteX0" fmla="*/ 268601 w 551492"/>
                <a:gd name="connsiteY0" fmla="*/ 377947 h 550871"/>
                <a:gd name="connsiteX1" fmla="*/ 530989 w 551492"/>
                <a:gd name="connsiteY1" fmla="*/ 377947 h 550871"/>
                <a:gd name="connsiteX2" fmla="*/ 361665 w 551492"/>
                <a:gd name="connsiteY2" fmla="*/ 535339 h 550871"/>
                <a:gd name="connsiteX3" fmla="*/ 188522 w 551492"/>
                <a:gd name="connsiteY3" fmla="*/ 308364 h 550871"/>
                <a:gd name="connsiteX4" fmla="*/ 328038 w 551492"/>
                <a:gd name="connsiteY4" fmla="*/ 545711 h 550871"/>
                <a:gd name="connsiteX5" fmla="*/ 275074 w 551492"/>
                <a:gd name="connsiteY5" fmla="*/ 550871 h 550871"/>
                <a:gd name="connsiteX6" fmla="*/ 89051 w 551492"/>
                <a:gd name="connsiteY6" fmla="*/ 477345 h 550871"/>
                <a:gd name="connsiteX7" fmla="*/ 10331 w 551492"/>
                <a:gd name="connsiteY7" fmla="*/ 206473 h 550871"/>
                <a:gd name="connsiteX8" fmla="*/ 207923 w 551492"/>
                <a:gd name="connsiteY8" fmla="*/ 206473 h 550871"/>
                <a:gd name="connsiteX9" fmla="*/ 64572 w 551492"/>
                <a:gd name="connsiteY9" fmla="*/ 450223 h 550871"/>
                <a:gd name="connsiteX10" fmla="*/ 0 w 551492"/>
                <a:gd name="connsiteY10" fmla="*/ 274826 h 550871"/>
                <a:gd name="connsiteX11" fmla="*/ 10331 w 551492"/>
                <a:gd name="connsiteY11" fmla="*/ 206473 h 550871"/>
                <a:gd name="connsiteX12" fmla="*/ 486920 w 551492"/>
                <a:gd name="connsiteY12" fmla="*/ 100648 h 550871"/>
                <a:gd name="connsiteX13" fmla="*/ 551492 w 551492"/>
                <a:gd name="connsiteY13" fmla="*/ 274755 h 550871"/>
                <a:gd name="connsiteX14" fmla="*/ 541161 w 551492"/>
                <a:gd name="connsiteY14" fmla="*/ 344398 h 550871"/>
                <a:gd name="connsiteX15" fmla="*/ 343569 w 551492"/>
                <a:gd name="connsiteY15" fmla="*/ 344398 h 550871"/>
                <a:gd name="connsiteX16" fmla="*/ 191160 w 551492"/>
                <a:gd name="connsiteY16" fmla="*/ 14290 h 550871"/>
                <a:gd name="connsiteX17" fmla="*/ 284133 w 551492"/>
                <a:gd name="connsiteY17" fmla="*/ 171475 h 550871"/>
                <a:gd name="connsiteX18" fmla="*/ 20709 w 551492"/>
                <a:gd name="connsiteY18" fmla="*/ 171475 h 550871"/>
                <a:gd name="connsiteX19" fmla="*/ 191160 w 551492"/>
                <a:gd name="connsiteY19" fmla="*/ 14290 h 550871"/>
                <a:gd name="connsiteX20" fmla="*/ 275214 w 551492"/>
                <a:gd name="connsiteY20" fmla="*/ 0 h 550871"/>
                <a:gd name="connsiteX21" fmla="*/ 462442 w 551492"/>
                <a:gd name="connsiteY21" fmla="*/ 74846 h 550871"/>
                <a:gd name="connsiteX22" fmla="*/ 364309 w 551492"/>
                <a:gd name="connsiteY22" fmla="*/ 240022 h 550871"/>
                <a:gd name="connsiteX23" fmla="*/ 226147 w 551492"/>
                <a:gd name="connsiteY23" fmla="*/ 5162 h 550871"/>
                <a:gd name="connsiteX24" fmla="*/ 275214 w 551492"/>
                <a:gd name="connsiteY24" fmla="*/ 0 h 55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492" h="550871">
                  <a:moveTo>
                    <a:pt x="268601" y="377947"/>
                  </a:moveTo>
                  <a:lnTo>
                    <a:pt x="530989" y="377947"/>
                  </a:lnTo>
                  <a:cubicBezTo>
                    <a:pt x="501261" y="452773"/>
                    <a:pt x="439218" y="509537"/>
                    <a:pt x="361665" y="535339"/>
                  </a:cubicBezTo>
                  <a:close/>
                  <a:moveTo>
                    <a:pt x="188522" y="308364"/>
                  </a:moveTo>
                  <a:lnTo>
                    <a:pt x="328038" y="545711"/>
                  </a:lnTo>
                  <a:cubicBezTo>
                    <a:pt x="311245" y="548291"/>
                    <a:pt x="293159" y="550871"/>
                    <a:pt x="275074" y="550871"/>
                  </a:cubicBezTo>
                  <a:cubicBezTo>
                    <a:pt x="202732" y="550871"/>
                    <a:pt x="138140" y="522493"/>
                    <a:pt x="89051" y="477345"/>
                  </a:cubicBezTo>
                  <a:close/>
                  <a:moveTo>
                    <a:pt x="10331" y="206473"/>
                  </a:moveTo>
                  <a:lnTo>
                    <a:pt x="207923" y="206473"/>
                  </a:lnTo>
                  <a:lnTo>
                    <a:pt x="64572" y="450223"/>
                  </a:lnTo>
                  <a:cubicBezTo>
                    <a:pt x="24537" y="402505"/>
                    <a:pt x="0" y="341890"/>
                    <a:pt x="0" y="274826"/>
                  </a:cubicBezTo>
                  <a:cubicBezTo>
                    <a:pt x="0" y="251612"/>
                    <a:pt x="3874" y="228398"/>
                    <a:pt x="10331" y="206473"/>
                  </a:cubicBezTo>
                  <a:close/>
                  <a:moveTo>
                    <a:pt x="486920" y="100648"/>
                  </a:moveTo>
                  <a:cubicBezTo>
                    <a:pt x="526955" y="148366"/>
                    <a:pt x="551492" y="208981"/>
                    <a:pt x="551492" y="274755"/>
                  </a:cubicBezTo>
                  <a:cubicBezTo>
                    <a:pt x="551492" y="299259"/>
                    <a:pt x="547618" y="322473"/>
                    <a:pt x="541161" y="344398"/>
                  </a:cubicBezTo>
                  <a:lnTo>
                    <a:pt x="343569" y="344398"/>
                  </a:lnTo>
                  <a:close/>
                  <a:moveTo>
                    <a:pt x="191160" y="14290"/>
                  </a:moveTo>
                  <a:lnTo>
                    <a:pt x="284133" y="171475"/>
                  </a:lnTo>
                  <a:lnTo>
                    <a:pt x="20709" y="171475"/>
                  </a:lnTo>
                  <a:cubicBezTo>
                    <a:pt x="50409" y="96748"/>
                    <a:pt x="113682" y="40058"/>
                    <a:pt x="191160" y="14290"/>
                  </a:cubicBezTo>
                  <a:close/>
                  <a:moveTo>
                    <a:pt x="275214" y="0"/>
                  </a:moveTo>
                  <a:cubicBezTo>
                    <a:pt x="347523" y="0"/>
                    <a:pt x="413376" y="28390"/>
                    <a:pt x="462442" y="74846"/>
                  </a:cubicBezTo>
                  <a:lnTo>
                    <a:pt x="364309" y="240022"/>
                  </a:lnTo>
                  <a:lnTo>
                    <a:pt x="226147" y="5162"/>
                  </a:lnTo>
                  <a:cubicBezTo>
                    <a:pt x="241642" y="2581"/>
                    <a:pt x="258428" y="0"/>
                    <a:pt x="275214"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spTree>
    <p:custDataLst>
      <p:tags r:id="rId1"/>
    </p:custDataLst>
    <p:extLst>
      <p:ext uri="{BB962C8B-B14F-4D97-AF65-F5344CB8AC3E}">
        <p14:creationId xmlns:p14="http://schemas.microsoft.com/office/powerpoint/2010/main" val="3277074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3A7FE86B-8AB0-4898-9EF1-AC6C6C3525C1}"/>
              </a:ext>
            </a:extLst>
          </p:cNvPr>
          <p:cNvGraphicFramePr>
            <a:graphicFrameLocks noGrp="1"/>
          </p:cNvGraphicFramePr>
          <p:nvPr>
            <p:extLst>
              <p:ext uri="{D42A27DB-BD31-4B8C-83A1-F6EECF244321}">
                <p14:modId xmlns:p14="http://schemas.microsoft.com/office/powerpoint/2010/main" val="3804763861"/>
              </p:ext>
            </p:extLst>
          </p:nvPr>
        </p:nvGraphicFramePr>
        <p:xfrm>
          <a:off x="473346" y="615922"/>
          <a:ext cx="11229125" cy="5698862"/>
        </p:xfrm>
        <a:graphic>
          <a:graphicData uri="http://schemas.openxmlformats.org/drawingml/2006/table">
            <a:tbl>
              <a:tblPr firstRow="1" bandRow="1">
                <a:tableStyleId>{5C22544A-7EE6-4342-B048-85BDC9FD1C3A}</a:tableStyleId>
              </a:tblPr>
              <a:tblGrid>
                <a:gridCol w="1046565">
                  <a:extLst>
                    <a:ext uri="{9D8B030D-6E8A-4147-A177-3AD203B41FA5}">
                      <a16:colId xmlns:a16="http://schemas.microsoft.com/office/drawing/2014/main" val="2703801127"/>
                    </a:ext>
                  </a:extLst>
                </a:gridCol>
                <a:gridCol w="3099250">
                  <a:extLst>
                    <a:ext uri="{9D8B030D-6E8A-4147-A177-3AD203B41FA5}">
                      <a16:colId xmlns:a16="http://schemas.microsoft.com/office/drawing/2014/main" val="4218772001"/>
                    </a:ext>
                  </a:extLst>
                </a:gridCol>
                <a:gridCol w="1046649">
                  <a:extLst>
                    <a:ext uri="{9D8B030D-6E8A-4147-A177-3AD203B41FA5}">
                      <a16:colId xmlns:a16="http://schemas.microsoft.com/office/drawing/2014/main" val="825317870"/>
                    </a:ext>
                  </a:extLst>
                </a:gridCol>
                <a:gridCol w="6036661">
                  <a:extLst>
                    <a:ext uri="{9D8B030D-6E8A-4147-A177-3AD203B41FA5}">
                      <a16:colId xmlns:a16="http://schemas.microsoft.com/office/drawing/2014/main" val="2464230011"/>
                    </a:ext>
                  </a:extLst>
                </a:gridCol>
              </a:tblGrid>
              <a:tr h="371771">
                <a:tc gridSpan="4">
                  <a:txBody>
                    <a:bodyPr/>
                    <a:lstStyle/>
                    <a:p>
                      <a:pPr algn="ctr"/>
                      <a:r>
                        <a:rPr lang="zh-CN" altLang="en-US" sz="1600" b="1" dirty="0">
                          <a:latin typeface="微软雅黑" panose="020B0503020204020204" pitchFamily="34" charset="-122"/>
                          <a:ea typeface="微软雅黑" panose="020B0503020204020204" pitchFamily="34" charset="-122"/>
                        </a:rPr>
                        <a:t>药物类型</a:t>
                      </a:r>
                      <a:r>
                        <a:rPr lang="en-US" altLang="zh-CN" sz="1600" b="1" dirty="0">
                          <a:latin typeface="微软雅黑" panose="020B0503020204020204" pitchFamily="34" charset="-122"/>
                          <a:ea typeface="微软雅黑" panose="020B0503020204020204" pitchFamily="34" charset="-122"/>
                        </a:rPr>
                        <a:t>  M</a:t>
                      </a:r>
                      <a:r>
                        <a:rPr lang="zh-CN" altLang="en-US" sz="1600" b="1" dirty="0">
                          <a:latin typeface="微软雅黑" panose="020B0503020204020204" pitchFamily="34" charset="-122"/>
                          <a:ea typeface="微软雅黑" panose="020B0503020204020204" pitchFamily="34" charset="-122"/>
                        </a:rPr>
                        <a:t>受体阻滞剂</a:t>
                      </a:r>
                    </a:p>
                  </a:txBody>
                  <a:tcPr anchor="ctr">
                    <a:solidFill>
                      <a:srgbClr val="A63636"/>
                    </a:solidFill>
                  </a:tcPr>
                </a:tc>
                <a:tc hMerge="1">
                  <a:txBody>
                    <a:bodyPr/>
                    <a:lstStyle/>
                    <a:p>
                      <a:pPr algn="ctr"/>
                      <a:endParaRPr lang="zh-CN" altLang="en-US" dirty="0"/>
                    </a:p>
                  </a:txBody>
                  <a:tcPr anchor="ctr">
                    <a:solidFill>
                      <a:schemeClr val="tx1">
                        <a:lumMod val="50000"/>
                        <a:lumOff val="50000"/>
                      </a:schemeClr>
                    </a:solidFill>
                  </a:tcPr>
                </a:tc>
                <a:tc hMerge="1">
                  <a:txBody>
                    <a:bodyPr/>
                    <a:lstStyle/>
                    <a:p>
                      <a:pPr algn="ctr"/>
                      <a:endParaRPr lang="zh-CN" altLang="en-US" dirty="0"/>
                    </a:p>
                  </a:txBody>
                  <a:tcPr anchor="ctr">
                    <a:solidFill>
                      <a:schemeClr val="tx1">
                        <a:lumMod val="50000"/>
                        <a:lumOff val="50000"/>
                      </a:schemeClr>
                    </a:solidFill>
                  </a:tcPr>
                </a:tc>
                <a:tc hMerge="1">
                  <a:txBody>
                    <a:bodyPr/>
                    <a:lstStyle/>
                    <a:p>
                      <a:pPr algn="ctr"/>
                      <a:endParaRPr lang="zh-CN" altLang="en-US" sz="1600" b="0" dirty="0">
                        <a:latin typeface="微软雅黑" panose="020B0503020204020204" pitchFamily="34" charset="-122"/>
                        <a:ea typeface="微软雅黑" panose="020B0503020204020204" pitchFamily="34" charset="-122"/>
                      </a:endParaRPr>
                    </a:p>
                  </a:txBody>
                  <a:tcPr anchor="ctr">
                    <a:solidFill>
                      <a:schemeClr val="accent1">
                        <a:lumMod val="60000"/>
                        <a:lumOff val="40000"/>
                      </a:schemeClr>
                    </a:solidFill>
                  </a:tcPr>
                </a:tc>
                <a:extLst>
                  <a:ext uri="{0D108BD9-81ED-4DB2-BD59-A6C34878D82A}">
                    <a16:rowId xmlns:a16="http://schemas.microsoft.com/office/drawing/2014/main" val="4258385117"/>
                  </a:ext>
                </a:extLst>
              </a:tr>
              <a:tr h="3717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1" dirty="0">
                          <a:solidFill>
                            <a:schemeClr val="bg1"/>
                          </a:solidFill>
                          <a:latin typeface="微软雅黑" panose="020B0503020204020204" pitchFamily="34" charset="-122"/>
                          <a:ea typeface="微软雅黑" panose="020B0503020204020204" pitchFamily="34" charset="-122"/>
                        </a:rPr>
                        <a:t>药物名称</a:t>
                      </a:r>
                    </a:p>
                  </a:txBody>
                  <a:tcPr anchor="ctr">
                    <a:solidFill>
                      <a:srgbClr val="A63636"/>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药物特点</a:t>
                      </a:r>
                    </a:p>
                  </a:txBody>
                  <a:tcPr anchor="ctr">
                    <a:solidFill>
                      <a:srgbClr val="A6363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1" dirty="0">
                          <a:solidFill>
                            <a:schemeClr val="bg1"/>
                          </a:solidFill>
                          <a:latin typeface="微软雅黑" panose="020B0503020204020204" pitchFamily="34" charset="-122"/>
                          <a:ea typeface="微软雅黑" panose="020B0503020204020204" pitchFamily="34" charset="-122"/>
                        </a:rPr>
                        <a:t>目标</a:t>
                      </a:r>
                    </a:p>
                  </a:txBody>
                  <a:tcPr anchor="ctr">
                    <a:solidFill>
                      <a:srgbClr val="A6363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1" dirty="0">
                          <a:solidFill>
                            <a:schemeClr val="bg1"/>
                          </a:solidFill>
                          <a:latin typeface="微软雅黑" panose="020B0503020204020204" pitchFamily="34" charset="-122"/>
                          <a:ea typeface="微软雅黑" panose="020B0503020204020204" pitchFamily="34" charset="-122"/>
                        </a:rPr>
                        <a:t>研究方向与政策引导</a:t>
                      </a:r>
                    </a:p>
                  </a:txBody>
                  <a:tcPr anchor="ctr">
                    <a:solidFill>
                      <a:srgbClr val="A63636"/>
                    </a:solidFill>
                  </a:tcPr>
                </a:tc>
                <a:extLst>
                  <a:ext uri="{0D108BD9-81ED-4DB2-BD59-A6C34878D82A}">
                    <a16:rowId xmlns:a16="http://schemas.microsoft.com/office/drawing/2014/main" val="808365561"/>
                  </a:ext>
                </a:extLst>
              </a:tr>
              <a:tr h="9953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0" dirty="0">
                          <a:latin typeface="微软雅黑" panose="020B0503020204020204" pitchFamily="34" charset="-122"/>
                          <a:ea typeface="微软雅黑" panose="020B0503020204020204" pitchFamily="34" charset="-122"/>
                        </a:rPr>
                        <a:t>哌仑西平</a:t>
                      </a:r>
                    </a:p>
                  </a:txBody>
                  <a:tcPr anchor="ctr">
                    <a:solidFill>
                      <a:schemeClr val="bg1">
                        <a:lumMod val="85000"/>
                      </a:schemeClr>
                    </a:solidFill>
                  </a:tcPr>
                </a:tc>
                <a:tc>
                  <a:txBody>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lang="zh-CN" altLang="en-US" sz="1600" b="0" dirty="0">
                          <a:latin typeface="微软雅黑" panose="020B0503020204020204" pitchFamily="34" charset="-122"/>
                          <a:ea typeface="微软雅黑" panose="020B0503020204020204" pitchFamily="34" charset="-122"/>
                        </a:rPr>
                        <a:t>选择性抑制巩膜</a:t>
                      </a:r>
                      <a:r>
                        <a:rPr lang="en-US" altLang="zh-CN" sz="1600" b="0" dirty="0">
                          <a:latin typeface="微软雅黑" panose="020B0503020204020204" pitchFamily="34" charset="-122"/>
                          <a:ea typeface="微软雅黑" panose="020B0503020204020204" pitchFamily="34" charset="-122"/>
                        </a:rPr>
                        <a:t>M1</a:t>
                      </a:r>
                      <a:r>
                        <a:rPr lang="zh-CN" altLang="en-US" sz="1600" b="0" dirty="0">
                          <a:latin typeface="微软雅黑" panose="020B0503020204020204" pitchFamily="34" charset="-122"/>
                          <a:ea typeface="微软雅黑" panose="020B0503020204020204" pitchFamily="34" charset="-122"/>
                        </a:rPr>
                        <a:t>受体</a:t>
                      </a:r>
                      <a:endParaRPr lang="en-US" altLang="zh-CN" sz="1600" b="0" dirty="0">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ts val="2500"/>
                        </a:lnSpc>
                        <a:spcBef>
                          <a:spcPts val="0"/>
                        </a:spcBef>
                        <a:spcAft>
                          <a:spcPts val="0"/>
                        </a:spcAft>
                        <a:buClrTx/>
                        <a:buSzTx/>
                        <a:buFontTx/>
                        <a:buNone/>
                        <a:tabLst/>
                        <a:defRPr/>
                      </a:pPr>
                      <a:r>
                        <a:rPr lang="zh-CN" altLang="en-US" sz="1600" b="0" dirty="0">
                          <a:latin typeface="微软雅黑" panose="020B0503020204020204" pitchFamily="34" charset="-122"/>
                          <a:ea typeface="微软雅黑" panose="020B0503020204020204" pitchFamily="34" charset="-122"/>
                        </a:rPr>
                        <a:t>对睫状肌的</a:t>
                      </a:r>
                      <a:r>
                        <a:rPr lang="en-US" altLang="zh-CN" sz="1600" b="0" dirty="0">
                          <a:latin typeface="微软雅黑" panose="020B0503020204020204" pitchFamily="34" charset="-122"/>
                          <a:ea typeface="微软雅黑" panose="020B0503020204020204" pitchFamily="34" charset="-122"/>
                        </a:rPr>
                        <a:t>M3</a:t>
                      </a:r>
                      <a:r>
                        <a:rPr lang="zh-CN" altLang="en-US" sz="1600" b="0" dirty="0">
                          <a:latin typeface="微软雅黑" panose="020B0503020204020204" pitchFamily="34" charset="-122"/>
                          <a:ea typeface="微软雅黑" panose="020B0503020204020204" pitchFamily="34" charset="-122"/>
                        </a:rPr>
                        <a:t>受体无效</a:t>
                      </a:r>
                      <a:endParaRPr lang="en-US" altLang="zh-CN" sz="1600" b="0" dirty="0">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ts val="2500"/>
                        </a:lnSpc>
                        <a:spcBef>
                          <a:spcPts val="0"/>
                        </a:spcBef>
                        <a:spcAft>
                          <a:spcPts val="0"/>
                        </a:spcAft>
                        <a:buClrTx/>
                        <a:buSzTx/>
                        <a:buFontTx/>
                        <a:buNone/>
                        <a:tabLst/>
                        <a:defRPr/>
                      </a:pPr>
                      <a:r>
                        <a:rPr lang="zh-CN" altLang="en-US" sz="1600" b="1" dirty="0">
                          <a:solidFill>
                            <a:srgbClr val="A63636"/>
                          </a:solidFill>
                          <a:latin typeface="微软雅黑" panose="020B0503020204020204" pitchFamily="34" charset="-122"/>
                          <a:ea typeface="微软雅黑" panose="020B0503020204020204" pitchFamily="34" charset="-122"/>
                        </a:rPr>
                        <a:t>不会引发调节松弛</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0" dirty="0">
                          <a:latin typeface="微软雅黑" panose="020B0503020204020204" pitchFamily="34" charset="-122"/>
                          <a:ea typeface="微软雅黑" panose="020B0503020204020204" pitchFamily="34" charset="-122"/>
                        </a:rPr>
                        <a:t>控制近视</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600" b="0" dirty="0">
                        <a:latin typeface="微软雅黑" panose="020B0503020204020204" pitchFamily="34" charset="-122"/>
                        <a:ea typeface="微软雅黑" panose="020B0503020204020204" pitchFamily="34" charset="-122"/>
                      </a:endParaRPr>
                    </a:p>
                  </a:txBody>
                  <a:tcPr anchor="ctr">
                    <a:solidFill>
                      <a:schemeClr val="bg1">
                        <a:lumMod val="85000"/>
                      </a:schemeClr>
                    </a:solidFill>
                  </a:tcPr>
                </a:tc>
                <a:extLst>
                  <a:ext uri="{0D108BD9-81ED-4DB2-BD59-A6C34878D82A}">
                    <a16:rowId xmlns:a16="http://schemas.microsoft.com/office/drawing/2014/main" val="3413122754"/>
                  </a:ext>
                </a:extLst>
              </a:tr>
              <a:tr h="11638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400" b="1" dirty="0">
                        <a:latin typeface="微软雅黑" panose="020B0503020204020204" pitchFamily="34" charset="-122"/>
                        <a:ea typeface="微软雅黑" panose="020B0503020204020204" pitchFamily="34" charset="-122"/>
                      </a:endParaRPr>
                    </a:p>
                  </a:txBody>
                  <a:tcPr anchor="ctr">
                    <a:solidFill>
                      <a:schemeClr val="bg1">
                        <a:lumMod val="85000"/>
                      </a:schemeClr>
                    </a:solidFill>
                  </a:tcPr>
                </a:tc>
                <a:tc>
                  <a:txBody>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lang="zh-CN" altLang="en-US" sz="1600" b="0" kern="1200" dirty="0">
                          <a:solidFill>
                            <a:schemeClr val="dk1"/>
                          </a:solidFill>
                          <a:latin typeface="微软雅黑" panose="020B0503020204020204" pitchFamily="34" charset="-122"/>
                          <a:ea typeface="微软雅黑" panose="020B0503020204020204" pitchFamily="34" charset="-122"/>
                          <a:cs typeface="+mn-cs"/>
                        </a:rPr>
                        <a:t>睫状肌麻痹</a:t>
                      </a:r>
                      <a:endParaRPr lang="en-US" altLang="zh-CN" sz="1600" b="0" kern="1200" dirty="0">
                        <a:solidFill>
                          <a:schemeClr val="dk1"/>
                        </a:solidFill>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ts val="2500"/>
                        </a:lnSpc>
                        <a:spcBef>
                          <a:spcPts val="0"/>
                        </a:spcBef>
                        <a:spcAft>
                          <a:spcPts val="0"/>
                        </a:spcAft>
                        <a:buClrTx/>
                        <a:buSzTx/>
                        <a:buFontTx/>
                        <a:buNone/>
                        <a:tabLst/>
                        <a:defRPr/>
                      </a:pPr>
                      <a:r>
                        <a:rPr lang="zh-CN" altLang="en-US" sz="1600" b="1" kern="1200" dirty="0">
                          <a:solidFill>
                            <a:srgbClr val="A63636"/>
                          </a:solidFill>
                          <a:latin typeface="微软雅黑" panose="020B0503020204020204" pitchFamily="34" charset="-122"/>
                          <a:ea typeface="微软雅黑" panose="020B0503020204020204" pitchFamily="34" charset="-122"/>
                          <a:cs typeface="+mn-cs"/>
                        </a:rPr>
                        <a:t>会引发调节松弛</a:t>
                      </a:r>
                      <a:endParaRPr lang="en-US" altLang="zh-CN" sz="1600" b="1" kern="1200" dirty="0">
                        <a:solidFill>
                          <a:srgbClr val="A63636"/>
                        </a:solidFill>
                        <a:latin typeface="微软雅黑" panose="020B0503020204020204" pitchFamily="34" charset="-122"/>
                        <a:ea typeface="微软雅黑" panose="020B0503020204020204" pitchFamily="34" charset="-122"/>
                        <a:cs typeface="+mn-cs"/>
                      </a:endParaRPr>
                    </a:p>
                  </a:txBody>
                  <a:tcPr anchor="ctr">
                    <a:solidFill>
                      <a:schemeClr val="bg1">
                        <a:lumMod val="85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0" dirty="0">
                          <a:latin typeface="微软雅黑" panose="020B0503020204020204" pitchFamily="34" charset="-122"/>
                          <a:ea typeface="微软雅黑" panose="020B0503020204020204" pitchFamily="34" charset="-122"/>
                        </a:rPr>
                        <a:t>控制近视</a:t>
                      </a:r>
                    </a:p>
                  </a:txBody>
                  <a:tcPr anchor="ctr">
                    <a:solidFill>
                      <a:schemeClr val="bg1">
                        <a:lumMod val="85000"/>
                      </a:schemeClr>
                    </a:solidFill>
                  </a:tcPr>
                </a:tc>
                <a:tc rowSpan="2">
                  <a:txBody>
                    <a:bodyPr/>
                    <a:lstStyle/>
                    <a:p>
                      <a:pPr marL="342900" indent="-342900" algn="l" defTabSz="914400" rtl="0" eaLnBrk="1" latinLnBrk="0" hangingPunct="1">
                        <a:lnSpc>
                          <a:spcPts val="2300"/>
                        </a:lnSpc>
                        <a:spcBef>
                          <a:spcPts val="0"/>
                        </a:spcBef>
                        <a:buClr>
                          <a:srgbClr val="A63636"/>
                        </a:buClr>
                        <a:buSzPct val="80000"/>
                        <a:buFont typeface="Wingdings" panose="05000000000000000000" pitchFamily="2" charset="2"/>
                        <a:buChar char="n"/>
                      </a:pPr>
                      <a:r>
                        <a:rPr lang="zh-CN" altLang="en-US" sz="1400" b="1" kern="1200" dirty="0">
                          <a:solidFill>
                            <a:schemeClr val="tx1"/>
                          </a:solidFill>
                          <a:latin typeface="微软雅黑" panose="020B0503020204020204" pitchFamily="34" charset="-122"/>
                          <a:ea typeface="微软雅黑" panose="020B0503020204020204" pitchFamily="34" charset="-122"/>
                          <a:cs typeface="+mn-cs"/>
                        </a:rPr>
                        <a:t>确切机制还需要进一步明确</a:t>
                      </a:r>
                      <a:r>
                        <a:rPr lang="en-US" altLang="zh-CN" sz="1400" b="1" kern="1200" dirty="0">
                          <a:solidFill>
                            <a:schemeClr val="tx1"/>
                          </a:solidFill>
                          <a:latin typeface="微软雅黑" panose="020B0503020204020204" pitchFamily="34" charset="-122"/>
                          <a:ea typeface="微软雅黑" panose="020B0503020204020204" pitchFamily="34" charset="-122"/>
                          <a:cs typeface="+mn-cs"/>
                        </a:rPr>
                        <a:t>:</a:t>
                      </a: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不是由于调节</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不是由于睫状肌麻痹</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可能是局部阻断某些促进眼轴延长的生物化学信号</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p>
                    <a:p>
                      <a:pPr marL="342900" indent="-342900" algn="l" defTabSz="914400" rtl="0" eaLnBrk="1" latinLnBrk="0" hangingPunct="1">
                        <a:lnSpc>
                          <a:spcPts val="2300"/>
                        </a:lnSpc>
                        <a:spcBef>
                          <a:spcPts val="0"/>
                        </a:spcBef>
                        <a:buClr>
                          <a:srgbClr val="A63636"/>
                        </a:buClr>
                        <a:buSzPct val="80000"/>
                        <a:buFont typeface="Wingdings" panose="05000000000000000000" pitchFamily="2" charset="2"/>
                        <a:buChar char="n"/>
                      </a:pPr>
                      <a:r>
                        <a:rPr lang="en-US" altLang="zh-CN" sz="1400" b="1" kern="1200" dirty="0">
                          <a:solidFill>
                            <a:schemeClr val="tx1"/>
                          </a:solidFill>
                          <a:latin typeface="微软雅黑" panose="020B0503020204020204" pitchFamily="34" charset="-122"/>
                          <a:ea typeface="微软雅黑" panose="020B0503020204020204" pitchFamily="34" charset="-122"/>
                          <a:cs typeface="+mn-cs"/>
                        </a:rPr>
                        <a:t>0.01%</a:t>
                      </a:r>
                      <a:r>
                        <a:rPr lang="zh-CN" altLang="en-US" sz="1400" b="1" kern="1200" dirty="0">
                          <a:solidFill>
                            <a:schemeClr val="tx1"/>
                          </a:solidFill>
                          <a:latin typeface="微软雅黑" panose="020B0503020204020204" pitchFamily="34" charset="-122"/>
                          <a:ea typeface="微软雅黑" panose="020B0503020204020204" pitchFamily="34" charset="-122"/>
                          <a:cs typeface="+mn-cs"/>
                        </a:rPr>
                        <a:t>浓度</a:t>
                      </a:r>
                      <a:r>
                        <a:rPr lang="en-US" altLang="zh-CN" sz="1400" b="1" kern="1200" dirty="0">
                          <a:solidFill>
                            <a:schemeClr val="tx1"/>
                          </a:solidFill>
                          <a:latin typeface="微软雅黑" panose="020B0503020204020204" pitchFamily="34" charset="-122"/>
                          <a:ea typeface="微软雅黑" panose="020B0503020204020204" pitchFamily="34" charset="-122"/>
                          <a:cs typeface="+mn-cs"/>
                        </a:rPr>
                        <a:t>:</a:t>
                      </a: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对瞳孔直径影响最</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对调节影响最小</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pPr>
                      <a:r>
                        <a:rPr lang="zh-CN" altLang="en-US" sz="1400" kern="1200" dirty="0">
                          <a:solidFill>
                            <a:schemeClr val="tx1"/>
                          </a:solidFill>
                          <a:latin typeface="微软雅黑" panose="020B0503020204020204" pitchFamily="34" charset="-122"/>
                          <a:ea typeface="微软雅黑" panose="020B0503020204020204" pitchFamily="34" charset="-122"/>
                          <a:cs typeface="+mn-cs"/>
                        </a:rPr>
                        <a:t>不易反弹</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p>
                    <a:p>
                      <a:pPr marL="342900" indent="-342900" algn="l" defTabSz="914400" rtl="0" eaLnBrk="1" latinLnBrk="0" hangingPunct="1">
                        <a:lnSpc>
                          <a:spcPts val="2300"/>
                        </a:lnSpc>
                        <a:spcBef>
                          <a:spcPts val="0"/>
                        </a:spcBef>
                        <a:buClr>
                          <a:srgbClr val="A63636"/>
                        </a:buClr>
                        <a:buSzPct val="80000"/>
                        <a:buFont typeface="Wingdings" panose="05000000000000000000" pitchFamily="2" charset="2"/>
                        <a:buChar char="n"/>
                      </a:pPr>
                      <a:r>
                        <a:rPr lang="en-US" altLang="zh-CN" sz="1400" kern="1200" dirty="0">
                          <a:solidFill>
                            <a:schemeClr val="tx1"/>
                          </a:solidFill>
                          <a:latin typeface="微软雅黑" panose="020B0503020204020204" pitchFamily="34" charset="-122"/>
                          <a:ea typeface="微软雅黑" panose="020B0503020204020204" pitchFamily="34" charset="-122"/>
                          <a:cs typeface="+mn-cs"/>
                        </a:rPr>
                        <a:t>5</a:t>
                      </a:r>
                      <a:r>
                        <a:rPr lang="zh-CN" altLang="en-US" sz="1400" kern="1200" dirty="0">
                          <a:solidFill>
                            <a:schemeClr val="tx1"/>
                          </a:solidFill>
                          <a:latin typeface="微软雅黑" panose="020B0503020204020204" pitchFamily="34" charset="-122"/>
                          <a:ea typeface="微软雅黑" panose="020B0503020204020204" pitchFamily="34" charset="-122"/>
                          <a:cs typeface="+mn-cs"/>
                        </a:rPr>
                        <a:t>年研究发现</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r>
                        <a:rPr lang="zh-CN" altLang="en-US" sz="1400" kern="1200" dirty="0">
                          <a:solidFill>
                            <a:schemeClr val="tx1"/>
                          </a:solidFill>
                          <a:latin typeface="微软雅黑" panose="020B0503020204020204" pitchFamily="34" charset="-122"/>
                          <a:ea typeface="微软雅黑" panose="020B0503020204020204" pitchFamily="34" charset="-122"/>
                          <a:cs typeface="+mn-cs"/>
                        </a:rPr>
                        <a:t>延缓近视发展相比高浓度阿托品更有效</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r>
                        <a:rPr lang="zh-CN" altLang="en-US" sz="1400" kern="1200" dirty="0">
                          <a:solidFill>
                            <a:schemeClr val="tx1"/>
                          </a:solidFill>
                          <a:latin typeface="微软雅黑" panose="020B0503020204020204" pitchFamily="34" charset="-122"/>
                          <a:ea typeface="微软雅黑" panose="020B0503020204020204" pitchFamily="34" charset="-122"/>
                          <a:cs typeface="+mn-cs"/>
                        </a:rPr>
                        <a:t>副作用更小</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p>
                      <a:pPr marL="342900" indent="-342900" algn="l" defTabSz="914400" rtl="0" eaLnBrk="1" latinLnBrk="0" hangingPunct="1">
                        <a:lnSpc>
                          <a:spcPts val="2300"/>
                        </a:lnSpc>
                        <a:spcBef>
                          <a:spcPts val="0"/>
                        </a:spcBef>
                        <a:buClr>
                          <a:srgbClr val="A63636"/>
                        </a:buClr>
                        <a:buSzPct val="80000"/>
                        <a:buFont typeface="Wingdings" panose="05000000000000000000" pitchFamily="2" charset="2"/>
                        <a:buChar char="n"/>
                      </a:pPr>
                      <a:r>
                        <a:rPr lang="zh-CN" altLang="en-US" sz="1400" kern="1200" dirty="0">
                          <a:solidFill>
                            <a:schemeClr val="tx1"/>
                          </a:solidFill>
                          <a:latin typeface="微软雅黑" panose="020B0503020204020204" pitchFamily="34" charset="-122"/>
                          <a:ea typeface="微软雅黑" panose="020B0503020204020204" pitchFamily="34" charset="-122"/>
                          <a:cs typeface="+mn-cs"/>
                        </a:rPr>
                        <a:t>注意</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r>
                        <a:rPr lang="zh-CN" altLang="en-US" sz="1400" kern="1200" dirty="0">
                          <a:solidFill>
                            <a:schemeClr val="tx1"/>
                          </a:solidFill>
                          <a:latin typeface="微软雅黑" panose="020B0503020204020204" pitchFamily="34" charset="-122"/>
                          <a:ea typeface="微软雅黑" panose="020B0503020204020204" pitchFamily="34" charset="-122"/>
                          <a:cs typeface="+mn-cs"/>
                        </a:rPr>
                        <a:t>抗胆碱能药物长期使用的系统性副作用</a:t>
                      </a:r>
                      <a:r>
                        <a:rPr lang="en-US" altLang="zh-CN" sz="1400" kern="1200" dirty="0">
                          <a:solidFill>
                            <a:schemeClr val="tx1"/>
                          </a:solidFill>
                          <a:latin typeface="微软雅黑" panose="020B0503020204020204" pitchFamily="34" charset="-122"/>
                          <a:ea typeface="微软雅黑" panose="020B0503020204020204" pitchFamily="34" charset="-122"/>
                          <a:cs typeface="+mn-cs"/>
                        </a:rPr>
                        <a:t>;</a:t>
                      </a:r>
                    </a:p>
                    <a:p>
                      <a:pPr marL="342900" marR="0" lvl="0" indent="-342900" algn="l" defTabSz="914400" rtl="0" eaLnBrk="1" fontAlgn="auto" latinLnBrk="0" hangingPunct="1">
                        <a:lnSpc>
                          <a:spcPts val="2300"/>
                        </a:lnSpc>
                        <a:spcBef>
                          <a:spcPts val="0"/>
                        </a:spcBef>
                        <a:spcAft>
                          <a:spcPts val="0"/>
                        </a:spcAft>
                        <a:buClr>
                          <a:srgbClr val="A63636"/>
                        </a:buClr>
                        <a:buSzPct val="80000"/>
                        <a:buFont typeface="Wingdings" panose="05000000000000000000" pitchFamily="2" charset="2"/>
                        <a:buChar char="n"/>
                        <a:tabLst/>
                        <a:defRPr/>
                      </a:pPr>
                      <a:r>
                        <a:rPr lang="zh-CN" altLang="en-US" sz="1400" b="1" dirty="0">
                          <a:solidFill>
                            <a:srgbClr val="A63636"/>
                          </a:solidFill>
                          <a:latin typeface="微软雅黑" panose="020B0503020204020204" pitchFamily="34" charset="-122"/>
                          <a:ea typeface="微软雅黑" panose="020B0503020204020204" pitchFamily="34" charset="-122"/>
                        </a:rPr>
                        <a:t>成为可“期待”的近视防控药物</a:t>
                      </a:r>
                      <a:r>
                        <a:rPr lang="en-US" altLang="zh-CN" sz="1400" b="1" dirty="0">
                          <a:solidFill>
                            <a:srgbClr val="A63636"/>
                          </a:solidFill>
                          <a:latin typeface="微软雅黑" panose="020B0503020204020204" pitchFamily="34" charset="-122"/>
                          <a:ea typeface="微软雅黑" panose="020B0503020204020204" pitchFamily="34" charset="-122"/>
                        </a:rPr>
                        <a:t>:</a:t>
                      </a: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defRPr/>
                      </a:pPr>
                      <a:r>
                        <a:rPr lang="zh-CN" altLang="en-US" sz="1400" kern="1200" dirty="0">
                          <a:solidFill>
                            <a:schemeClr val="tx1"/>
                          </a:solidFill>
                          <a:latin typeface="微软雅黑" panose="020B0503020204020204" pitchFamily="34" charset="-122"/>
                          <a:ea typeface="微软雅黑" panose="020B0503020204020204" pitchFamily="34" charset="-122"/>
                          <a:cs typeface="+mn-cs"/>
                        </a:rPr>
                        <a:t>中国</a:t>
                      </a:r>
                      <a:r>
                        <a:rPr lang="en-US" altLang="zh-CN" sz="1400" kern="1200" dirty="0">
                          <a:solidFill>
                            <a:schemeClr val="tx1"/>
                          </a:solidFill>
                          <a:latin typeface="微软雅黑" panose="020B0503020204020204" pitchFamily="34" charset="-122"/>
                          <a:ea typeface="微软雅黑" panose="020B0503020204020204" pitchFamily="34" charset="-122"/>
                          <a:cs typeface="+mn-cs"/>
                        </a:rPr>
                        <a:t>NMPA</a:t>
                      </a:r>
                      <a:r>
                        <a:rPr lang="zh-CN" altLang="en-US" sz="1400" kern="1200" dirty="0">
                          <a:solidFill>
                            <a:schemeClr val="tx1"/>
                          </a:solidFill>
                          <a:latin typeface="微软雅黑" panose="020B0503020204020204" pitchFamily="34" charset="-122"/>
                          <a:ea typeface="微软雅黑" panose="020B0503020204020204" pitchFamily="34" charset="-122"/>
                          <a:cs typeface="+mn-cs"/>
                        </a:rPr>
                        <a:t>准备开展多中心的临床应用性研究</a:t>
                      </a:r>
                      <a:endParaRPr lang="en-US" altLang="zh-CN" sz="1400" kern="1200" dirty="0">
                        <a:solidFill>
                          <a:schemeClr val="tx1"/>
                        </a:solidFill>
                        <a:latin typeface="微软雅黑" panose="020B0503020204020204" pitchFamily="34" charset="-122"/>
                        <a:ea typeface="微软雅黑" panose="020B0503020204020204" pitchFamily="34" charset="-122"/>
                        <a:cs typeface="+mn-cs"/>
                      </a:endParaRPr>
                    </a:p>
                    <a:p>
                      <a:pPr marL="800100" lvl="1" indent="-342900" algn="l" defTabSz="914400" rtl="0" eaLnBrk="1" latinLnBrk="0" hangingPunct="1">
                        <a:lnSpc>
                          <a:spcPts val="2300"/>
                        </a:lnSpc>
                        <a:spcBef>
                          <a:spcPts val="0"/>
                        </a:spcBef>
                        <a:buClr>
                          <a:srgbClr val="A63636"/>
                        </a:buClr>
                        <a:buSzPct val="80000"/>
                        <a:buFont typeface="Wingdings" panose="05000000000000000000" pitchFamily="2" charset="2"/>
                        <a:buChar char="p"/>
                        <a:defRPr/>
                      </a:pPr>
                      <a:r>
                        <a:rPr lang="zh-CN" altLang="en-US" sz="1400" kern="1200" dirty="0">
                          <a:solidFill>
                            <a:schemeClr val="tx1"/>
                          </a:solidFill>
                          <a:latin typeface="微软雅黑" panose="020B0503020204020204" pitchFamily="34" charset="-122"/>
                          <a:ea typeface="微软雅黑" panose="020B0503020204020204" pitchFamily="34" charset="-122"/>
                          <a:cs typeface="+mn-cs"/>
                        </a:rPr>
                        <a:t>我们正在开展临床研究</a:t>
                      </a:r>
                      <a:endParaRPr lang="en-US" altLang="zh-CN" sz="1600" kern="1200" dirty="0">
                        <a:solidFill>
                          <a:schemeClr val="tx1"/>
                        </a:solidFill>
                        <a:latin typeface="微软雅黑" panose="020B0503020204020204" pitchFamily="34" charset="-122"/>
                        <a:ea typeface="微软雅黑" panose="020B0503020204020204" pitchFamily="34" charset="-122"/>
                        <a:cs typeface="+mn-cs"/>
                      </a:endParaRPr>
                    </a:p>
                  </a:txBody>
                  <a:tcPr anchor="ctr">
                    <a:solidFill>
                      <a:schemeClr val="bg1">
                        <a:lumMod val="85000"/>
                      </a:schemeClr>
                    </a:solidFill>
                  </a:tcPr>
                </a:tc>
                <a:extLst>
                  <a:ext uri="{0D108BD9-81ED-4DB2-BD59-A6C34878D82A}">
                    <a16:rowId xmlns:a16="http://schemas.microsoft.com/office/drawing/2014/main" val="2124445570"/>
                  </a:ext>
                </a:extLst>
              </a:tr>
              <a:tr h="2778564">
                <a:tc vMerge="1">
                  <a:txBody>
                    <a:bodyPr/>
                    <a:lstStyle/>
                    <a:p>
                      <a:endParaRPr lang="zh-CN" altLang="en-US"/>
                    </a:p>
                  </a:txBody>
                  <a:tcPr/>
                </a:tc>
                <a:tc>
                  <a:txBody>
                    <a:bodyPr/>
                    <a:lstStyle/>
                    <a:p>
                      <a:pPr marL="0" marR="0" lvl="0" indent="0" algn="ctr" defTabSz="914400" rtl="0" eaLnBrk="1" fontAlgn="auto" latinLnBrk="0" hangingPunct="1">
                        <a:lnSpc>
                          <a:spcPts val="2500"/>
                        </a:lnSpc>
                        <a:spcBef>
                          <a:spcPts val="0"/>
                        </a:spcBef>
                        <a:spcAft>
                          <a:spcPts val="0"/>
                        </a:spcAft>
                        <a:buClrTx/>
                        <a:buSzTx/>
                        <a:buFontTx/>
                        <a:buNone/>
                        <a:tabLst/>
                        <a:defRPr/>
                      </a:pPr>
                      <a:endParaRPr lang="en-US" altLang="zh-CN" sz="1600" b="0" kern="1200" dirty="0">
                        <a:solidFill>
                          <a:schemeClr val="dk1"/>
                        </a:solidFill>
                        <a:latin typeface="微软雅黑" panose="020B0503020204020204" pitchFamily="34" charset="-122"/>
                        <a:ea typeface="微软雅黑" panose="020B0503020204020204" pitchFamily="34" charset="-122"/>
                        <a:cs typeface="+mn-cs"/>
                      </a:endParaRPr>
                    </a:p>
                  </a:txBody>
                  <a:tcPr anchor="ctr">
                    <a:solidFill>
                      <a:schemeClr val="bg1">
                        <a:lumMod val="85000"/>
                      </a:schemeClr>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217193836"/>
                  </a:ext>
                </a:extLst>
              </a:tr>
            </a:tbl>
          </a:graphicData>
        </a:graphic>
      </p:graphicFrame>
      <p:grpSp>
        <p:nvGrpSpPr>
          <p:cNvPr id="12" name="组合 11">
            <a:extLst>
              <a:ext uri="{FF2B5EF4-FFF2-40B4-BE49-F238E27FC236}">
                <a16:creationId xmlns:a16="http://schemas.microsoft.com/office/drawing/2014/main" id="{EE92E0EE-DEC2-4918-BB18-97976C2D9228}"/>
              </a:ext>
            </a:extLst>
          </p:cNvPr>
          <p:cNvGrpSpPr/>
          <p:nvPr/>
        </p:nvGrpSpPr>
        <p:grpSpPr>
          <a:xfrm>
            <a:off x="609791" y="3309071"/>
            <a:ext cx="800219" cy="2023346"/>
            <a:chOff x="585515" y="3543740"/>
            <a:chExt cx="800219" cy="2023346"/>
          </a:xfrm>
        </p:grpSpPr>
        <p:pic>
          <p:nvPicPr>
            <p:cNvPr id="4" name="Picture 2">
              <a:extLst>
                <a:ext uri="{FF2B5EF4-FFF2-40B4-BE49-F238E27FC236}">
                  <a16:creationId xmlns:a16="http://schemas.microsoft.com/office/drawing/2014/main" id="{15BB5F64-301B-4162-B334-1D9E0F90291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660" b="92979" l="30573" r="70701">
                          <a14:foregroundMark x1="46497" y1="8085" x2="54459" y2="8298"/>
                          <a14:foregroundMark x1="33121" y1="37021" x2="61783" y2="36170"/>
                          <a14:foregroundMark x1="37580" y1="39149" x2="32166" y2="79787"/>
                          <a14:foregroundMark x1="32166" y1="79787" x2="53822" y2="92979"/>
                          <a14:foregroundMark x1="53822" y1="92979" x2="67516" y2="74894"/>
                          <a14:foregroundMark x1="67516" y1="74894" x2="63376" y2="39787"/>
                          <a14:foregroundMark x1="51274" y1="42340" x2="50318" y2="72553"/>
                          <a14:foregroundMark x1="50955" y1="63617" x2="50318" y2="81489"/>
                          <a14:foregroundMark x1="33439" y1="45745" x2="33439" y2="58936"/>
                          <a14:foregroundMark x1="35669" y1="40000" x2="30573" y2="59362"/>
                          <a14:foregroundMark x1="30573" y1="59362" x2="33121" y2="69574"/>
                        </a14:backgroundRemoval>
                      </a14:imgEffect>
                    </a14:imgLayer>
                  </a14:imgProps>
                </a:ext>
                <a:ext uri="{28A0092B-C50C-407E-A947-70E740481C1C}">
                  <a14:useLocalDpi xmlns:a14="http://schemas.microsoft.com/office/drawing/2010/main" val="0"/>
                </a:ext>
              </a:extLst>
            </a:blip>
            <a:srcRect l="26387" t="2429" r="24041" b="3300"/>
            <a:stretch/>
          </p:blipFill>
          <p:spPr bwMode="auto">
            <a:xfrm>
              <a:off x="680123" y="3827533"/>
              <a:ext cx="611002" cy="1739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a:extLst>
                <a:ext uri="{FF2B5EF4-FFF2-40B4-BE49-F238E27FC236}">
                  <a16:creationId xmlns:a16="http://schemas.microsoft.com/office/drawing/2014/main" id="{46854685-AD60-4D88-BBD2-DC08EEF9AA56}"/>
                </a:ext>
              </a:extLst>
            </p:cNvPr>
            <p:cNvSpPr/>
            <p:nvPr/>
          </p:nvSpPr>
          <p:spPr>
            <a:xfrm>
              <a:off x="585515" y="3543740"/>
              <a:ext cx="800219" cy="338554"/>
            </a:xfrm>
            <a:prstGeom prst="rect">
              <a:avLst/>
            </a:prstGeom>
          </p:spPr>
          <p:txBody>
            <a:bodyPr wrap="none">
              <a:spAutoFit/>
            </a:bodyPr>
            <a:lstStyle/>
            <a:p>
              <a:pPr lvl="0" algn="ctr">
                <a:defRPr/>
              </a:pPr>
              <a:r>
                <a:rPr lang="zh-CN" altLang="en-US" sz="1600" dirty="0">
                  <a:latin typeface="微软雅黑" panose="020B0503020204020204" pitchFamily="34" charset="-122"/>
                  <a:ea typeface="微软雅黑" panose="020B0503020204020204" pitchFamily="34" charset="-122"/>
                </a:rPr>
                <a:t>阿托品</a:t>
              </a:r>
            </a:p>
          </p:txBody>
        </p:sp>
      </p:grpSp>
      <p:grpSp>
        <p:nvGrpSpPr>
          <p:cNvPr id="14" name="组合 13">
            <a:extLst>
              <a:ext uri="{FF2B5EF4-FFF2-40B4-BE49-F238E27FC236}">
                <a16:creationId xmlns:a16="http://schemas.microsoft.com/office/drawing/2014/main" id="{ED9B5B0F-11FC-43C0-B8EA-5C575E4A31F5}"/>
              </a:ext>
            </a:extLst>
          </p:cNvPr>
          <p:cNvGrpSpPr/>
          <p:nvPr/>
        </p:nvGrpSpPr>
        <p:grpSpPr>
          <a:xfrm>
            <a:off x="1680446" y="3916405"/>
            <a:ext cx="2845834" cy="1644904"/>
            <a:chOff x="1680446" y="4062061"/>
            <a:chExt cx="2845834" cy="1644904"/>
          </a:xfrm>
        </p:grpSpPr>
        <p:grpSp>
          <p:nvGrpSpPr>
            <p:cNvPr id="9" name="组合 8">
              <a:extLst>
                <a:ext uri="{FF2B5EF4-FFF2-40B4-BE49-F238E27FC236}">
                  <a16:creationId xmlns:a16="http://schemas.microsoft.com/office/drawing/2014/main" id="{977D6F7B-9388-44C3-B882-2A09171F209E}"/>
                </a:ext>
              </a:extLst>
            </p:cNvPr>
            <p:cNvGrpSpPr/>
            <p:nvPr/>
          </p:nvGrpSpPr>
          <p:grpSpPr>
            <a:xfrm>
              <a:off x="1827993" y="4652350"/>
              <a:ext cx="2458895" cy="584775"/>
              <a:chOff x="2898032" y="6100824"/>
              <a:chExt cx="2458895" cy="584775"/>
            </a:xfrm>
          </p:grpSpPr>
          <p:sp>
            <p:nvSpPr>
              <p:cNvPr id="7" name="矩形 6">
                <a:extLst>
                  <a:ext uri="{FF2B5EF4-FFF2-40B4-BE49-F238E27FC236}">
                    <a16:creationId xmlns:a16="http://schemas.microsoft.com/office/drawing/2014/main" id="{FA431777-6654-4BE4-A401-00C028323901}"/>
                  </a:ext>
                </a:extLst>
              </p:cNvPr>
              <p:cNvSpPr/>
              <p:nvPr/>
            </p:nvSpPr>
            <p:spPr>
              <a:xfrm>
                <a:off x="2898032" y="6223934"/>
                <a:ext cx="2458895" cy="338554"/>
              </a:xfrm>
              <a:prstGeom prst="rect">
                <a:avLst/>
              </a:prstGeom>
            </p:spPr>
            <p:txBody>
              <a:bodyPr wrap="square">
                <a:spAutoFit/>
              </a:bodyPr>
              <a:lstStyle/>
              <a:p>
                <a:pPr algn="ctr"/>
                <a:r>
                  <a:rPr lang="zh-CN" altLang="en-US" sz="1600" b="1" dirty="0">
                    <a:solidFill>
                      <a:srgbClr val="1891AC"/>
                    </a:solidFill>
                    <a:latin typeface="微软雅黑" panose="020B0503020204020204" pitchFamily="34" charset="-122"/>
                    <a:ea typeface="微软雅黑" panose="020B0503020204020204" pitchFamily="34" charset="-122"/>
                  </a:rPr>
                  <a:t>睫状肌放松</a:t>
                </a:r>
                <a:r>
                  <a:rPr lang="en-US" altLang="zh-CN" sz="1600" b="1" dirty="0">
                    <a:solidFill>
                      <a:srgbClr val="1891AC"/>
                    </a:solidFill>
                    <a:latin typeface="微软雅黑" panose="020B0503020204020204" pitchFamily="34" charset="-122"/>
                    <a:ea typeface="微软雅黑" panose="020B0503020204020204" pitchFamily="34" charset="-122"/>
                  </a:rPr>
                  <a:t>       </a:t>
                </a:r>
                <a:r>
                  <a:rPr lang="zh-CN" altLang="en-US" sz="1600" b="1" dirty="0">
                    <a:solidFill>
                      <a:srgbClr val="1891AC"/>
                    </a:solidFill>
                    <a:latin typeface="微软雅黑" panose="020B0503020204020204" pitchFamily="34" charset="-122"/>
                    <a:ea typeface="微软雅黑" panose="020B0503020204020204" pitchFamily="34" charset="-122"/>
                  </a:rPr>
                  <a:t>控制近视</a:t>
                </a:r>
              </a:p>
            </p:txBody>
          </p:sp>
          <p:sp>
            <p:nvSpPr>
              <p:cNvPr id="8" name="矩形 7">
                <a:extLst>
                  <a:ext uri="{FF2B5EF4-FFF2-40B4-BE49-F238E27FC236}">
                    <a16:creationId xmlns:a16="http://schemas.microsoft.com/office/drawing/2014/main" id="{2683885A-196E-4082-BEC9-9098E6C5D187}"/>
                  </a:ext>
                </a:extLst>
              </p:cNvPr>
              <p:cNvSpPr/>
              <p:nvPr/>
            </p:nvSpPr>
            <p:spPr>
              <a:xfrm>
                <a:off x="3884586" y="6100824"/>
                <a:ext cx="679994" cy="584775"/>
              </a:xfrm>
              <a:prstGeom prst="rect">
                <a:avLst/>
              </a:prstGeom>
            </p:spPr>
            <p:txBody>
              <a:bodyPr wrap="none">
                <a:spAutoFit/>
              </a:bodyPr>
              <a:lstStyle/>
              <a:p>
                <a:pPr algn="ctr"/>
                <a:r>
                  <a:rPr lang="zh-CN" altLang="en-US" sz="2400" b="1" dirty="0">
                    <a:solidFill>
                      <a:srgbClr val="1891AC"/>
                    </a:solidFill>
                    <a:latin typeface="微软雅黑" panose="020B0503020204020204" pitchFamily="34" charset="-122"/>
                    <a:ea typeface="微软雅黑" panose="020B0503020204020204" pitchFamily="34" charset="-122"/>
                  </a:rPr>
                  <a:t> </a:t>
                </a:r>
                <a:r>
                  <a:rPr lang="en-US" altLang="zh-CN" sz="3200" b="1" dirty="0">
                    <a:solidFill>
                      <a:srgbClr val="1891AC"/>
                    </a:solidFill>
                    <a:latin typeface="微软雅黑" panose="020B0503020204020204" pitchFamily="34" charset="-122"/>
                    <a:ea typeface="微软雅黑" panose="020B0503020204020204" pitchFamily="34" charset="-122"/>
                  </a:rPr>
                  <a:t>≠</a:t>
                </a:r>
                <a:r>
                  <a:rPr lang="en-US" altLang="zh-CN" sz="2400" b="1" dirty="0">
                    <a:solidFill>
                      <a:srgbClr val="1891AC"/>
                    </a:solidFill>
                    <a:latin typeface="微软雅黑" panose="020B0503020204020204" pitchFamily="34" charset="-122"/>
                    <a:ea typeface="微软雅黑" panose="020B0503020204020204" pitchFamily="34" charset="-122"/>
                  </a:rPr>
                  <a:t> </a:t>
                </a:r>
                <a:endParaRPr lang="zh-CN" altLang="en-US" sz="2400" dirty="0">
                  <a:solidFill>
                    <a:srgbClr val="1891AC"/>
                  </a:solidFill>
                </a:endParaRPr>
              </a:p>
            </p:txBody>
          </p:sp>
        </p:grpSp>
        <p:sp>
          <p:nvSpPr>
            <p:cNvPr id="10" name="information-button_3765">
              <a:extLst>
                <a:ext uri="{FF2B5EF4-FFF2-40B4-BE49-F238E27FC236}">
                  <a16:creationId xmlns:a16="http://schemas.microsoft.com/office/drawing/2014/main" id="{DA78BCDB-FC9B-4304-916A-2D0AF039AF00}"/>
                </a:ext>
              </a:extLst>
            </p:cNvPr>
            <p:cNvSpPr>
              <a:spLocks noChangeAspect="1"/>
            </p:cNvSpPr>
            <p:nvPr/>
          </p:nvSpPr>
          <p:spPr bwMode="auto">
            <a:xfrm>
              <a:off x="3517297" y="5213959"/>
              <a:ext cx="496354" cy="493006"/>
            </a:xfrm>
            <a:custGeom>
              <a:avLst/>
              <a:gdLst>
                <a:gd name="T0" fmla="*/ 94 w 189"/>
                <a:gd name="T1" fmla="*/ 0 h 189"/>
                <a:gd name="T2" fmla="*/ 0 w 189"/>
                <a:gd name="T3" fmla="*/ 94 h 189"/>
                <a:gd name="T4" fmla="*/ 94 w 189"/>
                <a:gd name="T5" fmla="*/ 189 h 189"/>
                <a:gd name="T6" fmla="*/ 189 w 189"/>
                <a:gd name="T7" fmla="*/ 94 h 189"/>
                <a:gd name="T8" fmla="*/ 94 w 189"/>
                <a:gd name="T9" fmla="*/ 0 h 189"/>
                <a:gd name="T10" fmla="*/ 93 w 189"/>
                <a:gd name="T11" fmla="*/ 153 h 189"/>
                <a:gd name="T12" fmla="*/ 78 w 189"/>
                <a:gd name="T13" fmla="*/ 138 h 189"/>
                <a:gd name="T14" fmla="*/ 93 w 189"/>
                <a:gd name="T15" fmla="*/ 123 h 189"/>
                <a:gd name="T16" fmla="*/ 108 w 189"/>
                <a:gd name="T17" fmla="*/ 138 h 189"/>
                <a:gd name="T18" fmla="*/ 93 w 189"/>
                <a:gd name="T19" fmla="*/ 153 h 189"/>
                <a:gd name="T20" fmla="*/ 113 w 189"/>
                <a:gd name="T21" fmla="*/ 90 h 189"/>
                <a:gd name="T22" fmla="*/ 105 w 189"/>
                <a:gd name="T23" fmla="*/ 111 h 189"/>
                <a:gd name="T24" fmla="*/ 105 w 189"/>
                <a:gd name="T25" fmla="*/ 115 h 189"/>
                <a:gd name="T26" fmla="*/ 82 w 189"/>
                <a:gd name="T27" fmla="*/ 115 h 189"/>
                <a:gd name="T28" fmla="*/ 82 w 189"/>
                <a:gd name="T29" fmla="*/ 110 h 189"/>
                <a:gd name="T30" fmla="*/ 92 w 189"/>
                <a:gd name="T31" fmla="*/ 83 h 189"/>
                <a:gd name="T32" fmla="*/ 102 w 189"/>
                <a:gd name="T33" fmla="*/ 66 h 189"/>
                <a:gd name="T34" fmla="*/ 89 w 189"/>
                <a:gd name="T35" fmla="*/ 55 h 189"/>
                <a:gd name="T36" fmla="*/ 73 w 189"/>
                <a:gd name="T37" fmla="*/ 61 h 189"/>
                <a:gd name="T38" fmla="*/ 67 w 189"/>
                <a:gd name="T39" fmla="*/ 42 h 189"/>
                <a:gd name="T40" fmla="*/ 95 w 189"/>
                <a:gd name="T41" fmla="*/ 35 h 189"/>
                <a:gd name="T42" fmla="*/ 128 w 189"/>
                <a:gd name="T43" fmla="*/ 62 h 189"/>
                <a:gd name="T44" fmla="*/ 113 w 189"/>
                <a:gd name="T45" fmla="*/ 9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89">
                  <a:moveTo>
                    <a:pt x="94" y="0"/>
                  </a:moveTo>
                  <a:cubicBezTo>
                    <a:pt x="42" y="0"/>
                    <a:pt x="0" y="42"/>
                    <a:pt x="0" y="94"/>
                  </a:cubicBezTo>
                  <a:cubicBezTo>
                    <a:pt x="0" y="146"/>
                    <a:pt x="42" y="189"/>
                    <a:pt x="94" y="189"/>
                  </a:cubicBezTo>
                  <a:cubicBezTo>
                    <a:pt x="146" y="189"/>
                    <a:pt x="189" y="146"/>
                    <a:pt x="189" y="94"/>
                  </a:cubicBezTo>
                  <a:cubicBezTo>
                    <a:pt x="189" y="42"/>
                    <a:pt x="146" y="0"/>
                    <a:pt x="94" y="0"/>
                  </a:cubicBezTo>
                  <a:close/>
                  <a:moveTo>
                    <a:pt x="93" y="153"/>
                  </a:moveTo>
                  <a:cubicBezTo>
                    <a:pt x="84" y="153"/>
                    <a:pt x="78" y="147"/>
                    <a:pt x="78" y="138"/>
                  </a:cubicBezTo>
                  <a:cubicBezTo>
                    <a:pt x="78" y="129"/>
                    <a:pt x="84" y="123"/>
                    <a:pt x="93" y="123"/>
                  </a:cubicBezTo>
                  <a:cubicBezTo>
                    <a:pt x="102" y="123"/>
                    <a:pt x="108" y="129"/>
                    <a:pt x="108" y="138"/>
                  </a:cubicBezTo>
                  <a:cubicBezTo>
                    <a:pt x="108" y="147"/>
                    <a:pt x="102" y="153"/>
                    <a:pt x="93" y="153"/>
                  </a:cubicBezTo>
                  <a:close/>
                  <a:moveTo>
                    <a:pt x="113" y="90"/>
                  </a:moveTo>
                  <a:cubicBezTo>
                    <a:pt x="107" y="97"/>
                    <a:pt x="105" y="104"/>
                    <a:pt x="105" y="111"/>
                  </a:cubicBezTo>
                  <a:lnTo>
                    <a:pt x="105" y="115"/>
                  </a:lnTo>
                  <a:lnTo>
                    <a:pt x="82" y="115"/>
                  </a:lnTo>
                  <a:lnTo>
                    <a:pt x="82" y="110"/>
                  </a:lnTo>
                  <a:cubicBezTo>
                    <a:pt x="81" y="101"/>
                    <a:pt x="84" y="93"/>
                    <a:pt x="92" y="83"/>
                  </a:cubicBezTo>
                  <a:cubicBezTo>
                    <a:pt x="97" y="77"/>
                    <a:pt x="102" y="71"/>
                    <a:pt x="102" y="66"/>
                  </a:cubicBezTo>
                  <a:cubicBezTo>
                    <a:pt x="102" y="60"/>
                    <a:pt x="98" y="56"/>
                    <a:pt x="89" y="55"/>
                  </a:cubicBezTo>
                  <a:cubicBezTo>
                    <a:pt x="84" y="55"/>
                    <a:pt x="77" y="58"/>
                    <a:pt x="73" y="61"/>
                  </a:cubicBezTo>
                  <a:lnTo>
                    <a:pt x="67" y="42"/>
                  </a:lnTo>
                  <a:cubicBezTo>
                    <a:pt x="73" y="38"/>
                    <a:pt x="83" y="35"/>
                    <a:pt x="95" y="35"/>
                  </a:cubicBezTo>
                  <a:cubicBezTo>
                    <a:pt x="118" y="35"/>
                    <a:pt x="128" y="47"/>
                    <a:pt x="128" y="62"/>
                  </a:cubicBezTo>
                  <a:cubicBezTo>
                    <a:pt x="128" y="75"/>
                    <a:pt x="120" y="83"/>
                    <a:pt x="113" y="90"/>
                  </a:cubicBezTo>
                  <a:close/>
                </a:path>
              </a:pathLst>
            </a:custGeom>
            <a:solidFill>
              <a:srgbClr val="1891AC"/>
            </a:solidFill>
            <a:ln>
              <a:noFill/>
            </a:ln>
          </p:spPr>
        </p:sp>
        <p:sp>
          <p:nvSpPr>
            <p:cNvPr id="13" name="矩形 12">
              <a:extLst>
                <a:ext uri="{FF2B5EF4-FFF2-40B4-BE49-F238E27FC236}">
                  <a16:creationId xmlns:a16="http://schemas.microsoft.com/office/drawing/2014/main" id="{92A699F0-F8C3-44C5-8E18-41D7D2A19B33}"/>
                </a:ext>
              </a:extLst>
            </p:cNvPr>
            <p:cNvSpPr/>
            <p:nvPr/>
          </p:nvSpPr>
          <p:spPr>
            <a:xfrm>
              <a:off x="1680446" y="4062061"/>
              <a:ext cx="2845834" cy="702244"/>
            </a:xfrm>
            <a:prstGeom prst="rect">
              <a:avLst/>
            </a:prstGeom>
          </p:spPr>
          <p:txBody>
            <a:bodyPr wrap="square">
              <a:spAutoFit/>
            </a:bodyPr>
            <a:lstStyle/>
            <a:p>
              <a:pPr algn="ctr">
                <a:lnSpc>
                  <a:spcPts val="2500"/>
                </a:lnSpc>
              </a:pPr>
              <a:r>
                <a:rPr lang="zh-CN" altLang="en-US" sz="1600" dirty="0">
                  <a:solidFill>
                    <a:schemeClr val="dk1"/>
                  </a:solidFill>
                  <a:latin typeface="微软雅黑" panose="020B0503020204020204" pitchFamily="34" charset="-122"/>
                  <a:ea typeface="微软雅黑" panose="020B0503020204020204" pitchFamily="34" charset="-122"/>
                </a:rPr>
                <a:t>在近视的小鸡中仍可控制近视</a:t>
              </a:r>
              <a:endParaRPr lang="en-US" altLang="zh-CN" sz="1600" dirty="0">
                <a:solidFill>
                  <a:schemeClr val="dk1"/>
                </a:solidFill>
                <a:latin typeface="微软雅黑" panose="020B0503020204020204" pitchFamily="34" charset="-122"/>
                <a:ea typeface="微软雅黑" panose="020B0503020204020204" pitchFamily="34" charset="-122"/>
              </a:endParaRPr>
            </a:p>
            <a:p>
              <a:pPr algn="ctr">
                <a:lnSpc>
                  <a:spcPts val="2500"/>
                </a:lnSpc>
              </a:pPr>
              <a:r>
                <a:rPr lang="zh-CN" altLang="en-US" sz="1600" dirty="0">
                  <a:solidFill>
                    <a:schemeClr val="dk1"/>
                  </a:solidFill>
                  <a:latin typeface="微软雅黑" panose="020B0503020204020204" pitchFamily="34" charset="-122"/>
                  <a:ea typeface="微软雅黑" panose="020B0503020204020204" pitchFamily="34" charset="-122"/>
                </a:rPr>
                <a:t>但小鸡的眼不具备调节功能</a:t>
              </a:r>
              <a:endParaRPr lang="en-US" altLang="zh-CN" sz="1600" dirty="0">
                <a:solidFill>
                  <a:schemeClr val="dk1"/>
                </a:solidFill>
                <a:latin typeface="微软雅黑" panose="020B0503020204020204" pitchFamily="34" charset="-122"/>
                <a:ea typeface="微软雅黑" panose="020B0503020204020204" pitchFamily="34" charset="-122"/>
              </a:endParaRPr>
            </a:p>
          </p:txBody>
        </p:sp>
      </p:grpSp>
    </p:spTree>
    <p:custDataLst>
      <p:tags r:id="rId1"/>
    </p:custDataLst>
    <p:extLst>
      <p:ext uri="{BB962C8B-B14F-4D97-AF65-F5344CB8AC3E}">
        <p14:creationId xmlns:p14="http://schemas.microsoft.com/office/powerpoint/2010/main" val="3238480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E21D3CB2-86CC-4FDF-AB78-3AB86AF10952}"/>
              </a:ext>
            </a:extLst>
          </p:cNvPr>
          <p:cNvGrpSpPr/>
          <p:nvPr/>
        </p:nvGrpSpPr>
        <p:grpSpPr>
          <a:xfrm>
            <a:off x="2168569" y="662190"/>
            <a:ext cx="7854863" cy="717574"/>
            <a:chOff x="2168569" y="645862"/>
            <a:chExt cx="7854863" cy="717574"/>
          </a:xfrm>
        </p:grpSpPr>
        <p:sp>
          <p:nvSpPr>
            <p:cNvPr id="15" name="Text Box 6">
              <a:extLst>
                <a:ext uri="{FF2B5EF4-FFF2-40B4-BE49-F238E27FC236}">
                  <a16:creationId xmlns:a16="http://schemas.microsoft.com/office/drawing/2014/main" id="{7C4716DD-DB9F-423A-8B64-86FC484AF489}"/>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8--</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高度近视</a:t>
              </a:r>
            </a:p>
          </p:txBody>
        </p:sp>
        <p:sp>
          <p:nvSpPr>
            <p:cNvPr id="16" name="矩形 15">
              <a:extLst>
                <a:ext uri="{FF2B5EF4-FFF2-40B4-BE49-F238E27FC236}">
                  <a16:creationId xmlns:a16="http://schemas.microsoft.com/office/drawing/2014/main" id="{36B67D05-8393-4EA1-910E-1573FA9D2532}"/>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17" name="矩形 16">
            <a:extLst>
              <a:ext uri="{FF2B5EF4-FFF2-40B4-BE49-F238E27FC236}">
                <a16:creationId xmlns:a16="http://schemas.microsoft.com/office/drawing/2014/main" id="{B66CB842-19D3-4094-93B7-3B3E4EC827F6}"/>
              </a:ext>
            </a:extLst>
          </p:cNvPr>
          <p:cNvSpPr/>
          <p:nvPr/>
        </p:nvSpPr>
        <p:spPr>
          <a:xfrm>
            <a:off x="567116" y="4029263"/>
            <a:ext cx="11069905" cy="338554"/>
          </a:xfrm>
          <a:prstGeom prst="rect">
            <a:avLst/>
          </a:prstGeom>
          <a:solidFill>
            <a:srgbClr val="A63636"/>
          </a:solid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高度近视会引发众多并发症</a:t>
            </a:r>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严重时导致失明</a:t>
            </a: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一般性近视 </a:t>
            </a:r>
            <a:r>
              <a:rPr lang="en-US" altLang="zh-CN" sz="1600" b="1" dirty="0">
                <a:solidFill>
                  <a:schemeClr val="bg1"/>
                </a:solidFill>
                <a:latin typeface="微软雅黑" panose="020B0503020204020204" pitchFamily="34" charset="-122"/>
                <a:ea typeface="微软雅黑" panose="020B0503020204020204" pitchFamily="34" charset="-122"/>
              </a:rPr>
              <a:t>VS </a:t>
            </a:r>
            <a:r>
              <a:rPr lang="zh-CN" altLang="en-US" sz="1600" b="1" dirty="0">
                <a:solidFill>
                  <a:schemeClr val="bg1"/>
                </a:solidFill>
                <a:latin typeface="微软雅黑" panose="020B0503020204020204" pitchFamily="34" charset="-122"/>
                <a:ea typeface="微软雅黑" panose="020B0503020204020204" pitchFamily="34" charset="-122"/>
              </a:rPr>
              <a:t>高度近视</a:t>
            </a:r>
          </a:p>
        </p:txBody>
      </p:sp>
      <p:grpSp>
        <p:nvGrpSpPr>
          <p:cNvPr id="48" name="组合 47">
            <a:extLst>
              <a:ext uri="{FF2B5EF4-FFF2-40B4-BE49-F238E27FC236}">
                <a16:creationId xmlns:a16="http://schemas.microsoft.com/office/drawing/2014/main" id="{1A7B36A3-CB14-403B-BC42-C8E46D78FE45}"/>
              </a:ext>
            </a:extLst>
          </p:cNvPr>
          <p:cNvGrpSpPr/>
          <p:nvPr/>
        </p:nvGrpSpPr>
        <p:grpSpPr>
          <a:xfrm>
            <a:off x="520587" y="1638637"/>
            <a:ext cx="1788341" cy="2196987"/>
            <a:chOff x="520587" y="1638637"/>
            <a:chExt cx="1788341" cy="2196987"/>
          </a:xfrm>
        </p:grpSpPr>
        <p:pic>
          <p:nvPicPr>
            <p:cNvPr id="4" name="Picture 10" descr="眼底彩照-眼底萎缩1">
              <a:extLst>
                <a:ext uri="{FF2B5EF4-FFF2-40B4-BE49-F238E27FC236}">
                  <a16:creationId xmlns:a16="http://schemas.microsoft.com/office/drawing/2014/main" id="{95976BFF-EE03-40D6-B9CB-B40799906600}"/>
                </a:ext>
              </a:extLst>
            </p:cNvPr>
            <p:cNvPicPr preferRelativeResize="0">
              <a:picLocks/>
            </p:cNvPicPr>
            <p:nvPr/>
          </p:nvPicPr>
          <p:blipFill>
            <a:blip r:embed="rId3" cstate="print">
              <a:extLst>
                <a:ext uri="{28A0092B-C50C-407E-A947-70E740481C1C}">
                  <a14:useLocalDpi xmlns:a14="http://schemas.microsoft.com/office/drawing/2010/main" val="0"/>
                </a:ext>
              </a:extLst>
            </a:blip>
            <a:srcRect t="5681" b="3430"/>
            <a:stretch>
              <a:fillRect/>
            </a:stretch>
          </p:blipFill>
          <p:spPr bwMode="auto">
            <a:xfrm>
              <a:off x="596189" y="1749306"/>
              <a:ext cx="1637136" cy="145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10">
              <a:extLst>
                <a:ext uri="{FF2B5EF4-FFF2-40B4-BE49-F238E27FC236}">
                  <a16:creationId xmlns:a16="http://schemas.microsoft.com/office/drawing/2014/main" id="{D060C08F-377C-40D2-8762-AC1366BC008C}"/>
                </a:ext>
              </a:extLst>
            </p:cNvPr>
            <p:cNvSpPr/>
            <p:nvPr/>
          </p:nvSpPr>
          <p:spPr>
            <a:xfrm>
              <a:off x="769573" y="3261576"/>
              <a:ext cx="1290368" cy="468000"/>
            </a:xfrm>
            <a:prstGeom prst="rect">
              <a:avLst/>
            </a:prstGeom>
            <a:noFill/>
            <a:ln cap="flat">
              <a:noFill/>
              <a:prstDash val="solid"/>
            </a:ln>
          </p:spPr>
          <p:txBody>
            <a:bodyPr wrap="none" lIns="91439" tIns="45719" rIns="91439" bIns="45719" anchorCtr="1">
              <a:noAutofit/>
            </a:bodyPr>
            <a:lstStyle/>
            <a:p>
              <a:pPr algn="ctr" defTabSz="457189">
                <a:defRPr sz="1800" b="0" i="0" u="none" strike="noStrike" kern="0" cap="none" spc="0" baseline="0">
                  <a:solidFill>
                    <a:srgbClr val="000000"/>
                  </a:solidFill>
                  <a:uFillTx/>
                </a:defRPr>
              </a:pPr>
              <a:r>
                <a:rPr lang="zh-CN" altLang="en-US" sz="1600" kern="0" dirty="0">
                  <a:solidFill>
                    <a:srgbClr val="000000"/>
                  </a:solidFill>
                  <a:latin typeface="微软雅黑" pitchFamily="34"/>
                  <a:ea typeface="微软雅黑" pitchFamily="34"/>
                </a:rPr>
                <a:t>视网膜萎缩</a:t>
              </a:r>
              <a:endParaRPr lang="en-US" sz="1600" kern="0" dirty="0">
                <a:solidFill>
                  <a:srgbClr val="000000"/>
                </a:solidFill>
                <a:latin typeface="微软雅黑" pitchFamily="34"/>
                <a:ea typeface="微软雅黑" pitchFamily="34"/>
              </a:endParaRPr>
            </a:p>
            <a:p>
              <a:pPr algn="ctr" defTabSz="457189">
                <a:defRPr sz="1800" b="0" i="0" u="none" strike="noStrike" kern="0" cap="none" spc="0" baseline="0">
                  <a:solidFill>
                    <a:srgbClr val="000000"/>
                  </a:solidFill>
                  <a:uFillTx/>
                </a:defRPr>
              </a:pPr>
              <a:r>
                <a:rPr lang="en-US" sz="1050" kern="0" dirty="0">
                  <a:solidFill>
                    <a:srgbClr val="000000"/>
                  </a:solidFill>
                  <a:latin typeface="微软雅黑" pitchFamily="34"/>
                  <a:ea typeface="微软雅黑" pitchFamily="34"/>
                </a:rPr>
                <a:t>Retinal atrophy</a:t>
              </a:r>
            </a:p>
          </p:txBody>
        </p:sp>
        <p:sp>
          <p:nvSpPr>
            <p:cNvPr id="19" name="矩形 18">
              <a:extLst>
                <a:ext uri="{FF2B5EF4-FFF2-40B4-BE49-F238E27FC236}">
                  <a16:creationId xmlns:a16="http://schemas.microsoft.com/office/drawing/2014/main" id="{08725C02-5E39-4E0F-B23E-612F9D4CA1B5}"/>
                </a:ext>
              </a:extLst>
            </p:cNvPr>
            <p:cNvSpPr/>
            <p:nvPr/>
          </p:nvSpPr>
          <p:spPr>
            <a:xfrm>
              <a:off x="520587"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a:extLst>
              <a:ext uri="{FF2B5EF4-FFF2-40B4-BE49-F238E27FC236}">
                <a16:creationId xmlns:a16="http://schemas.microsoft.com/office/drawing/2014/main" id="{36E628CF-3607-4B47-990E-5D85DBC8C34C}"/>
              </a:ext>
            </a:extLst>
          </p:cNvPr>
          <p:cNvGrpSpPr/>
          <p:nvPr/>
        </p:nvGrpSpPr>
        <p:grpSpPr>
          <a:xfrm>
            <a:off x="2393084" y="1638637"/>
            <a:ext cx="1788341" cy="2196987"/>
            <a:chOff x="2393084" y="1638637"/>
            <a:chExt cx="1788341" cy="2196987"/>
          </a:xfrm>
        </p:grpSpPr>
        <p:pic>
          <p:nvPicPr>
            <p:cNvPr id="8" name="Picture 4" descr="赵-78色素变性">
              <a:extLst>
                <a:ext uri="{FF2B5EF4-FFF2-40B4-BE49-F238E27FC236}">
                  <a16:creationId xmlns:a16="http://schemas.microsoft.com/office/drawing/2014/main" id="{76796446-32E0-4C35-A154-6436EB3A4134}"/>
                </a:ext>
              </a:extLst>
            </p:cNvPr>
            <p:cNvPicPr preferRelativeResize="0">
              <a:picLocks/>
            </p:cNvPicPr>
            <p:nvPr/>
          </p:nvPicPr>
          <p:blipFill>
            <a:blip r:embed="rId4">
              <a:lum bright="56000" contrast="24000"/>
              <a:extLst>
                <a:ext uri="{28A0092B-C50C-407E-A947-70E740481C1C}">
                  <a14:useLocalDpi xmlns:a14="http://schemas.microsoft.com/office/drawing/2010/main" val="0"/>
                </a:ext>
              </a:extLst>
            </a:blip>
            <a:srcRect/>
            <a:stretch>
              <a:fillRect/>
            </a:stretch>
          </p:blipFill>
          <p:spPr bwMode="auto">
            <a:xfrm>
              <a:off x="2468686" y="1749306"/>
              <a:ext cx="1637136" cy="145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20">
              <a:extLst>
                <a:ext uri="{FF2B5EF4-FFF2-40B4-BE49-F238E27FC236}">
                  <a16:creationId xmlns:a16="http://schemas.microsoft.com/office/drawing/2014/main" id="{A6E92131-D3C5-4A5F-9B15-52E29CC97054}"/>
                </a:ext>
              </a:extLst>
            </p:cNvPr>
            <p:cNvSpPr/>
            <p:nvPr/>
          </p:nvSpPr>
          <p:spPr>
            <a:xfrm>
              <a:off x="2467984" y="3261576"/>
              <a:ext cx="1638540" cy="468000"/>
            </a:xfrm>
            <a:prstGeom prst="rect">
              <a:avLst/>
            </a:prstGeom>
            <a:noFill/>
            <a:ln cap="flat">
              <a:noFill/>
              <a:prstDash val="solid"/>
            </a:ln>
          </p:spPr>
          <p:txBody>
            <a:bodyPr wrap="none" lIns="91439" tIns="45719" rIns="91439" bIns="45719" anchorCtr="1">
              <a:noAutofit/>
            </a:bodyPr>
            <a:lstStyle/>
            <a:p>
              <a:pPr algn="ctr" defTabSz="457189">
                <a:defRPr sz="1800" b="0" i="0" u="none" strike="noStrike" kern="0" cap="none" spc="0" baseline="0">
                  <a:solidFill>
                    <a:srgbClr val="000000"/>
                  </a:solidFill>
                  <a:uFillTx/>
                </a:defRPr>
              </a:pPr>
              <a:r>
                <a:rPr lang="zh-CN" altLang="en-US" sz="1600" kern="0" dirty="0">
                  <a:solidFill>
                    <a:srgbClr val="000000"/>
                  </a:solidFill>
                  <a:latin typeface="微软雅黑" pitchFamily="34"/>
                  <a:ea typeface="微软雅黑" pitchFamily="34"/>
                </a:rPr>
                <a:t>周边视网膜病变</a:t>
              </a:r>
              <a:endParaRPr lang="en-US" sz="1600" kern="0" dirty="0">
                <a:solidFill>
                  <a:srgbClr val="000000"/>
                </a:solidFill>
                <a:latin typeface="微软雅黑" pitchFamily="34"/>
                <a:ea typeface="微软雅黑" pitchFamily="34"/>
              </a:endParaRPr>
            </a:p>
            <a:p>
              <a:pPr algn="ctr" defTabSz="457189">
                <a:defRPr sz="1800" b="0" i="0" u="none" strike="noStrike" kern="0" cap="none" spc="0" baseline="0">
                  <a:solidFill>
                    <a:srgbClr val="000000"/>
                  </a:solidFill>
                  <a:uFillTx/>
                </a:defRPr>
              </a:pPr>
              <a:r>
                <a:rPr lang="en-US" sz="1050" kern="0" dirty="0">
                  <a:solidFill>
                    <a:srgbClr val="000000"/>
                  </a:solidFill>
                  <a:latin typeface="微软雅黑" pitchFamily="34"/>
                  <a:ea typeface="微软雅黑" pitchFamily="34"/>
                </a:rPr>
                <a:t>Peripheral retinopathy</a:t>
              </a:r>
            </a:p>
          </p:txBody>
        </p:sp>
        <p:sp>
          <p:nvSpPr>
            <p:cNvPr id="32" name="矩形 31">
              <a:extLst>
                <a:ext uri="{FF2B5EF4-FFF2-40B4-BE49-F238E27FC236}">
                  <a16:creationId xmlns:a16="http://schemas.microsoft.com/office/drawing/2014/main" id="{14A1AA8B-098C-44B2-B702-D75C51C77CC6}"/>
                </a:ext>
              </a:extLst>
            </p:cNvPr>
            <p:cNvSpPr/>
            <p:nvPr/>
          </p:nvSpPr>
          <p:spPr>
            <a:xfrm>
              <a:off x="2393084"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a:extLst>
              <a:ext uri="{FF2B5EF4-FFF2-40B4-BE49-F238E27FC236}">
                <a16:creationId xmlns:a16="http://schemas.microsoft.com/office/drawing/2014/main" id="{A3ABCCF6-B5BA-47C2-90D7-F6AF9EECE262}"/>
              </a:ext>
            </a:extLst>
          </p:cNvPr>
          <p:cNvGrpSpPr/>
          <p:nvPr/>
        </p:nvGrpSpPr>
        <p:grpSpPr>
          <a:xfrm>
            <a:off x="4265581" y="1638637"/>
            <a:ext cx="1788341" cy="2196987"/>
            <a:chOff x="4265581" y="1638637"/>
            <a:chExt cx="1788341" cy="2196987"/>
          </a:xfrm>
        </p:grpSpPr>
        <p:sp>
          <p:nvSpPr>
            <p:cNvPr id="3" name="矩形 8">
              <a:extLst>
                <a:ext uri="{FF2B5EF4-FFF2-40B4-BE49-F238E27FC236}">
                  <a16:creationId xmlns:a16="http://schemas.microsoft.com/office/drawing/2014/main" id="{552DEC07-06DE-4C85-99F3-5DA1DEBCA629}"/>
                </a:ext>
              </a:extLst>
            </p:cNvPr>
            <p:cNvSpPr/>
            <p:nvPr/>
          </p:nvSpPr>
          <p:spPr>
            <a:xfrm>
              <a:off x="4474976" y="3261576"/>
              <a:ext cx="1369551" cy="468000"/>
            </a:xfrm>
            <a:prstGeom prst="rect">
              <a:avLst/>
            </a:prstGeom>
            <a:noFill/>
            <a:ln cap="flat">
              <a:noFill/>
              <a:prstDash val="solid"/>
            </a:ln>
          </p:spPr>
          <p:txBody>
            <a:bodyPr wrap="none" lIns="91439" tIns="45719" rIns="91439" bIns="45719" anchorCtr="1">
              <a:noAutofit/>
            </a:bodyPr>
            <a:lstStyle/>
            <a:p>
              <a:pPr algn="ctr" defTabSz="457189">
                <a:defRPr sz="1800" b="0" i="0" u="none" strike="noStrike" kern="0" cap="none" spc="0" baseline="0">
                  <a:solidFill>
                    <a:srgbClr val="000000"/>
                  </a:solidFill>
                  <a:uFillTx/>
                </a:defRPr>
              </a:pPr>
              <a:r>
                <a:rPr lang="zh-CN" altLang="en-US" sz="1600" kern="0" dirty="0">
                  <a:solidFill>
                    <a:srgbClr val="000000"/>
                  </a:solidFill>
                  <a:latin typeface="微软雅黑" pitchFamily="34"/>
                  <a:ea typeface="微软雅黑" pitchFamily="34"/>
                </a:rPr>
                <a:t>视网膜脱离</a:t>
              </a:r>
              <a:endParaRPr lang="en-US" sz="1600" kern="0" dirty="0">
                <a:solidFill>
                  <a:srgbClr val="000000"/>
                </a:solidFill>
                <a:latin typeface="微软雅黑" pitchFamily="34"/>
                <a:ea typeface="微软雅黑" pitchFamily="34"/>
              </a:endParaRPr>
            </a:p>
            <a:p>
              <a:pPr algn="ctr" defTabSz="457189">
                <a:defRPr sz="1800" b="0" i="0" u="none" strike="noStrike" kern="0" cap="none" spc="0" baseline="0">
                  <a:solidFill>
                    <a:srgbClr val="000000"/>
                  </a:solidFill>
                  <a:uFillTx/>
                </a:defRPr>
              </a:pPr>
              <a:r>
                <a:rPr lang="en-US" sz="1000" kern="0" dirty="0">
                  <a:solidFill>
                    <a:srgbClr val="000000"/>
                  </a:solidFill>
                  <a:latin typeface="微软雅黑" pitchFamily="34"/>
                  <a:ea typeface="微软雅黑" pitchFamily="34"/>
                </a:rPr>
                <a:t>Retinal detachment</a:t>
              </a:r>
            </a:p>
          </p:txBody>
        </p:sp>
        <p:pic>
          <p:nvPicPr>
            <p:cNvPr id="6" name="Picture 4" descr="B超-后巩膜葡萄肿伴网脱">
              <a:extLst>
                <a:ext uri="{FF2B5EF4-FFF2-40B4-BE49-F238E27FC236}">
                  <a16:creationId xmlns:a16="http://schemas.microsoft.com/office/drawing/2014/main" id="{30B775F8-E824-43A8-9297-3F52CCD62EF3}"/>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4341183" y="1749306"/>
              <a:ext cx="1637136" cy="145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矩形 32">
              <a:extLst>
                <a:ext uri="{FF2B5EF4-FFF2-40B4-BE49-F238E27FC236}">
                  <a16:creationId xmlns:a16="http://schemas.microsoft.com/office/drawing/2014/main" id="{AAB56EEF-D7E5-46AE-B134-8E3928609EB3}"/>
                </a:ext>
              </a:extLst>
            </p:cNvPr>
            <p:cNvSpPr/>
            <p:nvPr/>
          </p:nvSpPr>
          <p:spPr>
            <a:xfrm>
              <a:off x="4265581"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a:extLst>
              <a:ext uri="{FF2B5EF4-FFF2-40B4-BE49-F238E27FC236}">
                <a16:creationId xmlns:a16="http://schemas.microsoft.com/office/drawing/2014/main" id="{980AAA1B-4545-40DA-A965-D0CF9E4F47FD}"/>
              </a:ext>
            </a:extLst>
          </p:cNvPr>
          <p:cNvGrpSpPr/>
          <p:nvPr/>
        </p:nvGrpSpPr>
        <p:grpSpPr>
          <a:xfrm>
            <a:off x="6138078" y="1638637"/>
            <a:ext cx="1788341" cy="2196987"/>
            <a:chOff x="6138078" y="1638637"/>
            <a:chExt cx="1788341" cy="2196987"/>
          </a:xfrm>
        </p:grpSpPr>
        <p:grpSp>
          <p:nvGrpSpPr>
            <p:cNvPr id="40" name="组合 39">
              <a:extLst>
                <a:ext uri="{FF2B5EF4-FFF2-40B4-BE49-F238E27FC236}">
                  <a16:creationId xmlns:a16="http://schemas.microsoft.com/office/drawing/2014/main" id="{53837923-3E0E-49C6-89CB-476E755C5067}"/>
                </a:ext>
              </a:extLst>
            </p:cNvPr>
            <p:cNvGrpSpPr/>
            <p:nvPr/>
          </p:nvGrpSpPr>
          <p:grpSpPr>
            <a:xfrm>
              <a:off x="6213680" y="1749306"/>
              <a:ext cx="1637136" cy="1980270"/>
              <a:chOff x="6213680" y="1749306"/>
              <a:chExt cx="1637136" cy="1980270"/>
            </a:xfrm>
          </p:grpSpPr>
          <p:pic>
            <p:nvPicPr>
              <p:cNvPr id="2" name="Picture 5" descr="B超-典型后巩膜葡萄肿">
                <a:extLst>
                  <a:ext uri="{FF2B5EF4-FFF2-40B4-BE49-F238E27FC236}">
                    <a16:creationId xmlns:a16="http://schemas.microsoft.com/office/drawing/2014/main" id="{AFC426C4-0C09-416F-92DD-DDBD532EDC77}"/>
                  </a:ext>
                </a:extLst>
              </p:cNvPr>
              <p:cNvPicPr preferRelativeResize="0">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213680" y="1749306"/>
                <a:ext cx="1637136" cy="145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14">
                <a:extLst>
                  <a:ext uri="{FF2B5EF4-FFF2-40B4-BE49-F238E27FC236}">
                    <a16:creationId xmlns:a16="http://schemas.microsoft.com/office/drawing/2014/main" id="{93208619-1556-46DF-86ED-AC1A1BB85F98}"/>
                  </a:ext>
                </a:extLst>
              </p:cNvPr>
              <p:cNvSpPr/>
              <p:nvPr/>
            </p:nvSpPr>
            <p:spPr>
              <a:xfrm>
                <a:off x="6322677" y="3261576"/>
                <a:ext cx="1419142" cy="468000"/>
              </a:xfrm>
              <a:prstGeom prst="rect">
                <a:avLst/>
              </a:prstGeom>
              <a:noFill/>
              <a:ln cap="flat">
                <a:noFill/>
                <a:prstDash val="solid"/>
              </a:ln>
            </p:spPr>
            <p:txBody>
              <a:bodyPr wrap="none" lIns="91439" tIns="45719" rIns="91439" bIns="45719" anchorCtr="1">
                <a:noAutofit/>
              </a:bodyPr>
              <a:lstStyle/>
              <a:p>
                <a:pPr algn="ctr" defTabSz="457189">
                  <a:defRPr sz="1800" b="0" i="0" u="none" strike="noStrike" kern="0" cap="none" spc="0" baseline="0">
                    <a:solidFill>
                      <a:srgbClr val="000000"/>
                    </a:solidFill>
                    <a:uFillTx/>
                  </a:defRPr>
                </a:pPr>
                <a:r>
                  <a:rPr lang="zh-CN" altLang="en-US" sz="1600" kern="0" dirty="0">
                    <a:solidFill>
                      <a:srgbClr val="000000"/>
                    </a:solidFill>
                    <a:latin typeface="微软雅黑" pitchFamily="34"/>
                    <a:ea typeface="微软雅黑" pitchFamily="34"/>
                  </a:rPr>
                  <a:t>后巩膜葡萄肿</a:t>
                </a:r>
                <a:endParaRPr lang="en-US" sz="1600" kern="0" dirty="0">
                  <a:solidFill>
                    <a:srgbClr val="000000"/>
                  </a:solidFill>
                  <a:latin typeface="微软雅黑" pitchFamily="34"/>
                  <a:ea typeface="微软雅黑" pitchFamily="34"/>
                </a:endParaRPr>
              </a:p>
              <a:p>
                <a:pPr algn="ctr" defTabSz="457189">
                  <a:defRPr sz="1800" b="0" i="0" u="none" strike="noStrike" kern="0" cap="none" spc="0" baseline="0">
                    <a:solidFill>
                      <a:srgbClr val="000000"/>
                    </a:solidFill>
                    <a:uFillTx/>
                  </a:defRPr>
                </a:pPr>
                <a:r>
                  <a:rPr lang="en-US" sz="1000" kern="0" dirty="0">
                    <a:solidFill>
                      <a:srgbClr val="000000"/>
                    </a:solidFill>
                    <a:latin typeface="微软雅黑" pitchFamily="34"/>
                    <a:ea typeface="微软雅黑" pitchFamily="34"/>
                  </a:rPr>
                  <a:t>Posterior scleral staphyloma</a:t>
                </a:r>
              </a:p>
            </p:txBody>
          </p:sp>
        </p:grpSp>
        <p:sp>
          <p:nvSpPr>
            <p:cNvPr id="34" name="矩形 33">
              <a:extLst>
                <a:ext uri="{FF2B5EF4-FFF2-40B4-BE49-F238E27FC236}">
                  <a16:creationId xmlns:a16="http://schemas.microsoft.com/office/drawing/2014/main" id="{E949F6D0-3DDF-4CDC-BA9D-048D9CF1C9EA}"/>
                </a:ext>
              </a:extLst>
            </p:cNvPr>
            <p:cNvSpPr/>
            <p:nvPr/>
          </p:nvSpPr>
          <p:spPr>
            <a:xfrm>
              <a:off x="6138078"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a:extLst>
              <a:ext uri="{FF2B5EF4-FFF2-40B4-BE49-F238E27FC236}">
                <a16:creationId xmlns:a16="http://schemas.microsoft.com/office/drawing/2014/main" id="{7982B988-D50C-4F5F-AF7B-2BED1A565304}"/>
              </a:ext>
            </a:extLst>
          </p:cNvPr>
          <p:cNvGrpSpPr/>
          <p:nvPr/>
        </p:nvGrpSpPr>
        <p:grpSpPr>
          <a:xfrm>
            <a:off x="8010575" y="1638637"/>
            <a:ext cx="1788341" cy="2196987"/>
            <a:chOff x="8010575" y="1638637"/>
            <a:chExt cx="1788341" cy="2196987"/>
          </a:xfrm>
        </p:grpSpPr>
        <p:grpSp>
          <p:nvGrpSpPr>
            <p:cNvPr id="41" name="组合 40">
              <a:extLst>
                <a:ext uri="{FF2B5EF4-FFF2-40B4-BE49-F238E27FC236}">
                  <a16:creationId xmlns:a16="http://schemas.microsoft.com/office/drawing/2014/main" id="{F17A6563-555C-4959-B11A-C9602B834AD0}"/>
                </a:ext>
              </a:extLst>
            </p:cNvPr>
            <p:cNvGrpSpPr/>
            <p:nvPr/>
          </p:nvGrpSpPr>
          <p:grpSpPr>
            <a:xfrm>
              <a:off x="8084606" y="1905674"/>
              <a:ext cx="1640278" cy="1823902"/>
              <a:chOff x="8084606" y="1905674"/>
              <a:chExt cx="1640278" cy="1823902"/>
            </a:xfrm>
          </p:grpSpPr>
          <p:pic>
            <p:nvPicPr>
              <p:cNvPr id="10" name="Picture 4">
                <a:extLst>
                  <a:ext uri="{FF2B5EF4-FFF2-40B4-BE49-F238E27FC236}">
                    <a16:creationId xmlns:a16="http://schemas.microsoft.com/office/drawing/2014/main" id="{C7F4ED8F-4A62-40A8-958A-F85AD80D1970}"/>
                  </a:ext>
                </a:extLst>
              </p:cNvPr>
              <p:cNvPicPr>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4606" y="1905674"/>
                <a:ext cx="1640278" cy="11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8">
                <a:extLst>
                  <a:ext uri="{FF2B5EF4-FFF2-40B4-BE49-F238E27FC236}">
                    <a16:creationId xmlns:a16="http://schemas.microsoft.com/office/drawing/2014/main" id="{53AE61FD-8F65-455B-AD4A-4C7A121D034D}"/>
                  </a:ext>
                </a:extLst>
              </p:cNvPr>
              <p:cNvSpPr/>
              <p:nvPr/>
            </p:nvSpPr>
            <p:spPr>
              <a:xfrm>
                <a:off x="8419386" y="3261576"/>
                <a:ext cx="970718" cy="468000"/>
              </a:xfrm>
              <a:prstGeom prst="rect">
                <a:avLst/>
              </a:prstGeom>
              <a:noFill/>
              <a:ln cap="flat">
                <a:noFill/>
                <a:prstDash val="solid"/>
              </a:ln>
            </p:spPr>
            <p:txBody>
              <a:bodyPr wrap="none" lIns="91439" tIns="45719" rIns="91439" bIns="45719" anchorCtr="1">
                <a:noAutofit/>
              </a:bodyPr>
              <a:lstStyle/>
              <a:p>
                <a:pPr algn="ctr" defTabSz="457189">
                  <a:defRPr sz="1800" b="0" i="0" u="none" strike="noStrike" kern="0" cap="none" spc="0" baseline="0">
                    <a:solidFill>
                      <a:srgbClr val="000000"/>
                    </a:solidFill>
                    <a:uFillTx/>
                  </a:defRPr>
                </a:pPr>
                <a:r>
                  <a:rPr lang="zh-CN" altLang="en-US" sz="1600" kern="0" dirty="0">
                    <a:solidFill>
                      <a:srgbClr val="000000"/>
                    </a:solidFill>
                    <a:latin typeface="微软雅黑" pitchFamily="34"/>
                    <a:ea typeface="微软雅黑" pitchFamily="34"/>
                  </a:rPr>
                  <a:t>黄斑劈裂</a:t>
                </a:r>
                <a:endParaRPr lang="en-US" sz="1600" kern="0" dirty="0">
                  <a:solidFill>
                    <a:srgbClr val="000000"/>
                  </a:solidFill>
                  <a:latin typeface="微软雅黑" pitchFamily="34"/>
                  <a:ea typeface="微软雅黑" pitchFamily="34"/>
                </a:endParaRPr>
              </a:p>
              <a:p>
                <a:pPr algn="ctr" defTabSz="457189">
                  <a:defRPr sz="1800" b="0" i="0" u="none" strike="noStrike" kern="0" cap="none" spc="0" baseline="0">
                    <a:solidFill>
                      <a:srgbClr val="000000"/>
                    </a:solidFill>
                    <a:uFillTx/>
                  </a:defRPr>
                </a:pPr>
                <a:r>
                  <a:rPr lang="en-US" sz="1000" kern="0" dirty="0">
                    <a:solidFill>
                      <a:srgbClr val="000000"/>
                    </a:solidFill>
                    <a:latin typeface="微软雅黑" pitchFamily="34"/>
                    <a:ea typeface="微软雅黑" pitchFamily="34"/>
                  </a:rPr>
                  <a:t>Macular retinoschisis</a:t>
                </a:r>
              </a:p>
            </p:txBody>
          </p:sp>
        </p:grpSp>
        <p:sp>
          <p:nvSpPr>
            <p:cNvPr id="35" name="矩形 34">
              <a:extLst>
                <a:ext uri="{FF2B5EF4-FFF2-40B4-BE49-F238E27FC236}">
                  <a16:creationId xmlns:a16="http://schemas.microsoft.com/office/drawing/2014/main" id="{B2D4BF4E-ADCC-4344-8D63-BF6295ADDC28}"/>
                </a:ext>
              </a:extLst>
            </p:cNvPr>
            <p:cNvSpPr/>
            <p:nvPr/>
          </p:nvSpPr>
          <p:spPr>
            <a:xfrm>
              <a:off x="8010575"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a:extLst>
              <a:ext uri="{FF2B5EF4-FFF2-40B4-BE49-F238E27FC236}">
                <a16:creationId xmlns:a16="http://schemas.microsoft.com/office/drawing/2014/main" id="{E56B14B6-5C6E-4F62-8B84-B0520CA0A6FB}"/>
              </a:ext>
            </a:extLst>
          </p:cNvPr>
          <p:cNvGrpSpPr/>
          <p:nvPr/>
        </p:nvGrpSpPr>
        <p:grpSpPr>
          <a:xfrm>
            <a:off x="9883073" y="1638637"/>
            <a:ext cx="1788341" cy="2196987"/>
            <a:chOff x="9883073" y="1638637"/>
            <a:chExt cx="1788341" cy="2196987"/>
          </a:xfrm>
        </p:grpSpPr>
        <p:grpSp>
          <p:nvGrpSpPr>
            <p:cNvPr id="42" name="组合 41">
              <a:extLst>
                <a:ext uri="{FF2B5EF4-FFF2-40B4-BE49-F238E27FC236}">
                  <a16:creationId xmlns:a16="http://schemas.microsoft.com/office/drawing/2014/main" id="{A61A70D6-343B-40DF-97BB-1F9041C7C646}"/>
                </a:ext>
              </a:extLst>
            </p:cNvPr>
            <p:cNvGrpSpPr/>
            <p:nvPr/>
          </p:nvGrpSpPr>
          <p:grpSpPr>
            <a:xfrm>
              <a:off x="9957104" y="1905674"/>
              <a:ext cx="1640278" cy="1823902"/>
              <a:chOff x="9957104" y="1905674"/>
              <a:chExt cx="1640278" cy="1823902"/>
            </a:xfrm>
          </p:grpSpPr>
          <p:pic>
            <p:nvPicPr>
              <p:cNvPr id="12" name="Picture 4">
                <a:extLst>
                  <a:ext uri="{FF2B5EF4-FFF2-40B4-BE49-F238E27FC236}">
                    <a16:creationId xmlns:a16="http://schemas.microsoft.com/office/drawing/2014/main" id="{D9EF4316-7537-4C54-8576-A8DFA1AC8BF0}"/>
                  </a:ext>
                </a:extLst>
              </p:cNvPr>
              <p:cNvPicPr>
                <a:picLocks/>
              </p:cNvPicPr>
              <p:nvPr/>
            </p:nvPicPr>
            <p:blipFill rotWithShape="1">
              <a:blip r:embed="rId8" cstate="print">
                <a:extLst>
                  <a:ext uri="{28A0092B-C50C-407E-A947-70E740481C1C}">
                    <a14:useLocalDpi xmlns:a14="http://schemas.microsoft.com/office/drawing/2010/main" val="0"/>
                  </a:ext>
                </a:extLst>
              </a:blip>
              <a:srcRect l="3629" t="5046" r="1765" b="1833"/>
              <a:stretch/>
            </p:blipFill>
            <p:spPr bwMode="auto">
              <a:xfrm>
                <a:off x="9957104" y="1905674"/>
                <a:ext cx="1640278" cy="11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22">
                <a:extLst>
                  <a:ext uri="{FF2B5EF4-FFF2-40B4-BE49-F238E27FC236}">
                    <a16:creationId xmlns:a16="http://schemas.microsoft.com/office/drawing/2014/main" id="{4F32157E-79C1-491D-848D-C1CBBD7EA97D}"/>
                  </a:ext>
                </a:extLst>
              </p:cNvPr>
              <p:cNvSpPr/>
              <p:nvPr/>
            </p:nvSpPr>
            <p:spPr>
              <a:xfrm>
                <a:off x="10097411" y="3261576"/>
                <a:ext cx="1359665" cy="468000"/>
              </a:xfrm>
              <a:prstGeom prst="rect">
                <a:avLst/>
              </a:prstGeom>
              <a:noFill/>
              <a:ln cap="flat">
                <a:noFill/>
                <a:prstDash val="solid"/>
              </a:ln>
            </p:spPr>
            <p:txBody>
              <a:bodyPr wrap="none" lIns="91439" tIns="45719" rIns="91439" bIns="45719" anchorCtr="1">
                <a:noAutofit/>
              </a:bodyPr>
              <a:lstStyle/>
              <a:p>
                <a:pPr algn="ctr" defTabSz="457189">
                  <a:defRPr sz="1800" b="0" i="0" u="none" strike="noStrike" kern="0" cap="none" spc="0" baseline="0">
                    <a:solidFill>
                      <a:srgbClr val="000000"/>
                    </a:solidFill>
                    <a:uFillTx/>
                  </a:defRPr>
                </a:pPr>
                <a:r>
                  <a:rPr lang="zh-CN" altLang="en-US" sz="1600" kern="0" dirty="0">
                    <a:solidFill>
                      <a:srgbClr val="000000"/>
                    </a:solidFill>
                    <a:latin typeface="微软雅黑" pitchFamily="34"/>
                    <a:ea typeface="微软雅黑" pitchFamily="34"/>
                  </a:rPr>
                  <a:t>黄斑裂孔</a:t>
                </a:r>
                <a:endParaRPr lang="en-US" sz="1600" kern="0" dirty="0">
                  <a:solidFill>
                    <a:srgbClr val="000000"/>
                  </a:solidFill>
                  <a:latin typeface="微软雅黑" pitchFamily="34"/>
                  <a:ea typeface="微软雅黑" pitchFamily="34"/>
                </a:endParaRPr>
              </a:p>
              <a:p>
                <a:pPr algn="ctr" defTabSz="457189">
                  <a:defRPr sz="1800" b="0" i="0" u="none" strike="noStrike" kern="0" cap="none" spc="0" baseline="0">
                    <a:solidFill>
                      <a:srgbClr val="000000"/>
                    </a:solidFill>
                    <a:uFillTx/>
                  </a:defRPr>
                </a:pPr>
                <a:r>
                  <a:rPr lang="en-US" sz="1000" kern="0" dirty="0">
                    <a:solidFill>
                      <a:srgbClr val="000000"/>
                    </a:solidFill>
                    <a:latin typeface="微软雅黑" pitchFamily="34"/>
                    <a:ea typeface="微软雅黑" pitchFamily="34"/>
                  </a:rPr>
                  <a:t>Macular hole</a:t>
                </a:r>
              </a:p>
            </p:txBody>
          </p:sp>
        </p:grpSp>
        <p:sp>
          <p:nvSpPr>
            <p:cNvPr id="36" name="矩形 35">
              <a:extLst>
                <a:ext uri="{FF2B5EF4-FFF2-40B4-BE49-F238E27FC236}">
                  <a16:creationId xmlns:a16="http://schemas.microsoft.com/office/drawing/2014/main" id="{8F402210-200F-4EB4-BE6C-45F9960AE632}"/>
                </a:ext>
              </a:extLst>
            </p:cNvPr>
            <p:cNvSpPr/>
            <p:nvPr/>
          </p:nvSpPr>
          <p:spPr>
            <a:xfrm>
              <a:off x="9883073" y="1638637"/>
              <a:ext cx="1788341" cy="2196987"/>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3" name="组合 162">
            <a:extLst>
              <a:ext uri="{FF2B5EF4-FFF2-40B4-BE49-F238E27FC236}">
                <a16:creationId xmlns:a16="http://schemas.microsoft.com/office/drawing/2014/main" id="{4747A3B7-472C-4884-B332-0EA745627A1B}"/>
              </a:ext>
            </a:extLst>
          </p:cNvPr>
          <p:cNvGrpSpPr/>
          <p:nvPr/>
        </p:nvGrpSpPr>
        <p:grpSpPr>
          <a:xfrm>
            <a:off x="2077329" y="5140945"/>
            <a:ext cx="1121304" cy="1200329"/>
            <a:chOff x="2077329" y="5140945"/>
            <a:chExt cx="1121304" cy="1200329"/>
          </a:xfrm>
        </p:grpSpPr>
        <p:sp>
          <p:nvSpPr>
            <p:cNvPr id="55" name="文本框 54">
              <a:extLst>
                <a:ext uri="{FF2B5EF4-FFF2-40B4-BE49-F238E27FC236}">
                  <a16:creationId xmlns:a16="http://schemas.microsoft.com/office/drawing/2014/main" id="{E749CC78-C274-40FD-B3AB-6735AD583DED}"/>
                </a:ext>
              </a:extLst>
            </p:cNvPr>
            <p:cNvSpPr txBox="1"/>
            <p:nvPr/>
          </p:nvSpPr>
          <p:spPr>
            <a:xfrm>
              <a:off x="2077329" y="5140945"/>
              <a:ext cx="892076" cy="1200329"/>
            </a:xfrm>
            <a:prstGeom prst="rect">
              <a:avLst/>
            </a:prstGeom>
            <a:noFill/>
          </p:spPr>
          <p:txBody>
            <a:bodyPr wrap="square" rtlCol="0">
              <a:spAutoFit/>
            </a:bodyPr>
            <a:lstStyle/>
            <a:p>
              <a:pPr algn="ctr"/>
              <a:r>
                <a:rPr lang="en-US" altLang="zh-CN" sz="7200" dirty="0">
                  <a:solidFill>
                    <a:srgbClr val="A63636"/>
                  </a:solidFill>
                  <a:latin typeface="Haettenschweiler" panose="020B0706040902060204" pitchFamily="34" charset="0"/>
                  <a:ea typeface="微软雅黑" panose="020B0503020204020204" pitchFamily="34" charset="-122"/>
                </a:rPr>
                <a:t>99</a:t>
              </a:r>
              <a:endParaRPr lang="zh-CN" altLang="en-US" sz="7200" dirty="0">
                <a:solidFill>
                  <a:srgbClr val="A63636"/>
                </a:solidFill>
                <a:latin typeface="Haettenschweiler" panose="020B0706040902060204" pitchFamily="34" charset="0"/>
                <a:ea typeface="微软雅黑" panose="020B0503020204020204" pitchFamily="34" charset="-122"/>
              </a:endParaRPr>
            </a:p>
          </p:txBody>
        </p:sp>
        <p:sp>
          <p:nvSpPr>
            <p:cNvPr id="56" name="椭圆 55">
              <a:extLst>
                <a:ext uri="{FF2B5EF4-FFF2-40B4-BE49-F238E27FC236}">
                  <a16:creationId xmlns:a16="http://schemas.microsoft.com/office/drawing/2014/main" id="{06CA5FC4-B731-4C53-B0A9-2ADBF18F621D}"/>
                </a:ext>
              </a:extLst>
            </p:cNvPr>
            <p:cNvSpPr/>
            <p:nvPr/>
          </p:nvSpPr>
          <p:spPr>
            <a:xfrm>
              <a:off x="2890250" y="5862752"/>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sp>
        <p:nvSpPr>
          <p:cNvPr id="139" name="箭头: 右 138">
            <a:extLst>
              <a:ext uri="{FF2B5EF4-FFF2-40B4-BE49-F238E27FC236}">
                <a16:creationId xmlns:a16="http://schemas.microsoft.com/office/drawing/2014/main" id="{89F93C65-6EF0-4E32-9990-D0BA38030415}"/>
              </a:ext>
            </a:extLst>
          </p:cNvPr>
          <p:cNvSpPr/>
          <p:nvPr/>
        </p:nvSpPr>
        <p:spPr>
          <a:xfrm rot="5400000">
            <a:off x="2333287" y="5011580"/>
            <a:ext cx="380160" cy="421096"/>
          </a:xfrm>
          <a:prstGeom prst="rightArrow">
            <a:avLst/>
          </a:prstGeom>
          <a:noFill/>
          <a:ln w="19050">
            <a:solidFill>
              <a:srgbClr val="7F7F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39">
            <a:extLst>
              <a:ext uri="{FF2B5EF4-FFF2-40B4-BE49-F238E27FC236}">
                <a16:creationId xmlns:a16="http://schemas.microsoft.com/office/drawing/2014/main" id="{47276314-572E-4952-8CA7-C98AF1F25E2F}"/>
              </a:ext>
            </a:extLst>
          </p:cNvPr>
          <p:cNvSpPr/>
          <p:nvPr/>
        </p:nvSpPr>
        <p:spPr>
          <a:xfrm>
            <a:off x="511146" y="3959702"/>
            <a:ext cx="11181845" cy="2505834"/>
          </a:xfrm>
          <a:prstGeom prst="rect">
            <a:avLst/>
          </a:prstGeom>
          <a:noFill/>
          <a:ln>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箭头: 右 145">
            <a:extLst>
              <a:ext uri="{FF2B5EF4-FFF2-40B4-BE49-F238E27FC236}">
                <a16:creationId xmlns:a16="http://schemas.microsoft.com/office/drawing/2014/main" id="{867D9612-8851-4D4B-8864-D052FA174635}"/>
              </a:ext>
            </a:extLst>
          </p:cNvPr>
          <p:cNvSpPr/>
          <p:nvPr/>
        </p:nvSpPr>
        <p:spPr>
          <a:xfrm rot="5400000">
            <a:off x="4715043" y="4987304"/>
            <a:ext cx="380160" cy="421096"/>
          </a:xfrm>
          <a:prstGeom prst="rightArrow">
            <a:avLst/>
          </a:prstGeom>
          <a:noFill/>
          <a:ln w="19050">
            <a:solidFill>
              <a:srgbClr val="7F7F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箭头: 右 148">
            <a:extLst>
              <a:ext uri="{FF2B5EF4-FFF2-40B4-BE49-F238E27FC236}">
                <a16:creationId xmlns:a16="http://schemas.microsoft.com/office/drawing/2014/main" id="{A2A0E9F9-4B6A-4841-892C-8E4615A3D5A0}"/>
              </a:ext>
            </a:extLst>
          </p:cNvPr>
          <p:cNvSpPr/>
          <p:nvPr/>
        </p:nvSpPr>
        <p:spPr>
          <a:xfrm rot="5400000">
            <a:off x="7096799" y="4987304"/>
            <a:ext cx="380160" cy="421096"/>
          </a:xfrm>
          <a:prstGeom prst="rightArrow">
            <a:avLst/>
          </a:prstGeom>
          <a:noFill/>
          <a:ln w="19050">
            <a:solidFill>
              <a:srgbClr val="7F7F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箭头: 右 151">
            <a:extLst>
              <a:ext uri="{FF2B5EF4-FFF2-40B4-BE49-F238E27FC236}">
                <a16:creationId xmlns:a16="http://schemas.microsoft.com/office/drawing/2014/main" id="{C6B0F192-011E-458A-8501-DAC71B8E602A}"/>
              </a:ext>
            </a:extLst>
          </p:cNvPr>
          <p:cNvSpPr/>
          <p:nvPr/>
        </p:nvSpPr>
        <p:spPr>
          <a:xfrm rot="5400000">
            <a:off x="9478554" y="4987304"/>
            <a:ext cx="380160" cy="421096"/>
          </a:xfrm>
          <a:prstGeom prst="rightArrow">
            <a:avLst/>
          </a:prstGeom>
          <a:noFill/>
          <a:ln w="19050">
            <a:solidFill>
              <a:srgbClr val="7F7F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文本框 154">
            <a:extLst>
              <a:ext uri="{FF2B5EF4-FFF2-40B4-BE49-F238E27FC236}">
                <a16:creationId xmlns:a16="http://schemas.microsoft.com/office/drawing/2014/main" id="{1100CBB0-3244-46B1-BE65-65F0DD24DD12}"/>
              </a:ext>
            </a:extLst>
          </p:cNvPr>
          <p:cNvSpPr txBox="1"/>
          <p:nvPr/>
        </p:nvSpPr>
        <p:spPr>
          <a:xfrm>
            <a:off x="1389367" y="4563909"/>
            <a:ext cx="2268000" cy="360000"/>
          </a:xfrm>
          <a:prstGeom prst="rect">
            <a:avLst/>
          </a:prstGeom>
          <a:solidFill>
            <a:schemeClr val="bg1">
              <a:lumMod val="50000"/>
            </a:schemeClr>
          </a:solidFill>
        </p:spPr>
        <p:txBody>
          <a:bodyPr wrap="square" rtlCol="0" anchor="ctr">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近视性黄斑病变风险</a:t>
            </a:r>
          </a:p>
        </p:txBody>
      </p:sp>
      <p:sp>
        <p:nvSpPr>
          <p:cNvPr id="156" name="文本框 155">
            <a:extLst>
              <a:ext uri="{FF2B5EF4-FFF2-40B4-BE49-F238E27FC236}">
                <a16:creationId xmlns:a16="http://schemas.microsoft.com/office/drawing/2014/main" id="{645DC5C1-C294-479E-9F96-A7674E433D4C}"/>
              </a:ext>
            </a:extLst>
          </p:cNvPr>
          <p:cNvSpPr txBox="1"/>
          <p:nvPr/>
        </p:nvSpPr>
        <p:spPr>
          <a:xfrm>
            <a:off x="3771123" y="4574632"/>
            <a:ext cx="2268000" cy="338554"/>
          </a:xfrm>
          <a:prstGeom prst="rect">
            <a:avLst/>
          </a:prstGeom>
          <a:solidFill>
            <a:schemeClr val="bg1">
              <a:lumMod val="50000"/>
            </a:schemeClr>
          </a:solidFill>
        </p:spPr>
        <p:txBody>
          <a:bodyPr wrap="square" rtlCol="0" anchor="ctr">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近视网膜脱风险</a:t>
            </a:r>
          </a:p>
        </p:txBody>
      </p:sp>
      <p:sp>
        <p:nvSpPr>
          <p:cNvPr id="157" name="文本框 156">
            <a:extLst>
              <a:ext uri="{FF2B5EF4-FFF2-40B4-BE49-F238E27FC236}">
                <a16:creationId xmlns:a16="http://schemas.microsoft.com/office/drawing/2014/main" id="{065D13DF-E10F-480C-8154-650D028CC910}"/>
              </a:ext>
            </a:extLst>
          </p:cNvPr>
          <p:cNvSpPr txBox="1"/>
          <p:nvPr/>
        </p:nvSpPr>
        <p:spPr>
          <a:xfrm>
            <a:off x="6152879" y="4574632"/>
            <a:ext cx="2268000" cy="338554"/>
          </a:xfrm>
          <a:prstGeom prst="rect">
            <a:avLst/>
          </a:prstGeom>
          <a:solidFill>
            <a:schemeClr val="bg1">
              <a:lumMod val="50000"/>
            </a:schemeClr>
          </a:solidFill>
        </p:spPr>
        <p:txBody>
          <a:bodyPr wrap="square" rtlCol="0" anchor="ctr">
            <a:spAutoFit/>
          </a:bodyPr>
          <a:lstStyle/>
          <a:p>
            <a:pPr algn="ctr"/>
            <a:r>
              <a:rPr kumimoji="1" lang="zh-CN" altLang="en-US" sz="1600" b="1" dirty="0">
                <a:solidFill>
                  <a:schemeClr val="bg1"/>
                </a:solidFill>
                <a:latin typeface="微软雅黑" panose="020B0503020204020204" pitchFamily="34" charset="-122"/>
                <a:ea typeface="微软雅黑" panose="020B0503020204020204" pitchFamily="34" charset="-122"/>
                <a:sym typeface="Wingdings" panose="05000000000000000000" pitchFamily="2" charset="2"/>
              </a:rPr>
              <a:t>后囊膜下白内的障</a:t>
            </a:r>
            <a:r>
              <a:rPr lang="zh-CN" altLang="en-US" sz="1600" b="1" dirty="0">
                <a:solidFill>
                  <a:schemeClr val="bg1"/>
                </a:solidFill>
                <a:latin typeface="微软雅黑" panose="020B0503020204020204" pitchFamily="34" charset="-122"/>
                <a:ea typeface="微软雅黑" panose="020B0503020204020204" pitchFamily="34" charset="-122"/>
              </a:rPr>
              <a:t>风险</a:t>
            </a:r>
          </a:p>
        </p:txBody>
      </p:sp>
      <p:sp>
        <p:nvSpPr>
          <p:cNvPr id="158" name="文本框 157">
            <a:extLst>
              <a:ext uri="{FF2B5EF4-FFF2-40B4-BE49-F238E27FC236}">
                <a16:creationId xmlns:a16="http://schemas.microsoft.com/office/drawing/2014/main" id="{F64F4921-1463-4FE6-9061-E5922006EAAC}"/>
              </a:ext>
            </a:extLst>
          </p:cNvPr>
          <p:cNvSpPr txBox="1"/>
          <p:nvPr/>
        </p:nvSpPr>
        <p:spPr>
          <a:xfrm>
            <a:off x="8534634" y="4574632"/>
            <a:ext cx="2268000" cy="338554"/>
          </a:xfrm>
          <a:prstGeom prst="rect">
            <a:avLst/>
          </a:prstGeom>
          <a:solidFill>
            <a:schemeClr val="bg1">
              <a:lumMod val="50000"/>
            </a:schemeClr>
          </a:solidFill>
        </p:spPr>
        <p:txBody>
          <a:bodyPr wrap="square" rtlCol="0" anchor="ctr">
            <a:spAutoFit/>
          </a:bodyPr>
          <a:lstStyle/>
          <a:p>
            <a:pPr algn="ctr"/>
            <a:r>
              <a:rPr kumimoji="1" lang="zh-CN" altLang="en-US" sz="1600" b="1" dirty="0">
                <a:solidFill>
                  <a:schemeClr val="bg1"/>
                </a:solidFill>
                <a:latin typeface="微软雅黑" panose="020B0503020204020204" pitchFamily="34" charset="-122"/>
                <a:ea typeface="微软雅黑" panose="020B0503020204020204" pitchFamily="34" charset="-122"/>
                <a:sym typeface="Wingdings" panose="05000000000000000000" pitchFamily="2" charset="2"/>
              </a:rPr>
              <a:t>青光眼</a:t>
            </a:r>
            <a:r>
              <a:rPr lang="zh-CN" altLang="en-US" sz="1600" b="1" dirty="0">
                <a:solidFill>
                  <a:schemeClr val="bg1"/>
                </a:solidFill>
                <a:latin typeface="微软雅黑" panose="020B0503020204020204" pitchFamily="34" charset="-122"/>
                <a:ea typeface="微软雅黑" panose="020B0503020204020204" pitchFamily="34" charset="-122"/>
              </a:rPr>
              <a:t>风险</a:t>
            </a:r>
          </a:p>
        </p:txBody>
      </p:sp>
      <p:grpSp>
        <p:nvGrpSpPr>
          <p:cNvPr id="167" name="组合 166">
            <a:extLst>
              <a:ext uri="{FF2B5EF4-FFF2-40B4-BE49-F238E27FC236}">
                <a16:creationId xmlns:a16="http://schemas.microsoft.com/office/drawing/2014/main" id="{2D23D46C-6E64-4BAE-B430-4CBF809823DA}"/>
              </a:ext>
            </a:extLst>
          </p:cNvPr>
          <p:cNvGrpSpPr/>
          <p:nvPr/>
        </p:nvGrpSpPr>
        <p:grpSpPr>
          <a:xfrm>
            <a:off x="4459085" y="5140945"/>
            <a:ext cx="1118607" cy="1200329"/>
            <a:chOff x="4459085" y="5076209"/>
            <a:chExt cx="1118607" cy="1200329"/>
          </a:xfrm>
        </p:grpSpPr>
        <p:sp>
          <p:nvSpPr>
            <p:cNvPr id="165" name="文本框 164">
              <a:extLst>
                <a:ext uri="{FF2B5EF4-FFF2-40B4-BE49-F238E27FC236}">
                  <a16:creationId xmlns:a16="http://schemas.microsoft.com/office/drawing/2014/main" id="{0A3D4880-D7FC-4E19-AB12-F90B9EDF9792}"/>
                </a:ext>
              </a:extLst>
            </p:cNvPr>
            <p:cNvSpPr txBox="1"/>
            <p:nvPr/>
          </p:nvSpPr>
          <p:spPr>
            <a:xfrm>
              <a:off x="4459085" y="5076209"/>
              <a:ext cx="892076" cy="1200329"/>
            </a:xfrm>
            <a:prstGeom prst="rect">
              <a:avLst/>
            </a:prstGeom>
            <a:noFill/>
          </p:spPr>
          <p:txBody>
            <a:bodyPr wrap="square" rtlCol="0">
              <a:spAutoFit/>
            </a:bodyPr>
            <a:lstStyle/>
            <a:p>
              <a:pPr algn="ctr"/>
              <a:r>
                <a:rPr lang="en-US" altLang="zh-CN" sz="7200" dirty="0">
                  <a:solidFill>
                    <a:srgbClr val="A63636"/>
                  </a:solidFill>
                  <a:latin typeface="Haettenschweiler" panose="020B0706040902060204" pitchFamily="34" charset="0"/>
                  <a:ea typeface="微软雅黑" panose="020B0503020204020204" pitchFamily="34" charset="-122"/>
                </a:rPr>
                <a:t>98</a:t>
              </a:r>
              <a:endParaRPr lang="zh-CN" altLang="en-US" sz="7200" dirty="0">
                <a:solidFill>
                  <a:srgbClr val="A63636"/>
                </a:solidFill>
                <a:latin typeface="Haettenschweiler" panose="020B0706040902060204" pitchFamily="34" charset="0"/>
                <a:ea typeface="微软雅黑" panose="020B0503020204020204" pitchFamily="34" charset="-122"/>
              </a:endParaRPr>
            </a:p>
          </p:txBody>
        </p:sp>
        <p:sp>
          <p:nvSpPr>
            <p:cNvPr id="166" name="椭圆 165">
              <a:extLst>
                <a:ext uri="{FF2B5EF4-FFF2-40B4-BE49-F238E27FC236}">
                  <a16:creationId xmlns:a16="http://schemas.microsoft.com/office/drawing/2014/main" id="{660F577D-B1BC-46E1-B96B-8BA5DF0A9696}"/>
                </a:ext>
              </a:extLst>
            </p:cNvPr>
            <p:cNvSpPr/>
            <p:nvPr/>
          </p:nvSpPr>
          <p:spPr>
            <a:xfrm>
              <a:off x="5269309" y="5798016"/>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grpSp>
        <p:nvGrpSpPr>
          <p:cNvPr id="168" name="组合 167">
            <a:extLst>
              <a:ext uri="{FF2B5EF4-FFF2-40B4-BE49-F238E27FC236}">
                <a16:creationId xmlns:a16="http://schemas.microsoft.com/office/drawing/2014/main" id="{0AF56CED-D256-4129-944F-E6BB2F4CE368}"/>
              </a:ext>
            </a:extLst>
          </p:cNvPr>
          <p:cNvGrpSpPr/>
          <p:nvPr/>
        </p:nvGrpSpPr>
        <p:grpSpPr>
          <a:xfrm>
            <a:off x="6829678" y="5140945"/>
            <a:ext cx="1191808" cy="1200329"/>
            <a:chOff x="4418252" y="5076209"/>
            <a:chExt cx="1191808" cy="1200329"/>
          </a:xfrm>
        </p:grpSpPr>
        <p:sp>
          <p:nvSpPr>
            <p:cNvPr id="169" name="文本框 168">
              <a:extLst>
                <a:ext uri="{FF2B5EF4-FFF2-40B4-BE49-F238E27FC236}">
                  <a16:creationId xmlns:a16="http://schemas.microsoft.com/office/drawing/2014/main" id="{F31C36B9-0009-499D-8B7A-71F882CD0CD8}"/>
                </a:ext>
              </a:extLst>
            </p:cNvPr>
            <p:cNvSpPr txBox="1"/>
            <p:nvPr/>
          </p:nvSpPr>
          <p:spPr>
            <a:xfrm>
              <a:off x="4418252" y="5076209"/>
              <a:ext cx="932909" cy="1200329"/>
            </a:xfrm>
            <a:prstGeom prst="rect">
              <a:avLst/>
            </a:prstGeom>
            <a:noFill/>
          </p:spPr>
          <p:txBody>
            <a:bodyPr wrap="square" rtlCol="0">
              <a:spAutoFit/>
            </a:bodyPr>
            <a:lstStyle/>
            <a:p>
              <a:pPr algn="ctr"/>
              <a:r>
                <a:rPr lang="en-US" altLang="zh-CN" sz="7200" dirty="0">
                  <a:solidFill>
                    <a:srgbClr val="A63636"/>
                  </a:solidFill>
                  <a:latin typeface="Haettenschweiler" panose="020B0706040902060204" pitchFamily="34" charset="0"/>
                  <a:ea typeface="微软雅黑" panose="020B0503020204020204" pitchFamily="34" charset="-122"/>
                </a:rPr>
                <a:t>74</a:t>
              </a:r>
              <a:endParaRPr lang="zh-CN" altLang="en-US" sz="7200" dirty="0">
                <a:solidFill>
                  <a:srgbClr val="A63636"/>
                </a:solidFill>
                <a:latin typeface="Haettenschweiler" panose="020B0706040902060204" pitchFamily="34" charset="0"/>
                <a:ea typeface="微软雅黑" panose="020B0503020204020204" pitchFamily="34" charset="-122"/>
              </a:endParaRPr>
            </a:p>
          </p:txBody>
        </p:sp>
        <p:sp>
          <p:nvSpPr>
            <p:cNvPr id="170" name="椭圆 169">
              <a:extLst>
                <a:ext uri="{FF2B5EF4-FFF2-40B4-BE49-F238E27FC236}">
                  <a16:creationId xmlns:a16="http://schemas.microsoft.com/office/drawing/2014/main" id="{1570517D-0297-4E66-A4FA-8E3190F03B99}"/>
                </a:ext>
              </a:extLst>
            </p:cNvPr>
            <p:cNvSpPr/>
            <p:nvPr/>
          </p:nvSpPr>
          <p:spPr>
            <a:xfrm>
              <a:off x="5301677" y="5798016"/>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grpSp>
        <p:nvGrpSpPr>
          <p:cNvPr id="171" name="组合 170">
            <a:extLst>
              <a:ext uri="{FF2B5EF4-FFF2-40B4-BE49-F238E27FC236}">
                <a16:creationId xmlns:a16="http://schemas.microsoft.com/office/drawing/2014/main" id="{767AB8F9-B58D-4D4A-9F68-58382474F2B7}"/>
              </a:ext>
            </a:extLst>
          </p:cNvPr>
          <p:cNvGrpSpPr/>
          <p:nvPr/>
        </p:nvGrpSpPr>
        <p:grpSpPr>
          <a:xfrm>
            <a:off x="9208737" y="5140945"/>
            <a:ext cx="1046152" cy="1200329"/>
            <a:chOff x="4418252" y="5076209"/>
            <a:chExt cx="1046152" cy="1200329"/>
          </a:xfrm>
        </p:grpSpPr>
        <p:sp>
          <p:nvSpPr>
            <p:cNvPr id="172" name="文本框 171">
              <a:extLst>
                <a:ext uri="{FF2B5EF4-FFF2-40B4-BE49-F238E27FC236}">
                  <a16:creationId xmlns:a16="http://schemas.microsoft.com/office/drawing/2014/main" id="{F7A9EFB8-51BB-4561-BB05-4F3F02B78D38}"/>
                </a:ext>
              </a:extLst>
            </p:cNvPr>
            <p:cNvSpPr txBox="1"/>
            <p:nvPr/>
          </p:nvSpPr>
          <p:spPr>
            <a:xfrm>
              <a:off x="4418252" y="5076209"/>
              <a:ext cx="932909" cy="1200329"/>
            </a:xfrm>
            <a:prstGeom prst="rect">
              <a:avLst/>
            </a:prstGeom>
            <a:noFill/>
          </p:spPr>
          <p:txBody>
            <a:bodyPr wrap="square" rtlCol="0">
              <a:spAutoFit/>
            </a:bodyPr>
            <a:lstStyle/>
            <a:p>
              <a:pPr algn="ctr"/>
              <a:r>
                <a:rPr lang="en-US" altLang="zh-CN" sz="7200" dirty="0">
                  <a:solidFill>
                    <a:srgbClr val="A63636"/>
                  </a:solidFill>
                  <a:latin typeface="Haettenschweiler" panose="020B0706040902060204" pitchFamily="34" charset="0"/>
                  <a:ea typeface="微软雅黑" panose="020B0503020204020204" pitchFamily="34" charset="-122"/>
                </a:rPr>
                <a:t>67</a:t>
              </a:r>
              <a:endParaRPr lang="zh-CN" altLang="en-US" sz="7200" dirty="0">
                <a:solidFill>
                  <a:srgbClr val="A63636"/>
                </a:solidFill>
                <a:latin typeface="Haettenschweiler" panose="020B0706040902060204" pitchFamily="34" charset="0"/>
                <a:ea typeface="微软雅黑" panose="020B0503020204020204" pitchFamily="34" charset="-122"/>
              </a:endParaRPr>
            </a:p>
          </p:txBody>
        </p:sp>
        <p:sp>
          <p:nvSpPr>
            <p:cNvPr id="173" name="椭圆 172">
              <a:extLst>
                <a:ext uri="{FF2B5EF4-FFF2-40B4-BE49-F238E27FC236}">
                  <a16:creationId xmlns:a16="http://schemas.microsoft.com/office/drawing/2014/main" id="{1AFDC780-EDCF-40FD-831D-168E60FD07E9}"/>
                </a:ext>
              </a:extLst>
            </p:cNvPr>
            <p:cNvSpPr/>
            <p:nvPr/>
          </p:nvSpPr>
          <p:spPr>
            <a:xfrm>
              <a:off x="5156021" y="5798016"/>
              <a:ext cx="308383" cy="308383"/>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spTree>
    <p:extLst>
      <p:ext uri="{BB962C8B-B14F-4D97-AF65-F5344CB8AC3E}">
        <p14:creationId xmlns:p14="http://schemas.microsoft.com/office/powerpoint/2010/main" val="360369133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E21D3CB2-86CC-4FDF-AB78-3AB86AF10952}"/>
              </a:ext>
            </a:extLst>
          </p:cNvPr>
          <p:cNvGrpSpPr/>
          <p:nvPr/>
        </p:nvGrpSpPr>
        <p:grpSpPr>
          <a:xfrm>
            <a:off x="2168569" y="662190"/>
            <a:ext cx="7854863" cy="717574"/>
            <a:chOff x="2168569" y="645862"/>
            <a:chExt cx="7854863" cy="717574"/>
          </a:xfrm>
        </p:grpSpPr>
        <p:sp>
          <p:nvSpPr>
            <p:cNvPr id="15" name="Text Box 6">
              <a:extLst>
                <a:ext uri="{FF2B5EF4-FFF2-40B4-BE49-F238E27FC236}">
                  <a16:creationId xmlns:a16="http://schemas.microsoft.com/office/drawing/2014/main" id="{7C4716DD-DB9F-423A-8B64-86FC484AF489}"/>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8--</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高度近视</a:t>
              </a:r>
              <a:r>
                <a:rPr lang="en-US" altLang="zh-CN"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预防病理性近视盲）</a:t>
              </a:r>
            </a:p>
          </p:txBody>
        </p:sp>
        <p:sp>
          <p:nvSpPr>
            <p:cNvPr id="16" name="矩形 15">
              <a:extLst>
                <a:ext uri="{FF2B5EF4-FFF2-40B4-BE49-F238E27FC236}">
                  <a16:creationId xmlns:a16="http://schemas.microsoft.com/office/drawing/2014/main" id="{36B67D05-8393-4EA1-910E-1573FA9D2532}"/>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24" name="组合 23">
            <a:extLst>
              <a:ext uri="{FF2B5EF4-FFF2-40B4-BE49-F238E27FC236}">
                <a16:creationId xmlns:a16="http://schemas.microsoft.com/office/drawing/2014/main" id="{2D75FDB3-BC5A-40A2-A3CB-A692B972F9F7}"/>
              </a:ext>
            </a:extLst>
          </p:cNvPr>
          <p:cNvGrpSpPr/>
          <p:nvPr/>
        </p:nvGrpSpPr>
        <p:grpSpPr>
          <a:xfrm>
            <a:off x="1426644" y="1618487"/>
            <a:ext cx="9338712" cy="4750309"/>
            <a:chOff x="1280340" y="1618487"/>
            <a:chExt cx="9338712" cy="4750309"/>
          </a:xfrm>
        </p:grpSpPr>
        <p:grpSp>
          <p:nvGrpSpPr>
            <p:cNvPr id="22" name="组合 21">
              <a:extLst>
                <a:ext uri="{FF2B5EF4-FFF2-40B4-BE49-F238E27FC236}">
                  <a16:creationId xmlns:a16="http://schemas.microsoft.com/office/drawing/2014/main" id="{0B7B02DC-11DE-4E18-8DC3-5F0445ED8FFB}"/>
                </a:ext>
              </a:extLst>
            </p:cNvPr>
            <p:cNvGrpSpPr/>
            <p:nvPr/>
          </p:nvGrpSpPr>
          <p:grpSpPr>
            <a:xfrm>
              <a:off x="1280340" y="1618487"/>
              <a:ext cx="2880000" cy="4750309"/>
              <a:chOff x="1362636" y="1741931"/>
              <a:chExt cx="2880000" cy="4750309"/>
            </a:xfrm>
          </p:grpSpPr>
          <p:sp>
            <p:nvSpPr>
              <p:cNvPr id="18" name="文本框 17">
                <a:extLst>
                  <a:ext uri="{FF2B5EF4-FFF2-40B4-BE49-F238E27FC236}">
                    <a16:creationId xmlns:a16="http://schemas.microsoft.com/office/drawing/2014/main" id="{448B3020-9789-437A-B255-892A573E4DFD}"/>
                  </a:ext>
                </a:extLst>
              </p:cNvPr>
              <p:cNvSpPr txBox="1"/>
              <p:nvPr/>
            </p:nvSpPr>
            <p:spPr>
              <a:xfrm>
                <a:off x="1362636" y="1741931"/>
                <a:ext cx="2880000" cy="720000"/>
              </a:xfrm>
              <a:prstGeom prst="rect">
                <a:avLst/>
              </a:prstGeom>
              <a:solidFill>
                <a:srgbClr val="A63636"/>
              </a:solidFill>
              <a:ln>
                <a:solidFill>
                  <a:srgbClr val="A63636"/>
                </a:solidFill>
              </a:ln>
            </p:spPr>
            <p:txBody>
              <a:bodyPr wrap="square" rtlCol="0" anchor="ctr">
                <a:noAutofit/>
              </a:bodyPr>
              <a:lstStyle/>
              <a:p>
                <a:pPr algn="ctr">
                  <a:lnSpc>
                    <a:spcPts val="2500"/>
                  </a:lnSpc>
                </a:pPr>
                <a:r>
                  <a:rPr lang="zh-CN" altLang="en-US" b="1" dirty="0">
                    <a:solidFill>
                      <a:schemeClr val="bg1"/>
                    </a:solidFill>
                    <a:latin typeface="微软雅黑" panose="020B0503020204020204" pitchFamily="34" charset="-122"/>
                    <a:ea typeface="微软雅黑" panose="020B0503020204020204" pitchFamily="34" charset="-122"/>
                  </a:rPr>
                  <a:t>预防病理性近视盲</a:t>
                </a:r>
                <a:endParaRPr lang="en-US" altLang="zh-CN" b="1" dirty="0">
                  <a:solidFill>
                    <a:schemeClr val="bg1"/>
                  </a:solidFill>
                  <a:latin typeface="微软雅黑" panose="020B0503020204020204" pitchFamily="34" charset="-122"/>
                  <a:ea typeface="微软雅黑" panose="020B0503020204020204" pitchFamily="34" charset="-122"/>
                </a:endParaRPr>
              </a:p>
              <a:p>
                <a:pPr algn="ctr">
                  <a:lnSpc>
                    <a:spcPts val="2500"/>
                  </a:lnSpc>
                </a:pPr>
                <a:r>
                  <a:rPr lang="zh-CN" altLang="en-US" b="1" dirty="0">
                    <a:solidFill>
                      <a:schemeClr val="bg1"/>
                    </a:solidFill>
                    <a:latin typeface="微软雅黑" panose="020B0503020204020204" pitchFamily="34" charset="-122"/>
                    <a:ea typeface="微软雅黑" panose="020B0503020204020204" pitchFamily="34" charset="-122"/>
                  </a:rPr>
                  <a:t>要从发现危险因素开始</a:t>
                </a:r>
              </a:p>
            </p:txBody>
          </p:sp>
          <p:sp>
            <p:nvSpPr>
              <p:cNvPr id="66" name="文本框 65">
                <a:extLst>
                  <a:ext uri="{FF2B5EF4-FFF2-40B4-BE49-F238E27FC236}">
                    <a16:creationId xmlns:a16="http://schemas.microsoft.com/office/drawing/2014/main" id="{77A172E7-67CF-4754-B9ED-1846ED2B631A}"/>
                  </a:ext>
                </a:extLst>
              </p:cNvPr>
              <p:cNvSpPr txBox="1"/>
              <p:nvPr/>
            </p:nvSpPr>
            <p:spPr>
              <a:xfrm>
                <a:off x="1362636" y="2514598"/>
                <a:ext cx="2880000" cy="3977642"/>
              </a:xfrm>
              <a:prstGeom prst="rect">
                <a:avLst/>
              </a:prstGeom>
              <a:noFill/>
              <a:ln>
                <a:solidFill>
                  <a:srgbClr val="A63636"/>
                </a:solidFill>
              </a:ln>
            </p:spPr>
            <p:txBody>
              <a:bodyPr wrap="square" rtlCol="0" anchor="t">
                <a:noAutofit/>
              </a:bodyPr>
              <a:lstStyle/>
              <a:p>
                <a:pPr algn="just">
                  <a:lnSpc>
                    <a:spcPts val="3000"/>
                  </a:lnSpc>
                  <a:spcBef>
                    <a:spcPct val="0"/>
                  </a:spcBef>
                  <a:buFontTx/>
                  <a:buNone/>
                </a:pPr>
                <a:r>
                  <a:rPr lang="zh-CN" altLang="en-US" sz="1600" dirty="0">
                    <a:latin typeface="微软雅黑" panose="020B0503020204020204" pitchFamily="34" charset="-122"/>
                    <a:ea typeface="微软雅黑" panose="020B0503020204020204" pitchFamily="34" charset="-122"/>
                  </a:rPr>
                  <a:t>       防治糖尿病视网膜病</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年龄相关性黄斑变性盲的阶段性成果</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让我们有时间去研究和防控“异军突起”的致盲性眼病</a:t>
                </a:r>
                <a:r>
                  <a:rPr lang="en-US" altLang="zh-CN" sz="1600" dirty="0">
                    <a:latin typeface="微软雅黑" panose="020B0503020204020204" pitchFamily="34" charset="-122"/>
                    <a:ea typeface="微软雅黑" panose="020B0503020204020204" pitchFamily="34" charset="-122"/>
                  </a:rPr>
                  <a:t>:</a:t>
                </a:r>
              </a:p>
              <a:p>
                <a:pPr algn="ctr">
                  <a:lnSpc>
                    <a:spcPts val="3000"/>
                  </a:lnSpc>
                  <a:spcBef>
                    <a:spcPct val="0"/>
                  </a:spcBef>
                  <a:buFontTx/>
                  <a:buNone/>
                </a:pPr>
                <a:r>
                  <a:rPr lang="zh-CN" altLang="en-US" b="1" dirty="0">
                    <a:solidFill>
                      <a:schemeClr val="bg1"/>
                    </a:solidFill>
                    <a:highlight>
                      <a:srgbClr val="A63636"/>
                    </a:highlight>
                    <a:latin typeface="微软雅黑" panose="020B0503020204020204" pitchFamily="34" charset="-122"/>
                    <a:ea typeface="微软雅黑" panose="020B0503020204020204" pitchFamily="34" charset="-122"/>
                  </a:rPr>
                  <a:t>病理性近视</a:t>
                </a:r>
                <a:endParaRPr lang="en-US" altLang="zh-CN" b="1" dirty="0">
                  <a:solidFill>
                    <a:schemeClr val="bg1"/>
                  </a:solidFill>
                  <a:highlight>
                    <a:srgbClr val="A63636"/>
                  </a:highlight>
                  <a:latin typeface="微软雅黑" panose="020B0503020204020204" pitchFamily="34" charset="-122"/>
                  <a:ea typeface="微软雅黑" panose="020B0503020204020204" pitchFamily="34" charset="-122"/>
                </a:endParaRPr>
              </a:p>
              <a:p>
                <a:pPr marL="285750" indent="-285750" algn="just">
                  <a:lnSpc>
                    <a:spcPts val="3000"/>
                  </a:lnSpc>
                  <a:spcBef>
                    <a:spcPct val="0"/>
                  </a:spcBef>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近视的发病机制</a:t>
                </a:r>
                <a:endParaRPr lang="en-US" altLang="zh-CN" sz="1600" dirty="0">
                  <a:latin typeface="微软雅黑" panose="020B0503020204020204" pitchFamily="34" charset="-122"/>
                  <a:ea typeface="微软雅黑" panose="020B0503020204020204" pitchFamily="34" charset="-122"/>
                </a:endParaRPr>
              </a:p>
              <a:p>
                <a:pPr marL="285750" indent="-285750" algn="just">
                  <a:lnSpc>
                    <a:spcPts val="3000"/>
                  </a:lnSpc>
                  <a:spcBef>
                    <a:spcPct val="0"/>
                  </a:spcBef>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病理性近视从量变到质变的发展规律</a:t>
                </a:r>
                <a:endParaRPr lang="en-US" altLang="zh-CN" sz="1600" dirty="0">
                  <a:latin typeface="微软雅黑" panose="020B0503020204020204" pitchFamily="34" charset="-122"/>
                  <a:ea typeface="微软雅黑" panose="020B0503020204020204" pitchFamily="34" charset="-122"/>
                </a:endParaRPr>
              </a:p>
              <a:p>
                <a:pPr marL="285750" indent="-285750" algn="just">
                  <a:lnSpc>
                    <a:spcPts val="3000"/>
                  </a:lnSpc>
                  <a:spcBef>
                    <a:spcPct val="0"/>
                  </a:spcBef>
                  <a:buClr>
                    <a:srgbClr val="A63636"/>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促进病理性近视进展的危险因素</a:t>
                </a:r>
              </a:p>
            </p:txBody>
          </p:sp>
        </p:grpSp>
        <p:grpSp>
          <p:nvGrpSpPr>
            <p:cNvPr id="21" name="组合 20">
              <a:extLst>
                <a:ext uri="{FF2B5EF4-FFF2-40B4-BE49-F238E27FC236}">
                  <a16:creationId xmlns:a16="http://schemas.microsoft.com/office/drawing/2014/main" id="{E25970AB-A824-4361-9E21-7696115953F7}"/>
                </a:ext>
              </a:extLst>
            </p:cNvPr>
            <p:cNvGrpSpPr/>
            <p:nvPr/>
          </p:nvGrpSpPr>
          <p:grpSpPr>
            <a:xfrm>
              <a:off x="4509696" y="1618487"/>
              <a:ext cx="2880000" cy="4750309"/>
              <a:chOff x="4665144" y="1741931"/>
              <a:chExt cx="2880000" cy="4750309"/>
            </a:xfrm>
          </p:grpSpPr>
          <p:sp>
            <p:nvSpPr>
              <p:cNvPr id="64" name="文本框 63">
                <a:extLst>
                  <a:ext uri="{FF2B5EF4-FFF2-40B4-BE49-F238E27FC236}">
                    <a16:creationId xmlns:a16="http://schemas.microsoft.com/office/drawing/2014/main" id="{B8CEFECE-6740-4B3C-AE26-8BC4E9CE924C}"/>
                  </a:ext>
                </a:extLst>
              </p:cNvPr>
              <p:cNvSpPr txBox="1"/>
              <p:nvPr/>
            </p:nvSpPr>
            <p:spPr>
              <a:xfrm>
                <a:off x="4665144" y="1741931"/>
                <a:ext cx="2880000" cy="720000"/>
              </a:xfrm>
              <a:prstGeom prst="rect">
                <a:avLst/>
              </a:prstGeom>
              <a:solidFill>
                <a:srgbClr val="A63636"/>
              </a:solidFill>
              <a:ln>
                <a:solidFill>
                  <a:srgbClr val="A63636"/>
                </a:solidFill>
              </a:ln>
            </p:spPr>
            <p:txBody>
              <a:bodyPr wrap="square" rtlCol="0" anchor="ctr">
                <a:noAutofit/>
              </a:bodyPr>
              <a:lstStyle/>
              <a:p>
                <a:pPr algn="ctr">
                  <a:lnSpc>
                    <a:spcPts val="2500"/>
                  </a:lnSpc>
                </a:pPr>
                <a:r>
                  <a:rPr lang="zh-CN" altLang="en-US" b="1" dirty="0">
                    <a:solidFill>
                      <a:schemeClr val="bg1"/>
                    </a:solidFill>
                    <a:latin typeface="微软雅黑" panose="020B0503020204020204" pitchFamily="34" charset="-122"/>
                    <a:ea typeface="微软雅黑" panose="020B0503020204020204" pitchFamily="34" charset="-122"/>
                  </a:rPr>
                  <a:t>高度近视可矫正后检查</a:t>
                </a:r>
              </a:p>
            </p:txBody>
          </p:sp>
          <p:sp>
            <p:nvSpPr>
              <p:cNvPr id="67" name="文本框 66">
                <a:extLst>
                  <a:ext uri="{FF2B5EF4-FFF2-40B4-BE49-F238E27FC236}">
                    <a16:creationId xmlns:a16="http://schemas.microsoft.com/office/drawing/2014/main" id="{44ED6FD1-3431-447C-8112-E32390E75428}"/>
                  </a:ext>
                </a:extLst>
              </p:cNvPr>
              <p:cNvSpPr txBox="1"/>
              <p:nvPr/>
            </p:nvSpPr>
            <p:spPr>
              <a:xfrm>
                <a:off x="4665144" y="2514598"/>
                <a:ext cx="2880000" cy="3977642"/>
              </a:xfrm>
              <a:prstGeom prst="rect">
                <a:avLst/>
              </a:prstGeom>
              <a:noFill/>
              <a:ln>
                <a:solidFill>
                  <a:srgbClr val="A63636"/>
                </a:solidFill>
              </a:ln>
            </p:spPr>
            <p:txBody>
              <a:bodyPr wrap="square" rtlCol="0" anchor="t">
                <a:noAutofit/>
              </a:bodyPr>
              <a:lstStyle/>
              <a:p>
                <a:pPr marL="285750" indent="-285750">
                  <a:lnSpc>
                    <a:spcPts val="25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高度近视可矫正不可治愈</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5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矫正后应注意定期检查</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500"/>
                  </a:lnSpc>
                  <a:buClr>
                    <a:srgbClr val="A63636"/>
                  </a:buClr>
                  <a:buSzPct val="80000"/>
                  <a:buFont typeface="Wingdings" panose="05000000000000000000" pitchFamily="2" charset="2"/>
                  <a:buChar char="n"/>
                </a:pPr>
                <a:r>
                  <a:rPr lang="zh-CN" altLang="en-US" sz="1600" b="1" dirty="0">
                    <a:solidFill>
                      <a:srgbClr val="A63636"/>
                    </a:solidFill>
                    <a:latin typeface="微软雅黑" panose="020B0503020204020204" pitchFamily="34" charset="-122"/>
                    <a:ea typeface="微软雅黑" panose="020B0503020204020204" pitchFamily="34" charset="-122"/>
                  </a:rPr>
                  <a:t>高度关注已矫正高度近视</a:t>
                </a:r>
                <a:r>
                  <a:rPr lang="zh-CN" altLang="en-US" sz="1600" dirty="0">
                    <a:latin typeface="微软雅黑" panose="020B0503020204020204" pitchFamily="34" charset="-122"/>
                    <a:ea typeface="微软雅黑" panose="020B0503020204020204" pitchFamily="34" charset="-122"/>
                  </a:rPr>
                  <a:t>及各类并发症</a:t>
                </a:r>
              </a:p>
            </p:txBody>
          </p:sp>
        </p:grpSp>
        <p:grpSp>
          <p:nvGrpSpPr>
            <p:cNvPr id="23" name="组合 22">
              <a:extLst>
                <a:ext uri="{FF2B5EF4-FFF2-40B4-BE49-F238E27FC236}">
                  <a16:creationId xmlns:a16="http://schemas.microsoft.com/office/drawing/2014/main" id="{4AD2AD61-D815-40C5-B4A3-3FE89B1FA01D}"/>
                </a:ext>
              </a:extLst>
            </p:cNvPr>
            <p:cNvGrpSpPr/>
            <p:nvPr/>
          </p:nvGrpSpPr>
          <p:grpSpPr>
            <a:xfrm>
              <a:off x="7739052" y="1618487"/>
              <a:ext cx="2880000" cy="4750309"/>
              <a:chOff x="8534580" y="1741931"/>
              <a:chExt cx="2880000" cy="4750309"/>
            </a:xfrm>
          </p:grpSpPr>
          <p:sp>
            <p:nvSpPr>
              <p:cNvPr id="65" name="文本框 64">
                <a:extLst>
                  <a:ext uri="{FF2B5EF4-FFF2-40B4-BE49-F238E27FC236}">
                    <a16:creationId xmlns:a16="http://schemas.microsoft.com/office/drawing/2014/main" id="{C71B9560-3142-4FEB-8F32-4A809E75880C}"/>
                  </a:ext>
                </a:extLst>
              </p:cNvPr>
              <p:cNvSpPr txBox="1"/>
              <p:nvPr/>
            </p:nvSpPr>
            <p:spPr>
              <a:xfrm>
                <a:off x="8534580" y="1741931"/>
                <a:ext cx="2880000" cy="720000"/>
              </a:xfrm>
              <a:prstGeom prst="rect">
                <a:avLst/>
              </a:prstGeom>
              <a:solidFill>
                <a:srgbClr val="A63636"/>
              </a:solidFill>
              <a:ln>
                <a:solidFill>
                  <a:srgbClr val="A63636"/>
                </a:solidFill>
              </a:ln>
            </p:spPr>
            <p:txBody>
              <a:bodyPr wrap="square" rtlCol="0" anchor="ctr">
                <a:noAutofit/>
              </a:bodyPr>
              <a:lstStyle/>
              <a:p>
                <a:pPr algn="ctr">
                  <a:lnSpc>
                    <a:spcPts val="2500"/>
                  </a:lnSpc>
                </a:pPr>
                <a:r>
                  <a:rPr lang="zh-CN" altLang="en-US" b="1" dirty="0">
                    <a:solidFill>
                      <a:schemeClr val="bg1"/>
                    </a:solidFill>
                    <a:latin typeface="微软雅黑" panose="020B0503020204020204" pitchFamily="34" charset="-122"/>
                    <a:ea typeface="微软雅黑" panose="020B0503020204020204" pitchFamily="34" charset="-122"/>
                  </a:rPr>
                  <a:t>关注高度近视致盲病人</a:t>
                </a:r>
              </a:p>
            </p:txBody>
          </p:sp>
          <p:sp>
            <p:nvSpPr>
              <p:cNvPr id="68" name="文本框 67">
                <a:extLst>
                  <a:ext uri="{FF2B5EF4-FFF2-40B4-BE49-F238E27FC236}">
                    <a16:creationId xmlns:a16="http://schemas.microsoft.com/office/drawing/2014/main" id="{E483FDD4-3D93-45F1-A88D-84D6FA3C7881}"/>
                  </a:ext>
                </a:extLst>
              </p:cNvPr>
              <p:cNvSpPr txBox="1"/>
              <p:nvPr/>
            </p:nvSpPr>
            <p:spPr>
              <a:xfrm>
                <a:off x="8534580" y="2514598"/>
                <a:ext cx="2880000" cy="3977642"/>
              </a:xfrm>
              <a:prstGeom prst="rect">
                <a:avLst/>
              </a:prstGeom>
              <a:noFill/>
              <a:ln>
                <a:solidFill>
                  <a:srgbClr val="A63636"/>
                </a:solidFill>
              </a:ln>
            </p:spPr>
            <p:txBody>
              <a:bodyPr wrap="square" rtlCol="0" anchor="t">
                <a:noAutofit/>
              </a:bodyPr>
              <a:lstStyle/>
              <a:p>
                <a:pPr marL="285750" indent="-285750">
                  <a:lnSpc>
                    <a:spcPts val="2500"/>
                  </a:lnSpc>
                  <a:buClr>
                    <a:srgbClr val="A63636"/>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外观差异</a:t>
                </a:r>
                <a:endParaRPr lang="en-US" altLang="zh-CN" sz="1600" dirty="0">
                  <a:latin typeface="微软雅黑" panose="020B0503020204020204" pitchFamily="34" charset="-122"/>
                  <a:ea typeface="微软雅黑" panose="020B0503020204020204" pitchFamily="34" charset="-122"/>
                </a:endParaRPr>
              </a:p>
              <a:p>
                <a:pPr marL="285750" indent="-285750">
                  <a:lnSpc>
                    <a:spcPts val="2500"/>
                  </a:lnSpc>
                  <a:buClr>
                    <a:srgbClr val="A63636"/>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生活习惯不同</a:t>
                </a:r>
                <a:endParaRPr lang="en-US" altLang="zh-CN" sz="1600" dirty="0">
                  <a:latin typeface="微软雅黑" panose="020B0503020204020204" pitchFamily="34" charset="-122"/>
                  <a:ea typeface="微软雅黑" panose="020B0503020204020204" pitchFamily="34" charset="-122"/>
                </a:endParaRPr>
              </a:p>
              <a:p>
                <a:pPr marL="285750" indent="-285750">
                  <a:lnSpc>
                    <a:spcPts val="2500"/>
                  </a:lnSpc>
                  <a:buClr>
                    <a:srgbClr val="A63636"/>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生活环境变化</a:t>
                </a:r>
                <a:endParaRPr lang="en-US" altLang="zh-CN" sz="1600" dirty="0">
                  <a:latin typeface="微软雅黑" panose="020B0503020204020204" pitchFamily="34" charset="-122"/>
                  <a:ea typeface="微软雅黑" panose="020B0503020204020204" pitchFamily="34" charset="-122"/>
                </a:endParaRPr>
              </a:p>
              <a:p>
                <a:pPr marL="648000" lvl="1" indent="-285750">
                  <a:lnSpc>
                    <a:spcPts val="2500"/>
                  </a:lnSpc>
                  <a:buClr>
                    <a:srgbClr val="A63636"/>
                  </a:buClr>
                  <a:buSzPct val="80000"/>
                  <a:buFont typeface="Wingdings" panose="05000000000000000000" pitchFamily="2" charset="2"/>
                  <a:buChar char="p"/>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失去生活信心</a:t>
                </a:r>
                <a:endParaRPr lang="en-US" altLang="zh-CN" sz="1600" dirty="0">
                  <a:latin typeface="微软雅黑" panose="020B0503020204020204" pitchFamily="34" charset="-122"/>
                  <a:ea typeface="微软雅黑" panose="020B0503020204020204" pitchFamily="34" charset="-122"/>
                </a:endParaRPr>
              </a:p>
              <a:p>
                <a:pPr marL="648000" lvl="1" indent="-285750">
                  <a:lnSpc>
                    <a:spcPts val="2500"/>
                  </a:lnSpc>
                  <a:buClr>
                    <a:srgbClr val="A63636"/>
                  </a:buClr>
                  <a:buSzPct val="80000"/>
                  <a:buFont typeface="Wingdings" panose="05000000000000000000" pitchFamily="2" charset="2"/>
                  <a:buChar char="p"/>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失去生活乐趣</a:t>
                </a:r>
                <a:endParaRPr lang="en-US" altLang="zh-CN" sz="1600" dirty="0">
                  <a:latin typeface="微软雅黑" panose="020B0503020204020204" pitchFamily="34" charset="-122"/>
                  <a:ea typeface="微软雅黑" panose="020B0503020204020204" pitchFamily="34" charset="-122"/>
                </a:endParaRPr>
              </a:p>
              <a:p>
                <a:pPr marL="648000" lvl="1" indent="-285750">
                  <a:lnSpc>
                    <a:spcPts val="2500"/>
                  </a:lnSpc>
                  <a:buClr>
                    <a:srgbClr val="A63636"/>
                  </a:buClr>
                  <a:buSzPct val="80000"/>
                  <a:buFont typeface="Wingdings" panose="05000000000000000000" pitchFamily="2" charset="2"/>
                  <a:buChar char="p"/>
                  <a:defRPr sz="1800" b="0" i="0" u="none" strike="noStrike" kern="0" cap="none" spc="0" baseline="0">
                    <a:solidFill>
                      <a:srgbClr val="000000"/>
                    </a:solidFill>
                    <a:uFillTx/>
                  </a:defRPr>
                </a:pPr>
                <a:r>
                  <a:rPr lang="zh-CN" altLang="en-US" sz="1600" b="1" dirty="0">
                    <a:solidFill>
                      <a:srgbClr val="A63636"/>
                    </a:solidFill>
                    <a:latin typeface="微软雅黑" panose="020B0503020204020204" pitchFamily="34" charset="-122"/>
                    <a:ea typeface="微软雅黑" panose="020B0503020204020204" pitchFamily="34" charset="-122"/>
                  </a:rPr>
                  <a:t>产生心理问题</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972000" indent="-285750">
                  <a:lnSpc>
                    <a:spcPts val="2500"/>
                  </a:lnSpc>
                  <a:buClr>
                    <a:srgbClr val="A63636"/>
                  </a:buClr>
                  <a:buSzPct val="100000"/>
                  <a:buFont typeface="微软雅黑" panose="020B0503020204020204" pitchFamily="34" charset="-122"/>
                  <a:buChar char="◆"/>
                  <a:defRPr sz="1800" b="0" i="0" u="none" strike="noStrike" kern="0" cap="none" spc="0" baseline="0">
                    <a:solidFill>
                      <a:srgbClr val="000000"/>
                    </a:solidFill>
                    <a:uFillTx/>
                  </a:defRPr>
                </a:pPr>
                <a:r>
                  <a:rPr lang="zh-CN" altLang="en-US" sz="1600" b="1" dirty="0">
                    <a:solidFill>
                      <a:srgbClr val="A63636"/>
                    </a:solidFill>
                    <a:latin typeface="微软雅黑" panose="020B0503020204020204" pitchFamily="34" charset="-122"/>
                    <a:ea typeface="微软雅黑" panose="020B0503020204020204" pitchFamily="34" charset="-122"/>
                  </a:rPr>
                  <a:t>依赖</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972000" indent="-285750">
                  <a:lnSpc>
                    <a:spcPts val="2500"/>
                  </a:lnSpc>
                  <a:buClr>
                    <a:srgbClr val="A63636"/>
                  </a:buClr>
                  <a:buSzPct val="100000"/>
                  <a:buFont typeface="微软雅黑" panose="020B0503020204020204" pitchFamily="34" charset="-122"/>
                  <a:buChar char="◆"/>
                  <a:defRPr sz="1800" b="0" i="0" u="none" strike="noStrike" kern="0" cap="none" spc="0" baseline="0">
                    <a:solidFill>
                      <a:srgbClr val="000000"/>
                    </a:solidFill>
                    <a:uFillTx/>
                  </a:defRPr>
                </a:pPr>
                <a:r>
                  <a:rPr lang="zh-CN" altLang="en-US" sz="1600" b="1" dirty="0">
                    <a:solidFill>
                      <a:srgbClr val="A63636"/>
                    </a:solidFill>
                    <a:latin typeface="微软雅黑" panose="020B0503020204020204" pitchFamily="34" charset="-122"/>
                    <a:ea typeface="微软雅黑" panose="020B0503020204020204" pitchFamily="34" charset="-122"/>
                  </a:rPr>
                  <a:t>抑郁</a:t>
                </a:r>
                <a:endParaRPr lang="en-US" altLang="zh-CN" sz="1600" b="1" dirty="0">
                  <a:solidFill>
                    <a:srgbClr val="A63636"/>
                  </a:solidFill>
                  <a:latin typeface="微软雅黑" panose="020B0503020204020204" pitchFamily="34" charset="-122"/>
                  <a:ea typeface="微软雅黑" panose="020B0503020204020204" pitchFamily="34" charset="-122"/>
                </a:endParaRPr>
              </a:p>
              <a:p>
                <a:pPr marL="972000" indent="-285750">
                  <a:lnSpc>
                    <a:spcPts val="2500"/>
                  </a:lnSpc>
                  <a:buClr>
                    <a:srgbClr val="A63636"/>
                  </a:buClr>
                  <a:buSzPct val="100000"/>
                  <a:buFont typeface="微软雅黑" panose="020B0503020204020204" pitchFamily="34" charset="-122"/>
                  <a:buChar char="◆"/>
                  <a:defRPr sz="1800" b="0" i="0" u="none" strike="noStrike" kern="0" cap="none" spc="0" baseline="0">
                    <a:solidFill>
                      <a:srgbClr val="000000"/>
                    </a:solidFill>
                    <a:uFillTx/>
                  </a:defRPr>
                </a:pPr>
                <a:r>
                  <a:rPr lang="zh-CN" altLang="en-US" sz="1600" b="1" dirty="0">
                    <a:solidFill>
                      <a:srgbClr val="A63636"/>
                    </a:solidFill>
                    <a:latin typeface="微软雅黑" panose="020B0503020204020204" pitchFamily="34" charset="-122"/>
                    <a:ea typeface="微软雅黑" panose="020B0503020204020204" pitchFamily="34" charset="-122"/>
                  </a:rPr>
                  <a:t>自杀倾向</a:t>
                </a:r>
                <a:endParaRPr lang="en-US" altLang="zh-CN" sz="1600" b="1" dirty="0">
                  <a:solidFill>
                    <a:srgbClr val="A63636"/>
                  </a:solidFill>
                  <a:latin typeface="微软雅黑" panose="020B0503020204020204" pitchFamily="34" charset="-122"/>
                  <a:ea typeface="微软雅黑" panose="020B0503020204020204" pitchFamily="34" charset="-122"/>
                </a:endParaRPr>
              </a:p>
              <a:p>
                <a:pPr>
                  <a:buSzPct val="100000"/>
                  <a:buFont typeface="Arial" pitchFamily="34"/>
                  <a:buChar char="•"/>
                  <a:defRPr sz="1800" b="0" i="0" u="none" strike="noStrike" kern="0" cap="none" spc="0" baseline="0">
                    <a:solidFill>
                      <a:srgbClr val="000000"/>
                    </a:solidFill>
                    <a:uFillTx/>
                  </a:defRPr>
                </a:pPr>
                <a:endParaRPr lang="en-US" altLang="zh-CN" dirty="0">
                  <a:latin typeface="微软雅黑" panose="020B0503020204020204" pitchFamily="34" charset="-122"/>
                  <a:ea typeface="微软雅黑" panose="020B0503020204020204" pitchFamily="34" charset="-122"/>
                </a:endParaRPr>
              </a:p>
            </p:txBody>
          </p:sp>
        </p:grpSp>
      </p:grpSp>
      <p:sp>
        <p:nvSpPr>
          <p:cNvPr id="25" name="矩形 24">
            <a:extLst>
              <a:ext uri="{FF2B5EF4-FFF2-40B4-BE49-F238E27FC236}">
                <a16:creationId xmlns:a16="http://schemas.microsoft.com/office/drawing/2014/main" id="{93A4A42E-4EDD-46DD-B796-D1EA1BF98D33}"/>
              </a:ext>
            </a:extLst>
          </p:cNvPr>
          <p:cNvSpPr/>
          <p:nvPr/>
        </p:nvSpPr>
        <p:spPr>
          <a:xfrm>
            <a:off x="7921752" y="5627451"/>
            <a:ext cx="2813304" cy="723275"/>
          </a:xfrm>
          <a:prstGeom prst="rect">
            <a:avLst/>
          </a:prstGeom>
        </p:spPr>
        <p:txBody>
          <a:bodyPr wrap="square">
            <a:spAutoFit/>
          </a:bodyPr>
          <a:lstStyle/>
          <a:p>
            <a:pPr indent="-457189" algn="just">
              <a:spcBef>
                <a:spcPts val="300"/>
              </a:spcBef>
              <a:defRPr sz="1800" b="0" i="0" u="none" strike="noStrike" kern="0" cap="none" spc="0" baseline="0">
                <a:solidFill>
                  <a:srgbClr val="000000"/>
                </a:solidFill>
                <a:uFillTx/>
              </a:defRPr>
            </a:pPr>
            <a:r>
              <a:rPr lang="en-US" altLang="zh-CN" sz="600" kern="0" dirty="0">
                <a:solidFill>
                  <a:srgbClr val="000000"/>
                </a:solidFill>
                <a:latin typeface="Times New Roman" pitchFamily="18"/>
                <a:cs typeface="Times New Roman" pitchFamily="18"/>
              </a:rPr>
              <a:t>1.Berndtsson,I.(2000)Learning to live with visual impairment or blindness: the lived body and intersubjectivity. Vision rehabilitation,642-644</a:t>
            </a:r>
          </a:p>
          <a:p>
            <a:pPr indent="-457189" algn="just">
              <a:spcBef>
                <a:spcPts val="300"/>
              </a:spcBef>
              <a:defRPr sz="1800" b="0" i="0" u="none" strike="noStrike" kern="0" cap="none" spc="0" baseline="0">
                <a:solidFill>
                  <a:srgbClr val="000000"/>
                </a:solidFill>
                <a:uFillTx/>
              </a:defRPr>
            </a:pPr>
            <a:r>
              <a:rPr lang="en-US" altLang="zh-CN" sz="600" kern="0" dirty="0">
                <a:solidFill>
                  <a:srgbClr val="000000"/>
                </a:solidFill>
                <a:latin typeface="Times New Roman" pitchFamily="18"/>
                <a:cs typeface="Times New Roman" pitchFamily="18"/>
              </a:rPr>
              <a:t>2.Berndtsson,I. A changed body – a changed world. Technical aids, visually impaired and the society; a life-world perspective. </a:t>
            </a:r>
            <a:r>
              <a:rPr lang="en-US" altLang="zh-CN" sz="600" kern="0" dirty="0" err="1">
                <a:solidFill>
                  <a:srgbClr val="000000"/>
                </a:solidFill>
                <a:latin typeface="Times New Roman" pitchFamily="18"/>
                <a:cs typeface="Times New Roman" pitchFamily="18"/>
              </a:rPr>
              <a:t>Utbilding</a:t>
            </a:r>
            <a:r>
              <a:rPr lang="en-US" altLang="zh-CN" sz="600" kern="0" dirty="0">
                <a:solidFill>
                  <a:srgbClr val="000000"/>
                </a:solidFill>
                <a:latin typeface="Times New Roman" pitchFamily="18"/>
                <a:cs typeface="Times New Roman" pitchFamily="18"/>
              </a:rPr>
              <a:t> </a:t>
            </a:r>
            <a:r>
              <a:rPr lang="en-US" altLang="zh-CN" sz="600" kern="0" dirty="0" err="1">
                <a:solidFill>
                  <a:srgbClr val="000000"/>
                </a:solidFill>
                <a:latin typeface="Times New Roman" pitchFamily="18"/>
                <a:cs typeface="Times New Roman" pitchFamily="18"/>
              </a:rPr>
              <a:t>och</a:t>
            </a:r>
            <a:r>
              <a:rPr lang="en-US" altLang="zh-CN" sz="600" kern="0" dirty="0">
                <a:solidFill>
                  <a:srgbClr val="000000"/>
                </a:solidFill>
                <a:latin typeface="Times New Roman" pitchFamily="18"/>
                <a:cs typeface="Times New Roman" pitchFamily="18"/>
              </a:rPr>
              <a:t> demokrati,6(3),47-63.</a:t>
            </a:r>
          </a:p>
          <a:p>
            <a:pPr indent="-457189" algn="just">
              <a:spcBef>
                <a:spcPts val="300"/>
              </a:spcBef>
              <a:defRPr sz="1800" b="0" i="0" u="none" strike="noStrike" kern="0" cap="none" spc="0" baseline="0">
                <a:solidFill>
                  <a:srgbClr val="000000"/>
                </a:solidFill>
                <a:uFillTx/>
              </a:defRPr>
            </a:pPr>
            <a:r>
              <a:rPr lang="en-US" altLang="zh-CN" sz="600" kern="0" dirty="0">
                <a:solidFill>
                  <a:srgbClr val="000000"/>
                </a:solidFill>
                <a:latin typeface="Times New Roman" pitchFamily="18"/>
                <a:cs typeface="Times New Roman" pitchFamily="18"/>
              </a:rPr>
              <a:t>3.Berndtsson,I.,&amp;Johansson,E(1997,March).Paper presented at Nordisk </a:t>
            </a:r>
            <a:r>
              <a:rPr lang="en-US" altLang="zh-CN" sz="600" kern="0" dirty="0" err="1">
                <a:solidFill>
                  <a:srgbClr val="000000"/>
                </a:solidFill>
                <a:latin typeface="Times New Roman" pitchFamily="18"/>
                <a:cs typeface="Times New Roman" pitchFamily="18"/>
              </a:rPr>
              <a:t>forening</a:t>
            </a:r>
            <a:r>
              <a:rPr lang="en-US" altLang="zh-CN" sz="600" kern="0" dirty="0">
                <a:solidFill>
                  <a:srgbClr val="000000"/>
                </a:solidFill>
                <a:latin typeface="Times New Roman" pitchFamily="18"/>
                <a:cs typeface="Times New Roman" pitchFamily="18"/>
              </a:rPr>
              <a:t> for </a:t>
            </a:r>
            <a:r>
              <a:rPr lang="en-US" altLang="zh-CN" sz="600" kern="0" dirty="0" err="1">
                <a:solidFill>
                  <a:srgbClr val="000000"/>
                </a:solidFill>
                <a:latin typeface="Times New Roman" pitchFamily="18"/>
                <a:cs typeface="Times New Roman" pitchFamily="18"/>
              </a:rPr>
              <a:t>pedagogisk</a:t>
            </a:r>
            <a:r>
              <a:rPr lang="en-US" altLang="zh-CN" sz="600" kern="0" dirty="0">
                <a:solidFill>
                  <a:srgbClr val="000000"/>
                </a:solidFill>
                <a:latin typeface="Times New Roman" pitchFamily="18"/>
                <a:cs typeface="Times New Roman" pitchFamily="18"/>
              </a:rPr>
              <a:t> </a:t>
            </a:r>
            <a:r>
              <a:rPr lang="en-US" altLang="zh-CN" sz="600" kern="0" dirty="0" err="1">
                <a:solidFill>
                  <a:srgbClr val="000000"/>
                </a:solidFill>
                <a:latin typeface="Times New Roman" pitchFamily="18"/>
                <a:cs typeface="Times New Roman" pitchFamily="18"/>
              </a:rPr>
              <a:t>forskning</a:t>
            </a:r>
            <a:r>
              <a:rPr lang="en-US" altLang="zh-CN" sz="600" kern="0" dirty="0">
                <a:solidFill>
                  <a:srgbClr val="000000"/>
                </a:solidFill>
                <a:latin typeface="Times New Roman" pitchFamily="18"/>
                <a:cs typeface="Times New Roman" pitchFamily="18"/>
              </a:rPr>
              <a:t>(NFPF) </a:t>
            </a:r>
            <a:r>
              <a:rPr lang="en-US" altLang="zh-CN" sz="600" kern="0" dirty="0" err="1">
                <a:solidFill>
                  <a:srgbClr val="000000"/>
                </a:solidFill>
                <a:latin typeface="Times New Roman" pitchFamily="18"/>
                <a:cs typeface="Times New Roman" pitchFamily="18"/>
              </a:rPr>
              <a:t>Jubileumskongress:Goteborg</a:t>
            </a:r>
            <a:endParaRPr lang="en-US" altLang="zh-CN" sz="600" kern="0" dirty="0">
              <a:solidFill>
                <a:srgbClr val="000000"/>
              </a:solidFill>
              <a:latin typeface="Times New Roman" pitchFamily="18"/>
              <a:cs typeface="Times New Roman" pitchFamily="18"/>
            </a:endParaRPr>
          </a:p>
        </p:txBody>
      </p:sp>
    </p:spTree>
    <p:extLst>
      <p:ext uri="{BB962C8B-B14F-4D97-AF65-F5344CB8AC3E}">
        <p14:creationId xmlns:p14="http://schemas.microsoft.com/office/powerpoint/2010/main" val="245839511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7D3E5FCC-1384-4E2F-BA5F-F87E5B788EB7}"/>
              </a:ext>
            </a:extLst>
          </p:cNvPr>
          <p:cNvGrpSpPr/>
          <p:nvPr/>
        </p:nvGrpSpPr>
        <p:grpSpPr>
          <a:xfrm>
            <a:off x="183301" y="498348"/>
            <a:ext cx="11825399" cy="5861304"/>
            <a:chOff x="189241" y="292608"/>
            <a:chExt cx="11825399" cy="5861304"/>
          </a:xfrm>
        </p:grpSpPr>
        <p:pic>
          <p:nvPicPr>
            <p:cNvPr id="16" name="图片 15">
              <a:extLst>
                <a:ext uri="{FF2B5EF4-FFF2-40B4-BE49-F238E27FC236}">
                  <a16:creationId xmlns:a16="http://schemas.microsoft.com/office/drawing/2014/main" id="{C67A6890-98B9-47BD-90E9-EB17A3C8BC1B}"/>
                </a:ext>
              </a:extLst>
            </p:cNvPr>
            <p:cNvPicPr>
              <a:picLocks/>
            </p:cNvPicPr>
            <p:nvPr/>
          </p:nvPicPr>
          <p:blipFill>
            <a:blip r:embed="rId3"/>
            <a:stretch>
              <a:fillRect/>
            </a:stretch>
          </p:blipFill>
          <p:spPr>
            <a:xfrm>
              <a:off x="8080159" y="3539458"/>
              <a:ext cx="3934481" cy="2607971"/>
            </a:xfrm>
            <a:prstGeom prst="rect">
              <a:avLst/>
            </a:prstGeom>
          </p:spPr>
        </p:pic>
        <p:pic>
          <p:nvPicPr>
            <p:cNvPr id="17" name="图片 16">
              <a:extLst>
                <a:ext uri="{FF2B5EF4-FFF2-40B4-BE49-F238E27FC236}">
                  <a16:creationId xmlns:a16="http://schemas.microsoft.com/office/drawing/2014/main" id="{8657445E-85F9-441A-910A-7708CA704ACA}"/>
                </a:ext>
              </a:extLst>
            </p:cNvPr>
            <p:cNvPicPr>
              <a:picLocks noChangeAspect="1"/>
            </p:cNvPicPr>
            <p:nvPr/>
          </p:nvPicPr>
          <p:blipFill rotWithShape="1">
            <a:blip r:embed="rId4"/>
            <a:srcRect t="5892" b="27568"/>
            <a:stretch/>
          </p:blipFill>
          <p:spPr>
            <a:xfrm>
              <a:off x="189241" y="292608"/>
              <a:ext cx="11825399" cy="3136392"/>
            </a:xfrm>
            <a:prstGeom prst="rect">
              <a:avLst/>
            </a:prstGeom>
          </p:spPr>
        </p:pic>
        <p:pic>
          <p:nvPicPr>
            <p:cNvPr id="19" name="图片 18" descr="图片包含 户外, 人, 男人, 红色&#10;&#10;描述已自动生成">
              <a:extLst>
                <a:ext uri="{FF2B5EF4-FFF2-40B4-BE49-F238E27FC236}">
                  <a16:creationId xmlns:a16="http://schemas.microsoft.com/office/drawing/2014/main" id="{08281224-E41A-4F6F-AC77-C417D0FC68A9}"/>
                </a:ext>
              </a:extLst>
            </p:cNvPr>
            <p:cNvPicPr>
              <a:picLocks noChangeAspect="1"/>
            </p:cNvPicPr>
            <p:nvPr/>
          </p:nvPicPr>
          <p:blipFill rotWithShape="1">
            <a:blip r:embed="rId5">
              <a:extLst>
                <a:ext uri="{28A0092B-C50C-407E-A947-70E740481C1C}">
                  <a14:useLocalDpi xmlns:a14="http://schemas.microsoft.com/office/drawing/2010/main" val="0"/>
                </a:ext>
              </a:extLst>
            </a:blip>
            <a:srcRect l="24079" t="30119" r="18178" b="12957"/>
            <a:stretch/>
          </p:blipFill>
          <p:spPr>
            <a:xfrm>
              <a:off x="4000400" y="3537690"/>
              <a:ext cx="3967052" cy="2611506"/>
            </a:xfrm>
            <a:prstGeom prst="rect">
              <a:avLst/>
            </a:prstGeom>
          </p:spPr>
        </p:pic>
        <p:pic>
          <p:nvPicPr>
            <p:cNvPr id="20" name="图片 19">
              <a:extLst>
                <a:ext uri="{FF2B5EF4-FFF2-40B4-BE49-F238E27FC236}">
                  <a16:creationId xmlns:a16="http://schemas.microsoft.com/office/drawing/2014/main" id="{103F126C-BF34-403A-A426-54FBA011EF06}"/>
                </a:ext>
              </a:extLst>
            </p:cNvPr>
            <p:cNvPicPr>
              <a:picLocks noChangeAspect="1"/>
            </p:cNvPicPr>
            <p:nvPr/>
          </p:nvPicPr>
          <p:blipFill rotWithShape="1">
            <a:blip r:embed="rId6"/>
            <a:srcRect l="5868" t="350" r="9718" b="-350"/>
            <a:stretch/>
          </p:blipFill>
          <p:spPr>
            <a:xfrm>
              <a:off x="189241" y="3532974"/>
              <a:ext cx="3698451" cy="2620938"/>
            </a:xfrm>
            <a:prstGeom prst="rect">
              <a:avLst/>
            </a:prstGeom>
          </p:spPr>
        </p:pic>
      </p:grpSp>
      <p:sp>
        <p:nvSpPr>
          <p:cNvPr id="18" name="矩形 17">
            <a:extLst>
              <a:ext uri="{FF2B5EF4-FFF2-40B4-BE49-F238E27FC236}">
                <a16:creationId xmlns:a16="http://schemas.microsoft.com/office/drawing/2014/main" id="{16CBCB50-F514-4FBE-9517-8E77E612B162}"/>
              </a:ext>
            </a:extLst>
          </p:cNvPr>
          <p:cNvSpPr/>
          <p:nvPr/>
        </p:nvSpPr>
        <p:spPr>
          <a:xfrm>
            <a:off x="3328416" y="2962597"/>
            <a:ext cx="8680284" cy="498282"/>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atin typeface="微软雅黑" panose="020B0503020204020204" pitchFamily="34" charset="-122"/>
                <a:ea typeface="微软雅黑" panose="020B0503020204020204" pitchFamily="34" charset="-122"/>
              </a:rPr>
              <a:t>军事、航空航天、</a:t>
            </a:r>
            <a:r>
              <a:rPr lang="zh-CN" altLang="en-US" sz="2000" b="1" dirty="0">
                <a:latin typeface="微软雅黑" panose="020B0503020204020204" pitchFamily="34" charset="-122"/>
                <a:ea typeface="微软雅黑" panose="020B0503020204020204" pitchFamily="34" charset="-122"/>
              </a:rPr>
              <a:t>消防安全</a:t>
            </a:r>
            <a:r>
              <a:rPr lang="zh-TW" altLang="en-US" sz="2000" b="1" dirty="0">
                <a:latin typeface="微软雅黑" panose="020B0503020204020204" pitchFamily="34" charset="-122"/>
                <a:ea typeface="微软雅黑" panose="020B0503020204020204" pitchFamily="34" charset="-122"/>
              </a:rPr>
              <a:t>等领域面临巨大的劳动力缺口</a:t>
            </a:r>
            <a:r>
              <a:rPr lang="en-US" altLang="zh-TW" sz="2000" b="1" dirty="0">
                <a:latin typeface="微软雅黑" panose="020B0503020204020204" pitchFamily="34" charset="-122"/>
                <a:ea typeface="微软雅黑" panose="020B0503020204020204" pitchFamily="34" charset="-122"/>
              </a:rPr>
              <a:t>,</a:t>
            </a:r>
            <a:r>
              <a:rPr lang="zh-TW" altLang="en-US" sz="2000" b="1" dirty="0">
                <a:latin typeface="微软雅黑" panose="020B0503020204020204" pitchFamily="34" charset="-122"/>
                <a:ea typeface="微软雅黑" panose="020B0503020204020204" pitchFamily="34" charset="-122"/>
              </a:rPr>
              <a:t>最终</a:t>
            </a:r>
            <a:r>
              <a:rPr lang="zh-CN" altLang="en-US" sz="2000" b="1" dirty="0">
                <a:latin typeface="微软雅黑" panose="020B0503020204020204" pitchFamily="34" charset="-122"/>
                <a:ea typeface="微软雅黑" panose="020B0503020204020204" pitchFamily="34" charset="-122"/>
              </a:rPr>
              <a:t>危害</a:t>
            </a:r>
            <a:r>
              <a:rPr lang="zh-TW" altLang="en-US" sz="2000" b="1" dirty="0">
                <a:latin typeface="微软雅黑" panose="020B0503020204020204" pitchFamily="34" charset="-122"/>
                <a:ea typeface="微软雅黑" panose="020B0503020204020204" pitchFamily="34" charset="-122"/>
              </a:rPr>
              <a:t>国家安全</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6103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a:extLst>
              <a:ext uri="{FF2B5EF4-FFF2-40B4-BE49-F238E27FC236}">
                <a16:creationId xmlns:a16="http://schemas.microsoft.com/office/drawing/2014/main" id="{995BD090-62ED-441C-9012-CD93525308F7}"/>
              </a:ext>
            </a:extLst>
          </p:cNvPr>
          <p:cNvGrpSpPr/>
          <p:nvPr/>
        </p:nvGrpSpPr>
        <p:grpSpPr>
          <a:xfrm>
            <a:off x="2168569" y="662190"/>
            <a:ext cx="7854863" cy="717574"/>
            <a:chOff x="2168569" y="645862"/>
            <a:chExt cx="7854863" cy="717574"/>
          </a:xfrm>
        </p:grpSpPr>
        <p:sp>
          <p:nvSpPr>
            <p:cNvPr id="59" name="Text Box 6">
              <a:extLst>
                <a:ext uri="{FF2B5EF4-FFF2-40B4-BE49-F238E27FC236}">
                  <a16:creationId xmlns:a16="http://schemas.microsoft.com/office/drawing/2014/main" id="{9AA89CF4-6DF4-49BA-B5C5-934134EBEDA4}"/>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9--</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人才培养和科学研究</a:t>
              </a:r>
            </a:p>
          </p:txBody>
        </p:sp>
        <p:sp>
          <p:nvSpPr>
            <p:cNvPr id="60" name="矩形 59">
              <a:extLst>
                <a:ext uri="{FF2B5EF4-FFF2-40B4-BE49-F238E27FC236}">
                  <a16:creationId xmlns:a16="http://schemas.microsoft.com/office/drawing/2014/main" id="{90554A20-069F-4EC4-82FC-916BD12C0D1C}"/>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104" name="组合 103">
            <a:extLst>
              <a:ext uri="{FF2B5EF4-FFF2-40B4-BE49-F238E27FC236}">
                <a16:creationId xmlns:a16="http://schemas.microsoft.com/office/drawing/2014/main" id="{0A454AF3-636B-45EA-84FD-894740165D08}"/>
              </a:ext>
            </a:extLst>
          </p:cNvPr>
          <p:cNvGrpSpPr/>
          <p:nvPr/>
        </p:nvGrpSpPr>
        <p:grpSpPr>
          <a:xfrm>
            <a:off x="482825" y="2319098"/>
            <a:ext cx="11226351" cy="2932638"/>
            <a:chOff x="393811" y="3209223"/>
            <a:chExt cx="11226351" cy="2932638"/>
          </a:xfrm>
        </p:grpSpPr>
        <p:grpSp>
          <p:nvGrpSpPr>
            <p:cNvPr id="105" name="组合 104">
              <a:extLst>
                <a:ext uri="{FF2B5EF4-FFF2-40B4-BE49-F238E27FC236}">
                  <a16:creationId xmlns:a16="http://schemas.microsoft.com/office/drawing/2014/main" id="{7132567E-D0A2-4ABC-9666-7D23C309B74C}"/>
                </a:ext>
              </a:extLst>
            </p:cNvPr>
            <p:cNvGrpSpPr/>
            <p:nvPr/>
          </p:nvGrpSpPr>
          <p:grpSpPr>
            <a:xfrm>
              <a:off x="394798" y="3597684"/>
              <a:ext cx="11225364" cy="2544177"/>
              <a:chOff x="540454" y="1259086"/>
              <a:chExt cx="11225364" cy="2544177"/>
            </a:xfrm>
          </p:grpSpPr>
          <p:sp>
            <p:nvSpPr>
              <p:cNvPr id="107" name="í$ḻíḋè">
                <a:extLst>
                  <a:ext uri="{FF2B5EF4-FFF2-40B4-BE49-F238E27FC236}">
                    <a16:creationId xmlns:a16="http://schemas.microsoft.com/office/drawing/2014/main" id="{0BDB46BA-D09E-47A8-8776-45F0D86A723A}"/>
                  </a:ext>
                </a:extLst>
              </p:cNvPr>
              <p:cNvSpPr/>
              <p:nvPr/>
            </p:nvSpPr>
            <p:spPr>
              <a:xfrm>
                <a:off x="544949" y="1700722"/>
                <a:ext cx="2067310" cy="2102541"/>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prstTxWarp prst="textNoShape">
                  <a:avLst/>
                </a:prstTxWarp>
                <a:normAutofit/>
              </a:bodyPr>
              <a:lstStyle/>
              <a:p>
                <a:pPr marL="0" lvl="1" indent="-285750">
                  <a:lnSpc>
                    <a:spcPts val="25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温州医科大学</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8" name="ísľíḍê">
                <a:extLst>
                  <a:ext uri="{FF2B5EF4-FFF2-40B4-BE49-F238E27FC236}">
                    <a16:creationId xmlns:a16="http://schemas.microsoft.com/office/drawing/2014/main" id="{B37B1B28-2928-4386-85F4-BE295CABCCF3}"/>
                  </a:ext>
                </a:extLst>
              </p:cNvPr>
              <p:cNvSpPr/>
              <p:nvPr/>
            </p:nvSpPr>
            <p:spPr>
              <a:xfrm>
                <a:off x="2739638" y="1700722"/>
                <a:ext cx="2067310" cy="2102541"/>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prstTxWarp prst="textNoShape">
                  <a:avLst/>
                </a:prstTxWarp>
                <a:normAutofit/>
              </a:bodyPr>
              <a:lstStyle/>
              <a:p>
                <a:pPr indent="-285750">
                  <a:lnSpc>
                    <a:spcPts val="2500"/>
                  </a:lnSpc>
                  <a:buClr>
                    <a:srgbClr val="A63636"/>
                  </a:buClr>
                  <a:buSzPct val="80000"/>
                  <a:buFont typeface="Wingdings" panose="05000000000000000000" pitchFamily="2" charset="2"/>
                  <a:buChar char="n"/>
                  <a:tabLst>
                    <a:tab pos="228594" algn="l"/>
                  </a:tabLst>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天津医科大学</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500"/>
                  </a:lnSpc>
                  <a:buClr>
                    <a:srgbClr val="A63636"/>
                  </a:buClr>
                  <a:buSzPct val="80000"/>
                  <a:buFont typeface="Wingdings" panose="05000000000000000000" pitchFamily="2" charset="2"/>
                  <a:buChar char="n"/>
                  <a:tabLst>
                    <a:tab pos="228594" algn="l"/>
                  </a:tabLst>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山东中医药大学</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500"/>
                  </a:lnSpc>
                  <a:buClr>
                    <a:srgbClr val="A63636"/>
                  </a:buClr>
                  <a:buSzPct val="80000"/>
                  <a:buFont typeface="Wingdings" panose="05000000000000000000" pitchFamily="2" charset="2"/>
                  <a:buChar char="n"/>
                  <a:tabLst>
                    <a:tab pos="228594" algn="l"/>
                  </a:tabLst>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福建医科大学</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500"/>
                  </a:lnSpc>
                  <a:buClr>
                    <a:srgbClr val="A63636"/>
                  </a:buClr>
                  <a:buSzPct val="80000"/>
                  <a:buFont typeface="Wingdings" panose="05000000000000000000" pitchFamily="2" charset="2"/>
                  <a:buChar char="n"/>
                  <a:tabLst>
                    <a:tab pos="228594" algn="l"/>
                  </a:tabLst>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南京医科大学</a:t>
                </a:r>
                <a:endParaRPr lang="en-US" altLang="zh-CN" sz="1600" dirty="0">
                  <a:solidFill>
                    <a:schemeClr val="tx1">
                      <a:lumMod val="85000"/>
                      <a:lumOff val="15000"/>
                    </a:schemeClr>
                  </a:solidFill>
                </a:endParaRPr>
              </a:p>
            </p:txBody>
          </p:sp>
          <p:sp>
            <p:nvSpPr>
              <p:cNvPr id="109" name="iṥľïḋé">
                <a:extLst>
                  <a:ext uri="{FF2B5EF4-FFF2-40B4-BE49-F238E27FC236}">
                    <a16:creationId xmlns:a16="http://schemas.microsoft.com/office/drawing/2014/main" id="{74733399-E4C4-4A08-A14F-3AD3C508DE7C}"/>
                  </a:ext>
                </a:extLst>
              </p:cNvPr>
              <p:cNvSpPr/>
              <p:nvPr/>
            </p:nvSpPr>
            <p:spPr>
              <a:xfrm>
                <a:off x="4934327" y="1700722"/>
                <a:ext cx="2067310" cy="2102541"/>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prstTxWarp prst="textNoShape">
                  <a:avLst/>
                </a:prstTxWarp>
                <a:noAutofit/>
              </a:bodyPr>
              <a:lstStyle/>
              <a:p>
                <a:pPr indent="-285750">
                  <a:lnSpc>
                    <a:spcPts val="2500"/>
                  </a:lnSpc>
                  <a:buClr>
                    <a:srgbClr val="A63636"/>
                  </a:buClr>
                  <a:buSzPct val="80000"/>
                  <a:buFont typeface="Wingdings" panose="05000000000000000000" pitchFamily="2" charset="2"/>
                  <a:buChar char="n"/>
                  <a:tabLst>
                    <a:tab pos="228594" algn="l"/>
                  </a:tabLst>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中国医科大学</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500"/>
                  </a:lnSpc>
                  <a:buClr>
                    <a:srgbClr val="A63636"/>
                  </a:buClr>
                  <a:buSzPct val="80000"/>
                  <a:buFont typeface="Wingdings" panose="05000000000000000000" pitchFamily="2" charset="2"/>
                  <a:buChar char="n"/>
                  <a:tabLst>
                    <a:tab pos="228594" algn="l"/>
                  </a:tabLst>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河北医科大学</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500"/>
                  </a:lnSpc>
                  <a:buClr>
                    <a:srgbClr val="A63636"/>
                  </a:buClr>
                  <a:buSzPct val="80000"/>
                  <a:buFont typeface="Wingdings" panose="05000000000000000000" pitchFamily="2" charset="2"/>
                  <a:buChar char="n"/>
                  <a:tabLst>
                    <a:tab pos="228594" algn="l"/>
                  </a:tabLst>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徐州医科大学</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500"/>
                  </a:lnSpc>
                  <a:buClr>
                    <a:srgbClr val="A63636"/>
                  </a:buClr>
                  <a:buSzPct val="80000"/>
                  <a:buFont typeface="Wingdings" panose="05000000000000000000" pitchFamily="2" charset="2"/>
                  <a:buChar char="n"/>
                  <a:tabLst>
                    <a:tab pos="228594" algn="l"/>
                  </a:tabLst>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安徽医科大学</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500"/>
                  </a:lnSpc>
                  <a:buClr>
                    <a:srgbClr val="A63636"/>
                  </a:buClr>
                  <a:buSzPct val="80000"/>
                  <a:buFont typeface="Wingdings" panose="05000000000000000000" pitchFamily="2" charset="2"/>
                  <a:buChar char="n"/>
                  <a:tabLst>
                    <a:tab pos="228594" algn="l"/>
                  </a:tabLst>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南昌大学</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500"/>
                  </a:lnSpc>
                  <a:buClr>
                    <a:srgbClr val="A63636"/>
                  </a:buClr>
                  <a:buSzPct val="80000"/>
                  <a:buFont typeface="Wingdings" panose="05000000000000000000" pitchFamily="2" charset="2"/>
                  <a:buChar char="n"/>
                  <a:tabLst>
                    <a:tab pos="228594" algn="l"/>
                  </a:tabLst>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川北医学院</a:t>
                </a:r>
                <a:endParaRPr lang="en-US" altLang="zh-CN" sz="1600" dirty="0">
                  <a:solidFill>
                    <a:schemeClr val="tx1">
                      <a:lumMod val="85000"/>
                      <a:lumOff val="15000"/>
                    </a:schemeClr>
                  </a:solidFill>
                </a:endParaRPr>
              </a:p>
            </p:txBody>
          </p:sp>
          <p:sp>
            <p:nvSpPr>
              <p:cNvPr id="110" name="íşḷiḓè">
                <a:extLst>
                  <a:ext uri="{FF2B5EF4-FFF2-40B4-BE49-F238E27FC236}">
                    <a16:creationId xmlns:a16="http://schemas.microsoft.com/office/drawing/2014/main" id="{D0232188-420C-4970-841E-66988CC8719F}"/>
                  </a:ext>
                </a:extLst>
              </p:cNvPr>
              <p:cNvSpPr/>
              <p:nvPr/>
            </p:nvSpPr>
            <p:spPr>
              <a:xfrm>
                <a:off x="7129016" y="1700722"/>
                <a:ext cx="2067310" cy="2102541"/>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prstTxWarp prst="textNoShape">
                  <a:avLst/>
                </a:prstTxWarp>
                <a:normAutofit/>
              </a:bodyPr>
              <a:lstStyle/>
              <a:p>
                <a:pPr indent="-285750">
                  <a:lnSpc>
                    <a:spcPts val="25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大理大学</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5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贵州医科大学</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5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辽宁何氏医学院</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5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湖北科技学院</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111" name="íṣḻïdè">
                <a:extLst>
                  <a:ext uri="{FF2B5EF4-FFF2-40B4-BE49-F238E27FC236}">
                    <a16:creationId xmlns:a16="http://schemas.microsoft.com/office/drawing/2014/main" id="{ADEEBFC3-D4C8-446A-812E-DD9990E8BE90}"/>
                  </a:ext>
                </a:extLst>
              </p:cNvPr>
              <p:cNvSpPr/>
              <p:nvPr/>
            </p:nvSpPr>
            <p:spPr>
              <a:xfrm>
                <a:off x="9323705" y="1700722"/>
                <a:ext cx="2067310" cy="2102541"/>
              </a:xfrm>
              <a:prstGeom prst="rect">
                <a:avLst/>
              </a:prstGeom>
              <a:gradFill flip="none" rotWithShape="1">
                <a:gsLst>
                  <a:gs pos="0">
                    <a:schemeClr val="accent3">
                      <a:lumMod val="20000"/>
                      <a:lumOff val="80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t" anchorCtr="0" forceAA="0" compatLnSpc="1">
                <a:prstTxWarp prst="textNoShape">
                  <a:avLst/>
                </a:prstTxWarp>
                <a:normAutofit/>
              </a:bodyPr>
              <a:lstStyle/>
              <a:p>
                <a:pPr indent="-285750">
                  <a:lnSpc>
                    <a:spcPts val="2500"/>
                  </a:lnSpc>
                  <a:buClr>
                    <a:srgbClr val="A63636"/>
                  </a:buClr>
                  <a:buSzPct val="80000"/>
                  <a:buFont typeface="Wingdings" panose="05000000000000000000" pitchFamily="2" charset="2"/>
                  <a:buChar char="n"/>
                  <a:tabLst>
                    <a:tab pos="228594" algn="l"/>
                  </a:tabLst>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首都医科大学</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500"/>
                  </a:lnSpc>
                  <a:buClr>
                    <a:srgbClr val="A63636"/>
                  </a:buClr>
                  <a:buSzPct val="80000"/>
                  <a:buFont typeface="Wingdings" panose="05000000000000000000" pitchFamily="2" charset="2"/>
                  <a:buChar char="n"/>
                  <a:tabLst>
                    <a:tab pos="228594" algn="l"/>
                  </a:tabLst>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南开大学</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500"/>
                  </a:lnSpc>
                  <a:buClr>
                    <a:srgbClr val="A63636"/>
                  </a:buClr>
                  <a:buSzPct val="80000"/>
                  <a:buFont typeface="Wingdings" panose="05000000000000000000" pitchFamily="2" charset="2"/>
                  <a:buChar char="n"/>
                  <a:tabLst>
                    <a:tab pos="228594" algn="l"/>
                  </a:tabLst>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山西医科大学</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285750">
                  <a:lnSpc>
                    <a:spcPts val="2500"/>
                  </a:lnSpc>
                  <a:buClr>
                    <a:srgbClr val="A63636"/>
                  </a:buClr>
                  <a:buSzPct val="80000"/>
                  <a:buFont typeface="Wingdings" panose="05000000000000000000" pitchFamily="2" charset="2"/>
                  <a:buChar char="n"/>
                  <a:tabLst>
                    <a:tab pos="228594" algn="l"/>
                  </a:tabLst>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昆明医科大学</a:t>
                </a:r>
                <a:endParaRPr lang="en-US" altLang="zh-CN" sz="1600" dirty="0">
                  <a:solidFill>
                    <a:schemeClr val="tx1">
                      <a:lumMod val="85000"/>
                      <a:lumOff val="15000"/>
                    </a:schemeClr>
                  </a:solidFill>
                </a:endParaRPr>
              </a:p>
            </p:txBody>
          </p:sp>
          <p:grpSp>
            <p:nvGrpSpPr>
              <p:cNvPr id="112" name="组合 111">
                <a:extLst>
                  <a:ext uri="{FF2B5EF4-FFF2-40B4-BE49-F238E27FC236}">
                    <a16:creationId xmlns:a16="http://schemas.microsoft.com/office/drawing/2014/main" id="{1DBDB4C7-CD8F-480F-9F53-62FF743CD8FE}"/>
                  </a:ext>
                </a:extLst>
              </p:cNvPr>
              <p:cNvGrpSpPr/>
              <p:nvPr/>
            </p:nvGrpSpPr>
            <p:grpSpPr>
              <a:xfrm>
                <a:off x="540454" y="1259086"/>
                <a:ext cx="11225364" cy="360000"/>
                <a:chOff x="613283" y="644092"/>
                <a:chExt cx="11225364" cy="360000"/>
              </a:xfrm>
            </p:grpSpPr>
            <p:sp>
              <p:nvSpPr>
                <p:cNvPr id="113" name="íṥlïḍé">
                  <a:extLst>
                    <a:ext uri="{FF2B5EF4-FFF2-40B4-BE49-F238E27FC236}">
                      <a16:creationId xmlns:a16="http://schemas.microsoft.com/office/drawing/2014/main" id="{07C3FE49-8E30-44B3-B6C7-10AAC443F38A}"/>
                    </a:ext>
                  </a:extLst>
                </p:cNvPr>
                <p:cNvSpPr/>
                <p:nvPr/>
              </p:nvSpPr>
              <p:spPr bwMode="auto">
                <a:xfrm>
                  <a:off x="613283" y="644092"/>
                  <a:ext cx="2304000" cy="360000"/>
                </a:xfrm>
                <a:prstGeom prst="homePlate">
                  <a:avLst/>
                </a:prstGeom>
                <a:solidFill>
                  <a:schemeClr val="bg2">
                    <a:lumMod val="50000"/>
                  </a:schemeClr>
                </a:solidFill>
                <a:ln w="28575" algn="ctr">
                  <a:noFill/>
                  <a:round/>
                  <a:headEnd/>
                  <a:tailE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1993</a:t>
                  </a:r>
                  <a:r>
                    <a:rPr lang="zh-CN" altLang="en-US" sz="1600" b="1" kern="0" dirty="0">
                      <a:solidFill>
                        <a:schemeClr val="bg1"/>
                      </a:solidFill>
                      <a:latin typeface="微软雅黑" panose="020B0503020204020204" pitchFamily="34" charset="-122"/>
                      <a:ea typeface="微软雅黑" panose="020B0503020204020204" pitchFamily="34" charset="-122"/>
                    </a:rPr>
                    <a:t>年</a:t>
                  </a:r>
                </a:p>
              </p:txBody>
            </p:sp>
            <p:sp>
              <p:nvSpPr>
                <p:cNvPr id="114" name="íš1îdê">
                  <a:extLst>
                    <a:ext uri="{FF2B5EF4-FFF2-40B4-BE49-F238E27FC236}">
                      <a16:creationId xmlns:a16="http://schemas.microsoft.com/office/drawing/2014/main" id="{54CA4961-063A-41FA-B78F-00AFA6D61241}"/>
                    </a:ext>
                  </a:extLst>
                </p:cNvPr>
                <p:cNvSpPr/>
                <p:nvPr/>
              </p:nvSpPr>
              <p:spPr bwMode="auto">
                <a:xfrm>
                  <a:off x="2807972" y="644092"/>
                  <a:ext cx="2304000" cy="360000"/>
                </a:xfrm>
                <a:prstGeom prst="chevron">
                  <a:avLst/>
                </a:prstGeom>
                <a:solidFill>
                  <a:schemeClr val="tx1">
                    <a:lumMod val="50000"/>
                    <a:lumOff val="50000"/>
                  </a:schemeClr>
                </a:solidFill>
                <a:ln w="28575" algn="ctr">
                  <a:noFill/>
                  <a:round/>
                  <a:headEnd/>
                  <a:tailE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2015</a:t>
                  </a:r>
                  <a:r>
                    <a:rPr lang="zh-CN" altLang="en-US" sz="1600" b="1" kern="0" dirty="0">
                      <a:solidFill>
                        <a:schemeClr val="bg1"/>
                      </a:solidFill>
                      <a:latin typeface="微软雅黑" panose="020B0503020204020204" pitchFamily="34" charset="-122"/>
                      <a:ea typeface="微软雅黑" panose="020B0503020204020204" pitchFamily="34" charset="-122"/>
                    </a:rPr>
                    <a:t>年</a:t>
                  </a:r>
                </a:p>
              </p:txBody>
            </p:sp>
            <p:sp>
              <p:nvSpPr>
                <p:cNvPr id="115" name="ïṩḷíḍe">
                  <a:extLst>
                    <a:ext uri="{FF2B5EF4-FFF2-40B4-BE49-F238E27FC236}">
                      <a16:creationId xmlns:a16="http://schemas.microsoft.com/office/drawing/2014/main" id="{92AA287F-7404-42B8-9B05-C3ABB3519C27}"/>
                    </a:ext>
                  </a:extLst>
                </p:cNvPr>
                <p:cNvSpPr/>
                <p:nvPr/>
              </p:nvSpPr>
              <p:spPr bwMode="auto">
                <a:xfrm>
                  <a:off x="5002660" y="644092"/>
                  <a:ext cx="2304000" cy="360000"/>
                </a:xfrm>
                <a:prstGeom prst="chevron">
                  <a:avLst/>
                </a:prstGeom>
                <a:solidFill>
                  <a:schemeClr val="bg1">
                    <a:lumMod val="65000"/>
                  </a:schemeClr>
                </a:solidFill>
                <a:ln w="28575" algn="ctr">
                  <a:noFill/>
                  <a:round/>
                  <a:headEnd/>
                  <a:tailE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2016</a:t>
                  </a:r>
                  <a:r>
                    <a:rPr lang="zh-CN" altLang="en-US" sz="1600" b="1" kern="0" dirty="0">
                      <a:solidFill>
                        <a:schemeClr val="bg1"/>
                      </a:solidFill>
                      <a:latin typeface="微软雅黑" panose="020B0503020204020204" pitchFamily="34" charset="-122"/>
                      <a:ea typeface="微软雅黑" panose="020B0503020204020204" pitchFamily="34" charset="-122"/>
                    </a:rPr>
                    <a:t>年</a:t>
                  </a:r>
                </a:p>
              </p:txBody>
            </p:sp>
            <p:sp>
              <p:nvSpPr>
                <p:cNvPr id="116" name="ïŝļíḋè">
                  <a:extLst>
                    <a:ext uri="{FF2B5EF4-FFF2-40B4-BE49-F238E27FC236}">
                      <a16:creationId xmlns:a16="http://schemas.microsoft.com/office/drawing/2014/main" id="{8EA90435-FF1C-4B01-B277-D1A36B4033AD}"/>
                    </a:ext>
                  </a:extLst>
                </p:cNvPr>
                <p:cNvSpPr/>
                <p:nvPr/>
              </p:nvSpPr>
              <p:spPr bwMode="auto">
                <a:xfrm>
                  <a:off x="7197349" y="644092"/>
                  <a:ext cx="2304000" cy="360000"/>
                </a:xfrm>
                <a:prstGeom prst="chevron">
                  <a:avLst/>
                </a:prstGeom>
                <a:solidFill>
                  <a:schemeClr val="bg1">
                    <a:lumMod val="65000"/>
                  </a:schemeClr>
                </a:solidFill>
                <a:ln w="28575" algn="ctr">
                  <a:noFill/>
                  <a:round/>
                  <a:headEnd/>
                  <a:tailE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2017</a:t>
                  </a:r>
                  <a:r>
                    <a:rPr lang="zh-CN" altLang="en-US" sz="1600" b="1" kern="0" dirty="0">
                      <a:solidFill>
                        <a:schemeClr val="bg1"/>
                      </a:solidFill>
                      <a:latin typeface="微软雅黑" panose="020B0503020204020204" pitchFamily="34" charset="-122"/>
                      <a:ea typeface="微软雅黑" panose="020B0503020204020204" pitchFamily="34" charset="-122"/>
                    </a:rPr>
                    <a:t>年</a:t>
                  </a:r>
                </a:p>
              </p:txBody>
            </p:sp>
            <p:sp>
              <p:nvSpPr>
                <p:cNvPr id="117" name="iSļïḑè">
                  <a:extLst>
                    <a:ext uri="{FF2B5EF4-FFF2-40B4-BE49-F238E27FC236}">
                      <a16:creationId xmlns:a16="http://schemas.microsoft.com/office/drawing/2014/main" id="{4B1D37A8-5E9F-4890-8FAA-ED512DF9BA96}"/>
                    </a:ext>
                  </a:extLst>
                </p:cNvPr>
                <p:cNvSpPr/>
                <p:nvPr/>
              </p:nvSpPr>
              <p:spPr bwMode="auto">
                <a:xfrm>
                  <a:off x="9392038" y="644092"/>
                  <a:ext cx="1993456" cy="360000"/>
                </a:xfrm>
                <a:prstGeom prst="chevron">
                  <a:avLst/>
                </a:prstGeom>
                <a:solidFill>
                  <a:schemeClr val="bg1">
                    <a:lumMod val="75000"/>
                  </a:schemeClr>
                </a:solidFill>
                <a:ln w="28575" algn="ctr">
                  <a:noFill/>
                  <a:round/>
                  <a:headEnd/>
                  <a:tailEnd/>
                </a:ln>
              </p:spPr>
              <p:txBody>
                <a:bodyPr wrap="none" lIns="90000" tIns="46800" rIns="90000" bIns="46800" anchor="ctr">
                  <a:normAutofit/>
                </a:bodyPr>
                <a:lstStyle/>
                <a:p>
                  <a:pPr algn="ctr" defTabSz="914400"/>
                  <a:r>
                    <a:rPr lang="en-US" altLang="zh-CN" sz="1600" b="1" kern="0" dirty="0">
                      <a:solidFill>
                        <a:schemeClr val="bg1"/>
                      </a:solidFill>
                      <a:latin typeface="微软雅黑" panose="020B0503020204020204" pitchFamily="34" charset="-122"/>
                      <a:ea typeface="微软雅黑" panose="020B0503020204020204" pitchFamily="34" charset="-122"/>
                    </a:rPr>
                    <a:t>2018</a:t>
                  </a:r>
                  <a:r>
                    <a:rPr lang="zh-CN" altLang="en-US" sz="1600" b="1" kern="0" dirty="0">
                      <a:solidFill>
                        <a:schemeClr val="bg1"/>
                      </a:solidFill>
                      <a:latin typeface="微软雅黑" panose="020B0503020204020204" pitchFamily="34" charset="-122"/>
                      <a:ea typeface="微软雅黑" panose="020B0503020204020204" pitchFamily="34" charset="-122"/>
                    </a:rPr>
                    <a:t>年</a:t>
                  </a:r>
                </a:p>
              </p:txBody>
            </p:sp>
            <p:sp>
              <p:nvSpPr>
                <p:cNvPr id="118" name="iSļïḑè">
                  <a:extLst>
                    <a:ext uri="{FF2B5EF4-FFF2-40B4-BE49-F238E27FC236}">
                      <a16:creationId xmlns:a16="http://schemas.microsoft.com/office/drawing/2014/main" id="{8C11AA61-CD5D-44A0-A080-92994984079F}"/>
                    </a:ext>
                  </a:extLst>
                </p:cNvPr>
                <p:cNvSpPr/>
                <p:nvPr/>
              </p:nvSpPr>
              <p:spPr bwMode="auto">
                <a:xfrm>
                  <a:off x="11280297" y="644092"/>
                  <a:ext cx="331773" cy="360000"/>
                </a:xfrm>
                <a:prstGeom prst="chevron">
                  <a:avLst/>
                </a:prstGeom>
                <a:solidFill>
                  <a:schemeClr val="bg1">
                    <a:lumMod val="75000"/>
                  </a:schemeClr>
                </a:solidFill>
                <a:ln w="28575" algn="ctr">
                  <a:noFill/>
                  <a:round/>
                  <a:headEnd/>
                  <a:tailEnd/>
                </a:ln>
              </p:spPr>
              <p:txBody>
                <a:bodyPr wrap="none" lIns="90000" tIns="46800" rIns="90000" bIns="46800" anchor="ctr">
                  <a:normAutofit/>
                </a:bodyPr>
                <a:lstStyle/>
                <a:p>
                  <a:pPr algn="ctr" defTabSz="914400"/>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119" name="iSļïḑè">
                  <a:extLst>
                    <a:ext uri="{FF2B5EF4-FFF2-40B4-BE49-F238E27FC236}">
                      <a16:creationId xmlns:a16="http://schemas.microsoft.com/office/drawing/2014/main" id="{83590D65-2A5C-4622-8F57-4DB622EA3F60}"/>
                    </a:ext>
                  </a:extLst>
                </p:cNvPr>
                <p:cNvSpPr/>
                <p:nvPr/>
              </p:nvSpPr>
              <p:spPr bwMode="auto">
                <a:xfrm>
                  <a:off x="11506874" y="644092"/>
                  <a:ext cx="331773" cy="360000"/>
                </a:xfrm>
                <a:prstGeom prst="chevron">
                  <a:avLst/>
                </a:prstGeom>
                <a:solidFill>
                  <a:schemeClr val="bg1">
                    <a:lumMod val="85000"/>
                  </a:schemeClr>
                </a:solidFill>
                <a:ln w="28575" algn="ctr">
                  <a:noFill/>
                  <a:round/>
                  <a:headEnd/>
                  <a:tailEnd/>
                </a:ln>
              </p:spPr>
              <p:txBody>
                <a:bodyPr wrap="none" lIns="90000" tIns="46800" rIns="90000" bIns="46800" anchor="ctr">
                  <a:normAutofit/>
                </a:bodyPr>
                <a:lstStyle/>
                <a:p>
                  <a:pPr algn="ctr" defTabSz="914400"/>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grpSp>
        </p:grpSp>
        <p:sp>
          <p:nvSpPr>
            <p:cNvPr id="106" name="矩形 105">
              <a:extLst>
                <a:ext uri="{FF2B5EF4-FFF2-40B4-BE49-F238E27FC236}">
                  <a16:creationId xmlns:a16="http://schemas.microsoft.com/office/drawing/2014/main" id="{645FB932-CAEF-402A-9116-280FD394974F}"/>
                </a:ext>
              </a:extLst>
            </p:cNvPr>
            <p:cNvSpPr/>
            <p:nvPr/>
          </p:nvSpPr>
          <p:spPr>
            <a:xfrm>
              <a:off x="393811" y="3209223"/>
              <a:ext cx="4340029" cy="344325"/>
            </a:xfrm>
            <a:prstGeom prst="rect">
              <a:avLst/>
            </a:prstGeom>
            <a:solidFill>
              <a:srgbClr val="A63636"/>
            </a:solidFill>
          </p:spPr>
          <p:txBody>
            <a:bodyPr wrap="square">
              <a:spAutoFit/>
            </a:bodyPr>
            <a:lstStyle/>
            <a:p>
              <a:pPr marL="0" lvl="1">
                <a:lnSpc>
                  <a:spcPct val="110000"/>
                </a:lnSpc>
                <a:spcAft>
                  <a:spcPts val="450"/>
                </a:spcAft>
              </a:pPr>
              <a:r>
                <a:rPr lang="zh-CN" altLang="en-US" sz="1600" dirty="0">
                  <a:solidFill>
                    <a:schemeClr val="bg1"/>
                  </a:solidFill>
                  <a:latin typeface="微软雅黑" panose="020B0503020204020204" pitchFamily="34" charset="-122"/>
                  <a:ea typeface="微软雅黑" panose="020B0503020204020204" pitchFamily="34" charset="-122"/>
                </a:rPr>
                <a:t>全国</a:t>
              </a:r>
              <a:r>
                <a:rPr lang="en-US" altLang="zh-CN" sz="1600" dirty="0">
                  <a:solidFill>
                    <a:schemeClr val="bg1"/>
                  </a:solidFill>
                  <a:latin typeface="微软雅黑" panose="020B0503020204020204" pitchFamily="34" charset="-122"/>
                  <a:ea typeface="微软雅黑" panose="020B0503020204020204" pitchFamily="34" charset="-122"/>
                </a:rPr>
                <a:t>19</a:t>
              </a:r>
              <a:r>
                <a:rPr lang="zh-CN" altLang="en-US" sz="1600" dirty="0">
                  <a:solidFill>
                    <a:schemeClr val="bg1"/>
                  </a:solidFill>
                  <a:latin typeface="微软雅黑" panose="020B0503020204020204" pitchFamily="34" charset="-122"/>
                  <a:ea typeface="微软雅黑" panose="020B0503020204020204" pitchFamily="34" charset="-122"/>
                </a:rPr>
                <a:t>所院校创办“眼视光医学”五年制专业</a:t>
              </a:r>
              <a:endParaRPr lang="en-US" altLang="zh-CN" sz="1600"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20961776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a:extLst>
              <a:ext uri="{FF2B5EF4-FFF2-40B4-BE49-F238E27FC236}">
                <a16:creationId xmlns:a16="http://schemas.microsoft.com/office/drawing/2014/main" id="{995BD090-62ED-441C-9012-CD93525308F7}"/>
              </a:ext>
            </a:extLst>
          </p:cNvPr>
          <p:cNvGrpSpPr/>
          <p:nvPr/>
        </p:nvGrpSpPr>
        <p:grpSpPr>
          <a:xfrm>
            <a:off x="2168569" y="662190"/>
            <a:ext cx="7854863" cy="717574"/>
            <a:chOff x="2168569" y="645862"/>
            <a:chExt cx="7854863" cy="717574"/>
          </a:xfrm>
        </p:grpSpPr>
        <p:sp>
          <p:nvSpPr>
            <p:cNvPr id="59" name="Text Box 6">
              <a:extLst>
                <a:ext uri="{FF2B5EF4-FFF2-40B4-BE49-F238E27FC236}">
                  <a16:creationId xmlns:a16="http://schemas.microsoft.com/office/drawing/2014/main" id="{9AA89CF4-6DF4-49BA-B5C5-934134EBEDA4}"/>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9--</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人才培养和科学研究</a:t>
              </a:r>
            </a:p>
          </p:txBody>
        </p:sp>
        <p:sp>
          <p:nvSpPr>
            <p:cNvPr id="60" name="矩形 59">
              <a:extLst>
                <a:ext uri="{FF2B5EF4-FFF2-40B4-BE49-F238E27FC236}">
                  <a16:creationId xmlns:a16="http://schemas.microsoft.com/office/drawing/2014/main" id="{90554A20-069F-4EC4-82FC-916BD12C0D1C}"/>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2" name="组合 1">
            <a:extLst>
              <a:ext uri="{FF2B5EF4-FFF2-40B4-BE49-F238E27FC236}">
                <a16:creationId xmlns:a16="http://schemas.microsoft.com/office/drawing/2014/main" id="{538DE66C-EBFE-43A2-9FAD-BDE68F901F20}"/>
              </a:ext>
            </a:extLst>
          </p:cNvPr>
          <p:cNvGrpSpPr/>
          <p:nvPr/>
        </p:nvGrpSpPr>
        <p:grpSpPr>
          <a:xfrm>
            <a:off x="650652" y="2673360"/>
            <a:ext cx="10890696" cy="2487224"/>
            <a:chOff x="650652" y="2673360"/>
            <a:chExt cx="10890696" cy="2487224"/>
          </a:xfrm>
        </p:grpSpPr>
        <p:sp>
          <p:nvSpPr>
            <p:cNvPr id="22" name="íṣliḋé">
              <a:extLst>
                <a:ext uri="{FF2B5EF4-FFF2-40B4-BE49-F238E27FC236}">
                  <a16:creationId xmlns:a16="http://schemas.microsoft.com/office/drawing/2014/main" id="{D5CF07E7-FAE8-4307-A31A-2674AAF13D90}"/>
                </a:ext>
              </a:extLst>
            </p:cNvPr>
            <p:cNvSpPr/>
            <p:nvPr/>
          </p:nvSpPr>
          <p:spPr>
            <a:xfrm>
              <a:off x="6954380" y="5033224"/>
              <a:ext cx="2232000" cy="71012"/>
            </a:xfrm>
            <a:prstGeom prst="rect">
              <a:avLst/>
            </a:prstGeom>
            <a:solidFill>
              <a:srgbClr val="A6A6A6"/>
            </a:solidFill>
            <a:ln w="38100" cap="flat">
              <a:solidFill>
                <a:srgbClr val="A6A6A6"/>
              </a:solidFill>
              <a:miter lim="400000"/>
            </a:ln>
            <a:effec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solidFill>
                    <a:srgbClr val="FFFFFF"/>
                  </a:solidFill>
                </a:defRPr>
              </a:pPr>
              <a:endParaRPr sz="600"/>
            </a:p>
          </p:txBody>
        </p:sp>
        <p:sp>
          <p:nvSpPr>
            <p:cNvPr id="23" name="íṣliḋé">
              <a:extLst>
                <a:ext uri="{FF2B5EF4-FFF2-40B4-BE49-F238E27FC236}">
                  <a16:creationId xmlns:a16="http://schemas.microsoft.com/office/drawing/2014/main" id="{AFC9429C-4250-4E78-BF25-47B935B5B22C}"/>
                </a:ext>
              </a:extLst>
            </p:cNvPr>
            <p:cNvSpPr/>
            <p:nvPr/>
          </p:nvSpPr>
          <p:spPr>
            <a:xfrm>
              <a:off x="9276794" y="5033224"/>
              <a:ext cx="2232000" cy="71012"/>
            </a:xfrm>
            <a:prstGeom prst="rect">
              <a:avLst/>
            </a:prstGeom>
            <a:solidFill>
              <a:schemeClr val="bg1">
                <a:lumMod val="85000"/>
              </a:schemeClr>
            </a:solidFill>
            <a:ln w="38100" cap="flat">
              <a:solidFill>
                <a:schemeClr val="bg1">
                  <a:lumMod val="85000"/>
                </a:schemeClr>
              </a:solidFill>
              <a:miter lim="400000"/>
            </a:ln>
            <a:effec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solidFill>
                    <a:srgbClr val="FFFFFF"/>
                  </a:solidFill>
                </a:defRPr>
              </a:pPr>
              <a:endParaRPr sz="600"/>
            </a:p>
          </p:txBody>
        </p:sp>
        <p:cxnSp>
          <p:nvCxnSpPr>
            <p:cNvPr id="24" name="直接连接符 23">
              <a:extLst>
                <a:ext uri="{FF2B5EF4-FFF2-40B4-BE49-F238E27FC236}">
                  <a16:creationId xmlns:a16="http://schemas.microsoft.com/office/drawing/2014/main" id="{5D88B0C3-524C-45BB-A69A-101C789274BE}"/>
                </a:ext>
              </a:extLst>
            </p:cNvPr>
            <p:cNvCxnSpPr>
              <a:cxnSpLocks/>
            </p:cNvCxnSpPr>
            <p:nvPr/>
          </p:nvCxnSpPr>
          <p:spPr>
            <a:xfrm>
              <a:off x="6915633" y="3216584"/>
              <a:ext cx="0" cy="194400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5605A175-3E43-43FC-A231-A054FE86D5D3}"/>
                </a:ext>
              </a:extLst>
            </p:cNvPr>
            <p:cNvCxnSpPr>
              <a:cxnSpLocks/>
            </p:cNvCxnSpPr>
            <p:nvPr/>
          </p:nvCxnSpPr>
          <p:spPr>
            <a:xfrm>
              <a:off x="9239679" y="3216584"/>
              <a:ext cx="0" cy="194400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4428DA36-D356-4611-AD12-BDF94A73A8AC}"/>
                </a:ext>
              </a:extLst>
            </p:cNvPr>
            <p:cNvSpPr/>
            <p:nvPr/>
          </p:nvSpPr>
          <p:spPr>
            <a:xfrm>
              <a:off x="7885743" y="4716395"/>
              <a:ext cx="1210588"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毕业后教育</a:t>
              </a:r>
              <a:endPar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7E152D23-082C-454C-A543-8D5037ECC7E7}"/>
                </a:ext>
              </a:extLst>
            </p:cNvPr>
            <p:cNvSpPr/>
            <p:nvPr/>
          </p:nvSpPr>
          <p:spPr>
            <a:xfrm>
              <a:off x="10535945" y="4716395"/>
              <a:ext cx="1005403"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继续教育</a:t>
              </a:r>
              <a:endPar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28" name="Rectangle 12">
              <a:extLst>
                <a:ext uri="{FF2B5EF4-FFF2-40B4-BE49-F238E27FC236}">
                  <a16:creationId xmlns:a16="http://schemas.microsoft.com/office/drawing/2014/main" id="{E232054F-7E61-4E30-8ADA-1CDC63F401E3}"/>
                </a:ext>
              </a:extLst>
            </p:cNvPr>
            <p:cNvSpPr>
              <a:spLocks noChangeArrowheads="1"/>
            </p:cNvSpPr>
            <p:nvPr/>
          </p:nvSpPr>
          <p:spPr bwMode="auto">
            <a:xfrm rot="5400000">
              <a:off x="9494294" y="2488309"/>
              <a:ext cx="1822575" cy="2199158"/>
            </a:xfrm>
            <a:prstGeom prst="rect">
              <a:avLst/>
            </a:prstGeom>
            <a:solidFill>
              <a:schemeClr val="accent4">
                <a:lumMod val="75000"/>
              </a:schemeClr>
            </a:solidFill>
            <a:ln>
              <a:noFill/>
            </a:ln>
            <a:effectLst/>
          </p:spPr>
          <p:style>
            <a:lnRef idx="1">
              <a:schemeClr val="accent5"/>
            </a:lnRef>
            <a:fillRef idx="2">
              <a:schemeClr val="accent5"/>
            </a:fillRef>
            <a:effectRef idx="1">
              <a:schemeClr val="accent5"/>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srgbClr val="A8002C"/>
                </a:solidFill>
                <a:effectLst/>
                <a:uLnTx/>
                <a:uFillTx/>
                <a:latin typeface="微软雅黑" panose="020B0503020204020204" pitchFamily="34" charset="-122"/>
                <a:ea typeface="微软雅黑" panose="020B0503020204020204" pitchFamily="34" charset="-122"/>
              </a:endParaRPr>
            </a:p>
          </p:txBody>
        </p:sp>
        <p:sp>
          <p:nvSpPr>
            <p:cNvPr id="29" name="Rectangle 12">
              <a:extLst>
                <a:ext uri="{FF2B5EF4-FFF2-40B4-BE49-F238E27FC236}">
                  <a16:creationId xmlns:a16="http://schemas.microsoft.com/office/drawing/2014/main" id="{84BE0765-1E3A-4F8E-AD0A-4353EE4CD16A}"/>
                </a:ext>
              </a:extLst>
            </p:cNvPr>
            <p:cNvSpPr>
              <a:spLocks noChangeArrowheads="1"/>
            </p:cNvSpPr>
            <p:nvPr/>
          </p:nvSpPr>
          <p:spPr bwMode="auto">
            <a:xfrm rot="5400000">
              <a:off x="7410550" y="2260297"/>
              <a:ext cx="1376933" cy="2203059"/>
            </a:xfrm>
            <a:prstGeom prst="rect">
              <a:avLst/>
            </a:prstGeom>
            <a:solidFill>
              <a:srgbClr val="FFC000"/>
            </a:solidFill>
            <a:ln>
              <a:noFill/>
            </a:ln>
            <a:effectLst/>
          </p:spPr>
          <p:style>
            <a:lnRef idx="1">
              <a:schemeClr val="accent5"/>
            </a:lnRef>
            <a:fillRef idx="2">
              <a:schemeClr val="accent5"/>
            </a:fillRef>
            <a:effectRef idx="1">
              <a:schemeClr val="accent5"/>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íṣliḋé">
              <a:extLst>
                <a:ext uri="{FF2B5EF4-FFF2-40B4-BE49-F238E27FC236}">
                  <a16:creationId xmlns:a16="http://schemas.microsoft.com/office/drawing/2014/main" id="{8422D2A7-C3DA-4618-B9B1-E46C80429F9E}"/>
                </a:ext>
              </a:extLst>
            </p:cNvPr>
            <p:cNvSpPr/>
            <p:nvPr/>
          </p:nvSpPr>
          <p:spPr>
            <a:xfrm>
              <a:off x="674960" y="5033224"/>
              <a:ext cx="6192000" cy="71012"/>
            </a:xfrm>
            <a:prstGeom prst="rect">
              <a:avLst/>
            </a:prstGeom>
            <a:solidFill>
              <a:srgbClr val="767171"/>
            </a:solidFill>
            <a:ln w="38100" cap="flat">
              <a:solidFill>
                <a:srgbClr val="767171"/>
              </a:solidFill>
              <a:miter lim="400000"/>
            </a:ln>
            <a:effec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solidFill>
                    <a:srgbClr val="FFFFFF"/>
                  </a:solidFill>
                </a:defRPr>
              </a:pPr>
              <a:endParaRPr sz="600"/>
            </a:p>
          </p:txBody>
        </p:sp>
        <p:sp>
          <p:nvSpPr>
            <p:cNvPr id="36" name="矩形 35">
              <a:extLst>
                <a:ext uri="{FF2B5EF4-FFF2-40B4-BE49-F238E27FC236}">
                  <a16:creationId xmlns:a16="http://schemas.microsoft.com/office/drawing/2014/main" id="{94471C53-F230-4EF3-844C-30E785414733}"/>
                </a:ext>
              </a:extLst>
            </p:cNvPr>
            <p:cNvSpPr/>
            <p:nvPr/>
          </p:nvSpPr>
          <p:spPr>
            <a:xfrm>
              <a:off x="5813367" y="4716395"/>
              <a:ext cx="1005403"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院校教育</a:t>
              </a:r>
              <a:endPar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37" name="Rectangle 12">
              <a:extLst>
                <a:ext uri="{FF2B5EF4-FFF2-40B4-BE49-F238E27FC236}">
                  <a16:creationId xmlns:a16="http://schemas.microsoft.com/office/drawing/2014/main" id="{24C09F45-86EB-4B15-871A-F3E7196713F8}"/>
                </a:ext>
              </a:extLst>
            </p:cNvPr>
            <p:cNvSpPr>
              <a:spLocks noChangeArrowheads="1"/>
            </p:cNvSpPr>
            <p:nvPr/>
          </p:nvSpPr>
          <p:spPr bwMode="auto">
            <a:xfrm rot="5400000">
              <a:off x="1640444" y="2858187"/>
              <a:ext cx="543373" cy="2522956"/>
            </a:xfrm>
            <a:prstGeom prst="rect">
              <a:avLst/>
            </a:prstGeom>
            <a:solidFill>
              <a:schemeClr val="accent5">
                <a:lumMod val="75000"/>
              </a:schemeClr>
            </a:solidFill>
            <a:ln>
              <a:noFill/>
            </a:ln>
            <a:effectLst/>
          </p:spPr>
          <p:style>
            <a:lnRef idx="1">
              <a:schemeClr val="accent5"/>
            </a:lnRef>
            <a:fillRef idx="2">
              <a:schemeClr val="accent5"/>
            </a:fillRef>
            <a:effectRef idx="1">
              <a:schemeClr val="accent5"/>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A8002C"/>
                </a:solidFill>
                <a:effectLst/>
                <a:uLnTx/>
                <a:uFillTx/>
                <a:latin typeface="微软雅黑" panose="020B0503020204020204" pitchFamily="34" charset="-122"/>
                <a:ea typeface="微软雅黑" panose="020B0503020204020204" pitchFamily="34" charset="-122"/>
              </a:endParaRPr>
            </a:p>
          </p:txBody>
        </p:sp>
        <p:sp>
          <p:nvSpPr>
            <p:cNvPr id="38" name="Rectangle 10">
              <a:extLst>
                <a:ext uri="{FF2B5EF4-FFF2-40B4-BE49-F238E27FC236}">
                  <a16:creationId xmlns:a16="http://schemas.microsoft.com/office/drawing/2014/main" id="{16FB0A62-78D3-4BCC-901A-2517ACE40F98}"/>
                </a:ext>
              </a:extLst>
            </p:cNvPr>
            <p:cNvSpPr>
              <a:spLocks noChangeArrowheads="1"/>
            </p:cNvSpPr>
            <p:nvPr/>
          </p:nvSpPr>
          <p:spPr bwMode="auto">
            <a:xfrm>
              <a:off x="3553981" y="3266158"/>
              <a:ext cx="1566531" cy="1080961"/>
            </a:xfrm>
            <a:prstGeom prst="rect">
              <a:avLst/>
            </a:prstGeom>
            <a:solidFill>
              <a:srgbClr val="FFC000"/>
            </a:solidFill>
            <a:ln w="9525">
              <a:noFill/>
              <a:miter lim="800000"/>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 name="Rectangle 12">
              <a:extLst>
                <a:ext uri="{FF2B5EF4-FFF2-40B4-BE49-F238E27FC236}">
                  <a16:creationId xmlns:a16="http://schemas.microsoft.com/office/drawing/2014/main" id="{E6A7E916-36E5-4E88-8EDB-2683997E15C7}"/>
                </a:ext>
              </a:extLst>
            </p:cNvPr>
            <p:cNvSpPr>
              <a:spLocks noChangeArrowheads="1"/>
            </p:cNvSpPr>
            <p:nvPr/>
          </p:nvSpPr>
          <p:spPr bwMode="auto">
            <a:xfrm rot="5400000">
              <a:off x="1405337" y="3691618"/>
              <a:ext cx="543373" cy="2052742"/>
            </a:xfrm>
            <a:prstGeom prst="rect">
              <a:avLst/>
            </a:prstGeom>
            <a:solidFill>
              <a:schemeClr val="bg1">
                <a:lumMod val="75000"/>
              </a:schemeClr>
            </a:solidFill>
            <a:ln w="9525">
              <a:noFill/>
              <a:miter lim="800000"/>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A8002C"/>
                </a:solidFill>
                <a:effectLst/>
                <a:uLnTx/>
                <a:uFillTx/>
                <a:latin typeface="微软雅黑" panose="020B0503020204020204" pitchFamily="34" charset="-122"/>
                <a:ea typeface="微软雅黑" panose="020B0503020204020204" pitchFamily="34" charset="-122"/>
              </a:endParaRPr>
            </a:p>
          </p:txBody>
        </p:sp>
        <p:sp>
          <p:nvSpPr>
            <p:cNvPr id="40" name="Rectangle 4">
              <a:extLst>
                <a:ext uri="{FF2B5EF4-FFF2-40B4-BE49-F238E27FC236}">
                  <a16:creationId xmlns:a16="http://schemas.microsoft.com/office/drawing/2014/main" id="{5B78211A-6A18-4C2B-BB43-D9564CB5F5B4}"/>
                </a:ext>
              </a:extLst>
            </p:cNvPr>
            <p:cNvSpPr>
              <a:spLocks noChangeArrowheads="1"/>
            </p:cNvSpPr>
            <p:nvPr/>
          </p:nvSpPr>
          <p:spPr bwMode="auto">
            <a:xfrm rot="5400000">
              <a:off x="1800648" y="2110780"/>
              <a:ext cx="543371" cy="2843362"/>
            </a:xfrm>
            <a:prstGeom prst="rect">
              <a:avLst/>
            </a:prstGeom>
            <a:solidFill>
              <a:srgbClr val="1891AC"/>
            </a:solidFill>
            <a:ln w="9525">
              <a:noFill/>
              <a:miter lim="800000"/>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1" name="Rectangle 8">
              <a:extLst>
                <a:ext uri="{FF2B5EF4-FFF2-40B4-BE49-F238E27FC236}">
                  <a16:creationId xmlns:a16="http://schemas.microsoft.com/office/drawing/2014/main" id="{F5E58901-A9FC-47EF-BC20-569F725C9FA4}"/>
                </a:ext>
              </a:extLst>
            </p:cNvPr>
            <p:cNvSpPr>
              <a:spLocks noChangeArrowheads="1"/>
            </p:cNvSpPr>
            <p:nvPr/>
          </p:nvSpPr>
          <p:spPr bwMode="auto">
            <a:xfrm rot="5400000">
              <a:off x="2612908" y="711104"/>
              <a:ext cx="545348" cy="4469860"/>
            </a:xfrm>
            <a:prstGeom prst="rect">
              <a:avLst/>
            </a:prstGeom>
            <a:solidFill>
              <a:srgbClr val="A63636"/>
            </a:solidFill>
            <a:ln w="9525">
              <a:no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2" name="Rectangle 10">
              <a:extLst>
                <a:ext uri="{FF2B5EF4-FFF2-40B4-BE49-F238E27FC236}">
                  <a16:creationId xmlns:a16="http://schemas.microsoft.com/office/drawing/2014/main" id="{8C6BC122-56EC-47CD-AFEB-C6542EC00ACF}"/>
                </a:ext>
              </a:extLst>
            </p:cNvPr>
            <p:cNvSpPr>
              <a:spLocks noChangeArrowheads="1"/>
            </p:cNvSpPr>
            <p:nvPr/>
          </p:nvSpPr>
          <p:spPr bwMode="auto">
            <a:xfrm>
              <a:off x="5190343" y="2673360"/>
              <a:ext cx="1661898" cy="1660731"/>
            </a:xfrm>
            <a:prstGeom prst="rect">
              <a:avLst/>
            </a:prstGeom>
            <a:solidFill>
              <a:schemeClr val="bg1">
                <a:lumMod val="65000"/>
              </a:schemeClr>
            </a:solidFill>
            <a:ln w="9525">
              <a:noFill/>
              <a:miter lim="800000"/>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3" name="矩形 42">
              <a:extLst>
                <a:ext uri="{FF2B5EF4-FFF2-40B4-BE49-F238E27FC236}">
                  <a16:creationId xmlns:a16="http://schemas.microsoft.com/office/drawing/2014/main" id="{706D586E-23BA-449B-8625-A1D301C6269D}"/>
                </a:ext>
              </a:extLst>
            </p:cNvPr>
            <p:cNvSpPr/>
            <p:nvPr/>
          </p:nvSpPr>
          <p:spPr>
            <a:xfrm>
              <a:off x="650652" y="2699813"/>
              <a:ext cx="2732681" cy="49244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5+3</a:t>
              </a: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眼视光医学一体化专业</a:t>
              </a: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BS/MS/Residency</a:t>
              </a:r>
            </a:p>
          </p:txBody>
        </p:sp>
        <p:sp>
          <p:nvSpPr>
            <p:cNvPr id="44" name="文本框 24">
              <a:extLst>
                <a:ext uri="{FF2B5EF4-FFF2-40B4-BE49-F238E27FC236}">
                  <a16:creationId xmlns:a16="http://schemas.microsoft.com/office/drawing/2014/main" id="{ADD700FA-FF99-472D-904D-99ABFCE4BE19}"/>
                </a:ext>
              </a:extLst>
            </p:cNvPr>
            <p:cNvSpPr txBox="1"/>
            <p:nvPr/>
          </p:nvSpPr>
          <p:spPr>
            <a:xfrm>
              <a:off x="650652" y="3286240"/>
              <a:ext cx="2697558"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五年制眼视光医学本科</a:t>
              </a:r>
            </a:p>
            <a:p>
              <a:pPr lvl="0" eaLnBrk="0" fontAlgn="base" hangingPunct="0">
                <a:spcBef>
                  <a:spcPct val="0"/>
                </a:spcBef>
                <a:spcAft>
                  <a:spcPct val="0"/>
                </a:spcAft>
                <a:defRPr/>
              </a:pPr>
              <a:r>
                <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5-yr </a:t>
              </a:r>
              <a:r>
                <a:rPr lang="en-US" altLang="zh-CN" sz="1200" dirty="0">
                  <a:solidFill>
                    <a:prstClr val="white"/>
                  </a:solidFill>
                  <a:latin typeface="微软雅黑" panose="020B0503020204020204" pitchFamily="34" charset="-122"/>
                  <a:ea typeface="微软雅黑" panose="020B0503020204020204" pitchFamily="34" charset="-122"/>
                </a:rPr>
                <a:t>Bachelor's degree</a:t>
              </a:r>
              <a:endParaRPr kumimoji="0" lang="zh-CN" altLang="en-US"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5" name="文本框 27">
              <a:extLst>
                <a:ext uri="{FF2B5EF4-FFF2-40B4-BE49-F238E27FC236}">
                  <a16:creationId xmlns:a16="http://schemas.microsoft.com/office/drawing/2014/main" id="{192F5586-D800-44D6-871A-E1A3CFA93DEC}"/>
                </a:ext>
              </a:extLst>
            </p:cNvPr>
            <p:cNvSpPr txBox="1"/>
            <p:nvPr/>
          </p:nvSpPr>
          <p:spPr>
            <a:xfrm>
              <a:off x="650652" y="3873444"/>
              <a:ext cx="2496677"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四年制眼视光技术理学本科</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4-yr Bachelor's degree</a:t>
              </a:r>
            </a:p>
          </p:txBody>
        </p:sp>
        <p:sp>
          <p:nvSpPr>
            <p:cNvPr id="46" name="矩形 45">
              <a:extLst>
                <a:ext uri="{FF2B5EF4-FFF2-40B4-BE49-F238E27FC236}">
                  <a16:creationId xmlns:a16="http://schemas.microsoft.com/office/drawing/2014/main" id="{29CD13E7-135B-4EE1-90D5-2CEFC3B9CAEA}"/>
                </a:ext>
              </a:extLst>
            </p:cNvPr>
            <p:cNvSpPr/>
            <p:nvPr/>
          </p:nvSpPr>
          <p:spPr>
            <a:xfrm>
              <a:off x="650652" y="4471768"/>
              <a:ext cx="2025563" cy="49244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三年制眼视光技术专科</a:t>
              </a: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20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3-yr diploma</a:t>
              </a:r>
            </a:p>
          </p:txBody>
        </p:sp>
        <p:sp>
          <p:nvSpPr>
            <p:cNvPr id="47" name="矩形 46">
              <a:extLst>
                <a:ext uri="{FF2B5EF4-FFF2-40B4-BE49-F238E27FC236}">
                  <a16:creationId xmlns:a16="http://schemas.microsoft.com/office/drawing/2014/main" id="{A210226B-4C2D-4964-A047-39E8DB054A9F}"/>
                </a:ext>
              </a:extLst>
            </p:cNvPr>
            <p:cNvSpPr/>
            <p:nvPr/>
          </p:nvSpPr>
          <p:spPr>
            <a:xfrm>
              <a:off x="3353785" y="3560417"/>
              <a:ext cx="1969062" cy="492443"/>
            </a:xfrm>
            <a:prstGeom prst="rect">
              <a:avLst/>
            </a:prstGeom>
          </p:spPr>
          <p:txBody>
            <a:bodyPr wrap="square">
              <a:spAutoFit/>
            </a:bodyPr>
            <a:lstStyle/>
            <a:p>
              <a:pPr lvl="0" algn="ctr" eaLnBrk="0" fontAlgn="base" hangingPunct="0">
                <a:spcBef>
                  <a:spcPct val="0"/>
                </a:spcBef>
                <a:spcAft>
                  <a:spcPct val="0"/>
                </a:spcAft>
                <a:defRPr/>
              </a:pPr>
              <a:r>
                <a:rPr lang="zh-CN" altLang="en-US" sz="1400" b="1" dirty="0">
                  <a:solidFill>
                    <a:schemeClr val="bg1"/>
                  </a:solidFill>
                  <a:latin typeface="微软雅黑" panose="020B0503020204020204" pitchFamily="34" charset="-122"/>
                  <a:ea typeface="微软雅黑" panose="020B0503020204020204" pitchFamily="34" charset="-122"/>
                </a:rPr>
                <a:t>统招眼科硕士</a:t>
              </a:r>
            </a:p>
            <a:p>
              <a:pPr lvl="0" algn="ctr" eaLnBrk="0" fontAlgn="base" hangingPunct="0">
                <a:spcBef>
                  <a:spcPct val="0"/>
                </a:spcBef>
                <a:spcAft>
                  <a:spcPct val="0"/>
                </a:spcAft>
                <a:defRPr/>
              </a:pPr>
              <a:r>
                <a:rPr lang="en-US" altLang="zh-CN" sz="1200" b="1" dirty="0">
                  <a:solidFill>
                    <a:schemeClr val="bg1"/>
                  </a:solidFill>
                  <a:latin typeface="微软雅黑" panose="020B0503020204020204" pitchFamily="34" charset="-122"/>
                  <a:ea typeface="微软雅黑" panose="020B0503020204020204" pitchFamily="34" charset="-122"/>
                </a:rPr>
                <a:t>3-yr Master degree</a:t>
              </a:r>
            </a:p>
          </p:txBody>
        </p:sp>
        <p:sp>
          <p:nvSpPr>
            <p:cNvPr id="48" name="矩形 47">
              <a:extLst>
                <a:ext uri="{FF2B5EF4-FFF2-40B4-BE49-F238E27FC236}">
                  <a16:creationId xmlns:a16="http://schemas.microsoft.com/office/drawing/2014/main" id="{D466D847-DF1C-4D0E-A553-C63B13093307}"/>
                </a:ext>
              </a:extLst>
            </p:cNvPr>
            <p:cNvSpPr/>
            <p:nvPr/>
          </p:nvSpPr>
          <p:spPr>
            <a:xfrm>
              <a:off x="5208043" y="3518107"/>
              <a:ext cx="1626499" cy="44627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A63636"/>
                  </a:solidFill>
                  <a:effectLst/>
                  <a:uLnTx/>
                  <a:uFillTx/>
                  <a:latin typeface="微软雅黑" panose="020B0503020204020204" pitchFamily="34" charset="-122"/>
                  <a:ea typeface="微软雅黑" panose="020B0503020204020204" pitchFamily="34" charset="-122"/>
                </a:rPr>
                <a:t>中外合作办学</a:t>
              </a: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900" b="1" i="0" u="none" strike="noStrike" kern="1200" cap="none" spc="0" normalizeH="0" baseline="0" noProof="0" dirty="0">
                  <a:ln>
                    <a:noFill/>
                  </a:ln>
                  <a:solidFill>
                    <a:srgbClr val="A63636"/>
                  </a:solidFill>
                  <a:effectLst/>
                  <a:uLnTx/>
                  <a:uFillTx/>
                  <a:latin typeface="微软雅黑" panose="020B0503020204020204" pitchFamily="34" charset="-122"/>
                  <a:ea typeface="微软雅黑" panose="020B0503020204020204" pitchFamily="34" charset="-122"/>
                </a:rPr>
                <a:t>合作培养眼视光博士</a:t>
              </a:r>
              <a:endParaRPr kumimoji="0" lang="en-US" altLang="zh-CN" sz="900" b="1" i="0" u="none" strike="noStrike" kern="1200" cap="none" spc="0" normalizeH="0" baseline="0" noProof="0" dirty="0">
                <a:ln>
                  <a:noFill/>
                </a:ln>
                <a:solidFill>
                  <a:srgbClr val="A63636"/>
                </a:solidFill>
                <a:effectLst/>
                <a:uLnTx/>
                <a:uFillTx/>
                <a:latin typeface="微软雅黑" panose="020B0503020204020204" pitchFamily="34" charset="-122"/>
                <a:ea typeface="微软雅黑" panose="020B0503020204020204" pitchFamily="34" charset="-122"/>
              </a:endParaRPr>
            </a:p>
          </p:txBody>
        </p:sp>
        <p:sp>
          <p:nvSpPr>
            <p:cNvPr id="49" name="矩形 48">
              <a:extLst>
                <a:ext uri="{FF2B5EF4-FFF2-40B4-BE49-F238E27FC236}">
                  <a16:creationId xmlns:a16="http://schemas.microsoft.com/office/drawing/2014/main" id="{C5BEF0B7-1D05-489F-BA93-E3057CFC9158}"/>
                </a:ext>
              </a:extLst>
            </p:cNvPr>
            <p:cNvSpPr/>
            <p:nvPr/>
          </p:nvSpPr>
          <p:spPr>
            <a:xfrm>
              <a:off x="5390350" y="2998675"/>
              <a:ext cx="1261884" cy="492443"/>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统招眼科博士</a:t>
              </a:r>
              <a:endParaRPr kumimoji="0" lang="en-US" altLang="zh-CN"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PhD\MD</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1" name="文本框 33">
              <a:extLst>
                <a:ext uri="{FF2B5EF4-FFF2-40B4-BE49-F238E27FC236}">
                  <a16:creationId xmlns:a16="http://schemas.microsoft.com/office/drawing/2014/main" id="{389DE3B9-8E34-43D9-951B-5E2CAD01639D}"/>
                </a:ext>
              </a:extLst>
            </p:cNvPr>
            <p:cNvSpPr txBox="1"/>
            <p:nvPr/>
          </p:nvSpPr>
          <p:spPr>
            <a:xfrm>
              <a:off x="6984672" y="3100216"/>
              <a:ext cx="2228689"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住院医师规范化培训</a:t>
              </a:r>
              <a:endParaRPr kumimoji="0" lang="en-US" altLang="zh-CN"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4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Residency</a:t>
              </a:r>
              <a:endParaRPr kumimoji="0" lang="zh-CN" altLang="en-US" sz="14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文本框 45">
              <a:extLst>
                <a:ext uri="{FF2B5EF4-FFF2-40B4-BE49-F238E27FC236}">
                  <a16:creationId xmlns:a16="http://schemas.microsoft.com/office/drawing/2014/main" id="{EE3E42BC-F98A-4BC9-88A2-41626C0D5920}"/>
                </a:ext>
              </a:extLst>
            </p:cNvPr>
            <p:cNvSpPr txBox="1"/>
            <p:nvPr/>
          </p:nvSpPr>
          <p:spPr>
            <a:xfrm>
              <a:off x="9276608" y="3067291"/>
              <a:ext cx="2029519" cy="5835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继续医学教育</a:t>
              </a:r>
              <a:endPar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CME</a:t>
              </a:r>
              <a:endPar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3" name="Rectangle 12">
              <a:extLst>
                <a:ext uri="{FF2B5EF4-FFF2-40B4-BE49-F238E27FC236}">
                  <a16:creationId xmlns:a16="http://schemas.microsoft.com/office/drawing/2014/main" id="{232DAD84-D010-4279-A2EB-5B4497639CCB}"/>
                </a:ext>
              </a:extLst>
            </p:cNvPr>
            <p:cNvSpPr>
              <a:spLocks noChangeArrowheads="1"/>
            </p:cNvSpPr>
            <p:nvPr/>
          </p:nvSpPr>
          <p:spPr bwMode="auto">
            <a:xfrm rot="5400000">
              <a:off x="9479597" y="2485069"/>
              <a:ext cx="1822575" cy="2199158"/>
            </a:xfrm>
            <a:prstGeom prst="rect">
              <a:avLst/>
            </a:prstGeom>
            <a:solidFill>
              <a:schemeClr val="accent4">
                <a:lumMod val="75000"/>
              </a:schemeClr>
            </a:solidFill>
            <a:ln>
              <a:noFill/>
            </a:ln>
            <a:effectLst/>
          </p:spPr>
          <p:style>
            <a:lnRef idx="1">
              <a:schemeClr val="accent5"/>
            </a:lnRef>
            <a:fillRef idx="2">
              <a:schemeClr val="accent5"/>
            </a:fillRef>
            <a:effectRef idx="1">
              <a:schemeClr val="accent5"/>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srgbClr val="A8002C"/>
                </a:solidFill>
                <a:effectLst/>
                <a:uLnTx/>
                <a:uFillTx/>
                <a:latin typeface="微软雅黑" panose="020B0503020204020204" pitchFamily="34" charset="-122"/>
                <a:ea typeface="微软雅黑" panose="020B0503020204020204" pitchFamily="34" charset="-122"/>
              </a:endParaRPr>
            </a:p>
          </p:txBody>
        </p:sp>
        <p:sp>
          <p:nvSpPr>
            <p:cNvPr id="34" name="文本框 45">
              <a:extLst>
                <a:ext uri="{FF2B5EF4-FFF2-40B4-BE49-F238E27FC236}">
                  <a16:creationId xmlns:a16="http://schemas.microsoft.com/office/drawing/2014/main" id="{57AF3EE5-54C8-431B-BC56-CB17EA20E118}"/>
                </a:ext>
              </a:extLst>
            </p:cNvPr>
            <p:cNvSpPr txBox="1"/>
            <p:nvPr/>
          </p:nvSpPr>
          <p:spPr>
            <a:xfrm>
              <a:off x="9376125" y="3338427"/>
              <a:ext cx="2029519" cy="492443"/>
            </a:xfrm>
            <a:prstGeom prst="rect">
              <a:avLst/>
            </a:prstGeom>
            <a:noFill/>
          </p:spPr>
          <p:txBody>
            <a:bodyPr wrap="square" rtlCol="0">
              <a:spAutoFit/>
            </a:bodyPr>
            <a:lstStyle/>
            <a:p>
              <a:pPr algn="ctr" eaLnBrk="0" fontAlgn="base" hangingPunct="0">
                <a:spcBef>
                  <a:spcPct val="0"/>
                </a:spcBef>
                <a:spcAft>
                  <a:spcPct val="0"/>
                </a:spcAft>
                <a:defRPr/>
              </a:pPr>
              <a:r>
                <a:rPr lang="zh-CN" altLang="en-US" sz="1400" b="1" dirty="0">
                  <a:solidFill>
                    <a:schemeClr val="bg1"/>
                  </a:solidFill>
                  <a:latin typeface="微软雅黑" panose="020B0503020204020204" pitchFamily="34" charset="-122"/>
                  <a:ea typeface="微软雅黑" panose="020B0503020204020204" pitchFamily="34" charset="-122"/>
                </a:rPr>
                <a:t>继续医学教育</a:t>
              </a:r>
              <a:endParaRPr lang="en-US" altLang="zh-CN" sz="1400" b="1" dirty="0">
                <a:solidFill>
                  <a:schemeClr val="bg1"/>
                </a:solidFill>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CME</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009541877"/>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íṧľïdè">
            <a:extLst>
              <a:ext uri="{FF2B5EF4-FFF2-40B4-BE49-F238E27FC236}">
                <a16:creationId xmlns:a16="http://schemas.microsoft.com/office/drawing/2014/main" id="{E18BABCC-9428-4CF0-886D-99A5D91E1A0C}"/>
              </a:ext>
            </a:extLst>
          </p:cNvPr>
          <p:cNvSpPr/>
          <p:nvPr/>
        </p:nvSpPr>
        <p:spPr>
          <a:xfrm>
            <a:off x="0" y="660245"/>
            <a:ext cx="12192000" cy="2892509"/>
          </a:xfrm>
          <a:prstGeom prst="rect">
            <a:avLst/>
          </a:prstGeom>
          <a:blipFill>
            <a:blip r:embed="rId2"/>
            <a:srcRect/>
            <a:stretch>
              <a:fillRect t="-90843" b="-9004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0000" tIns="46800" rIns="90000" bIns="46800" numCol="1" spcCol="0" rtlCol="0" fromWordArt="0" anchor="ctr" anchorCtr="0" forceAA="0" compatLnSpc="1">
            <a:prstTxWarp prst="textNoShape">
              <a:avLst/>
            </a:prstTxWarp>
            <a:normAutofit/>
          </a:bodyPr>
          <a:lstStyle/>
          <a:p>
            <a:pPr algn="ctr"/>
            <a:endParaRPr lang="zh-CN" altLang="en-US"/>
          </a:p>
        </p:txBody>
      </p:sp>
      <p:grpSp>
        <p:nvGrpSpPr>
          <p:cNvPr id="62" name="组合 61">
            <a:extLst>
              <a:ext uri="{FF2B5EF4-FFF2-40B4-BE49-F238E27FC236}">
                <a16:creationId xmlns:a16="http://schemas.microsoft.com/office/drawing/2014/main" id="{77FBFBE3-EFA3-457B-A6FF-474F1D44F19D}"/>
              </a:ext>
            </a:extLst>
          </p:cNvPr>
          <p:cNvGrpSpPr/>
          <p:nvPr/>
        </p:nvGrpSpPr>
        <p:grpSpPr>
          <a:xfrm>
            <a:off x="1265055" y="4102662"/>
            <a:ext cx="9661891" cy="1524498"/>
            <a:chOff x="1354068" y="4102662"/>
            <a:chExt cx="9661891" cy="1524498"/>
          </a:xfrm>
        </p:grpSpPr>
        <p:sp>
          <p:nvSpPr>
            <p:cNvPr id="34" name="标题 1">
              <a:extLst>
                <a:ext uri="{FF2B5EF4-FFF2-40B4-BE49-F238E27FC236}">
                  <a16:creationId xmlns:a16="http://schemas.microsoft.com/office/drawing/2014/main" id="{6DA39321-0C5F-4438-88BD-6053C8F5F9AA}"/>
                </a:ext>
              </a:extLst>
            </p:cNvPr>
            <p:cNvSpPr txBox="1">
              <a:spLocks/>
            </p:cNvSpPr>
            <p:nvPr/>
          </p:nvSpPr>
          <p:spPr>
            <a:xfrm>
              <a:off x="4399614" y="4102662"/>
              <a:ext cx="3392772" cy="468000"/>
            </a:xfrm>
            <a:prstGeom prst="roundRect">
              <a:avLst/>
            </a:prstGeom>
            <a:solidFill>
              <a:srgbClr val="A6363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800" b="1" dirty="0">
                  <a:solidFill>
                    <a:schemeClr val="bg1"/>
                  </a:solidFill>
                  <a:latin typeface="微软雅黑" panose="020B0503020204020204" pitchFamily="34" charset="-122"/>
                  <a:ea typeface="微软雅黑" panose="020B0503020204020204" pitchFamily="34" charset="-122"/>
                </a:rPr>
                <a:t>加强近视防控的科技支撑</a:t>
              </a:r>
            </a:p>
          </p:txBody>
        </p:sp>
        <p:sp>
          <p:nvSpPr>
            <p:cNvPr id="41" name="矩形: 圆角 40">
              <a:extLst>
                <a:ext uri="{FF2B5EF4-FFF2-40B4-BE49-F238E27FC236}">
                  <a16:creationId xmlns:a16="http://schemas.microsoft.com/office/drawing/2014/main" id="{6B640F4B-7000-4985-B546-DBFE206DFE54}"/>
                </a:ext>
              </a:extLst>
            </p:cNvPr>
            <p:cNvSpPr/>
            <p:nvPr/>
          </p:nvSpPr>
          <p:spPr>
            <a:xfrm>
              <a:off x="135406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流行病学</a:t>
              </a:r>
            </a:p>
          </p:txBody>
        </p:sp>
        <p:sp>
          <p:nvSpPr>
            <p:cNvPr id="43" name="矩形: 圆角 42">
              <a:extLst>
                <a:ext uri="{FF2B5EF4-FFF2-40B4-BE49-F238E27FC236}">
                  <a16:creationId xmlns:a16="http://schemas.microsoft.com/office/drawing/2014/main" id="{8ACC6902-7AA0-45E7-B9AF-0DC50FD13171}"/>
                </a:ext>
              </a:extLst>
            </p:cNvPr>
            <p:cNvSpPr/>
            <p:nvPr/>
          </p:nvSpPr>
          <p:spPr>
            <a:xfrm>
              <a:off x="257827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临床研究</a:t>
              </a:r>
            </a:p>
          </p:txBody>
        </p:sp>
        <p:sp>
          <p:nvSpPr>
            <p:cNvPr id="44" name="矩形: 圆角 43">
              <a:extLst>
                <a:ext uri="{FF2B5EF4-FFF2-40B4-BE49-F238E27FC236}">
                  <a16:creationId xmlns:a16="http://schemas.microsoft.com/office/drawing/2014/main" id="{1B604C90-437E-4113-9443-B1A454E73081}"/>
                </a:ext>
              </a:extLst>
            </p:cNvPr>
            <p:cNvSpPr/>
            <p:nvPr/>
          </p:nvSpPr>
          <p:spPr>
            <a:xfrm>
              <a:off x="380248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药物研究</a:t>
              </a:r>
            </a:p>
          </p:txBody>
        </p:sp>
        <p:sp>
          <p:nvSpPr>
            <p:cNvPr id="45" name="矩形: 圆角 44">
              <a:extLst>
                <a:ext uri="{FF2B5EF4-FFF2-40B4-BE49-F238E27FC236}">
                  <a16:creationId xmlns:a16="http://schemas.microsoft.com/office/drawing/2014/main" id="{BAE49607-21B3-408A-B91C-682682268A9F}"/>
                </a:ext>
              </a:extLst>
            </p:cNvPr>
            <p:cNvSpPr/>
            <p:nvPr/>
          </p:nvSpPr>
          <p:spPr>
            <a:xfrm>
              <a:off x="625090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智能设备</a:t>
              </a:r>
            </a:p>
          </p:txBody>
        </p:sp>
        <p:sp>
          <p:nvSpPr>
            <p:cNvPr id="46" name="矩形: 圆角 45">
              <a:extLst>
                <a:ext uri="{FF2B5EF4-FFF2-40B4-BE49-F238E27FC236}">
                  <a16:creationId xmlns:a16="http://schemas.microsoft.com/office/drawing/2014/main" id="{68FFF128-27D7-4801-BAE7-BC65345822A3}"/>
                </a:ext>
              </a:extLst>
            </p:cNvPr>
            <p:cNvSpPr/>
            <p:nvPr/>
          </p:nvSpPr>
          <p:spPr>
            <a:xfrm>
              <a:off x="502669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矫正器具</a:t>
              </a:r>
            </a:p>
          </p:txBody>
        </p:sp>
        <p:sp>
          <p:nvSpPr>
            <p:cNvPr id="47" name="矩形: 圆角 46">
              <a:extLst>
                <a:ext uri="{FF2B5EF4-FFF2-40B4-BE49-F238E27FC236}">
                  <a16:creationId xmlns:a16="http://schemas.microsoft.com/office/drawing/2014/main" id="{487F2C1A-A91D-4BD6-BFA1-06AFCF84CF2E}"/>
                </a:ext>
              </a:extLst>
            </p:cNvPr>
            <p:cNvSpPr/>
            <p:nvPr/>
          </p:nvSpPr>
          <p:spPr>
            <a:xfrm>
              <a:off x="747511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遗传风险</a:t>
              </a:r>
            </a:p>
          </p:txBody>
        </p:sp>
        <p:sp>
          <p:nvSpPr>
            <p:cNvPr id="48" name="矩形: 圆角 47">
              <a:extLst>
                <a:ext uri="{FF2B5EF4-FFF2-40B4-BE49-F238E27FC236}">
                  <a16:creationId xmlns:a16="http://schemas.microsoft.com/office/drawing/2014/main" id="{DEB9AFF5-D238-4EFB-A05E-45ED50C85EA3}"/>
                </a:ext>
              </a:extLst>
            </p:cNvPr>
            <p:cNvSpPr/>
            <p:nvPr/>
          </p:nvSpPr>
          <p:spPr>
            <a:xfrm>
              <a:off x="8699328"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大数据</a:t>
              </a:r>
            </a:p>
          </p:txBody>
        </p:sp>
        <p:sp>
          <p:nvSpPr>
            <p:cNvPr id="49" name="矩形: 圆角 48">
              <a:extLst>
                <a:ext uri="{FF2B5EF4-FFF2-40B4-BE49-F238E27FC236}">
                  <a16:creationId xmlns:a16="http://schemas.microsoft.com/office/drawing/2014/main" id="{C03F6B95-2B78-43F3-BC69-18CEB907B15E}"/>
                </a:ext>
              </a:extLst>
            </p:cNvPr>
            <p:cNvSpPr/>
            <p:nvPr/>
          </p:nvSpPr>
          <p:spPr>
            <a:xfrm>
              <a:off x="9923535" y="5159160"/>
              <a:ext cx="1092424" cy="468000"/>
            </a:xfrm>
            <a:prstGeom prst="roundRect">
              <a:avLst/>
            </a:prstGeom>
            <a:solidFill>
              <a:schemeClr val="bg1"/>
            </a:solidFill>
            <a:ln w="190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机制研究</a:t>
              </a:r>
            </a:p>
          </p:txBody>
        </p:sp>
        <p:cxnSp>
          <p:nvCxnSpPr>
            <p:cNvPr id="51" name="直接连接符 50">
              <a:extLst>
                <a:ext uri="{FF2B5EF4-FFF2-40B4-BE49-F238E27FC236}">
                  <a16:creationId xmlns:a16="http://schemas.microsoft.com/office/drawing/2014/main" id="{A41FB429-10D9-46F5-834C-B9AB8FB1F008}"/>
                </a:ext>
              </a:extLst>
            </p:cNvPr>
            <p:cNvCxnSpPr>
              <a:cxnSpLocks/>
            </p:cNvCxnSpPr>
            <p:nvPr/>
          </p:nvCxnSpPr>
          <p:spPr>
            <a:xfrm>
              <a:off x="1898593" y="4864248"/>
              <a:ext cx="8568000" cy="0"/>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BEE6A9E3-AE84-4391-9934-35606F1F48B6}"/>
                </a:ext>
              </a:extLst>
            </p:cNvPr>
            <p:cNvCxnSpPr>
              <a:cxnSpLocks/>
            </p:cNvCxnSpPr>
            <p:nvPr/>
          </p:nvCxnSpPr>
          <p:spPr>
            <a:xfrm>
              <a:off x="190028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F47BE0CD-18E8-499B-959D-0807E82A4337}"/>
                </a:ext>
              </a:extLst>
            </p:cNvPr>
            <p:cNvCxnSpPr>
              <a:cxnSpLocks/>
            </p:cNvCxnSpPr>
            <p:nvPr/>
          </p:nvCxnSpPr>
          <p:spPr>
            <a:xfrm>
              <a:off x="10469747"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2753D369-440F-411C-9156-448A1E1EE59E}"/>
                </a:ext>
              </a:extLst>
            </p:cNvPr>
            <p:cNvCxnSpPr>
              <a:cxnSpLocks/>
            </p:cNvCxnSpPr>
            <p:nvPr/>
          </p:nvCxnSpPr>
          <p:spPr>
            <a:xfrm>
              <a:off x="312449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2C2E0FDB-B3B5-4D5B-9FB0-E651B8DE09D0}"/>
                </a:ext>
              </a:extLst>
            </p:cNvPr>
            <p:cNvCxnSpPr>
              <a:cxnSpLocks/>
            </p:cNvCxnSpPr>
            <p:nvPr/>
          </p:nvCxnSpPr>
          <p:spPr>
            <a:xfrm>
              <a:off x="434870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83D01D7B-0A68-4E43-BA19-6B3E03880FF7}"/>
                </a:ext>
              </a:extLst>
            </p:cNvPr>
            <p:cNvCxnSpPr>
              <a:cxnSpLocks/>
            </p:cNvCxnSpPr>
            <p:nvPr/>
          </p:nvCxnSpPr>
          <p:spPr>
            <a:xfrm>
              <a:off x="557291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848541C1-AFC8-4213-AFB0-896648FB6DF7}"/>
                </a:ext>
              </a:extLst>
            </p:cNvPr>
            <p:cNvCxnSpPr>
              <a:cxnSpLocks/>
            </p:cNvCxnSpPr>
            <p:nvPr/>
          </p:nvCxnSpPr>
          <p:spPr>
            <a:xfrm>
              <a:off x="679712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E0B2E87D-B818-4DE5-9EA8-66C14C0D4024}"/>
                </a:ext>
              </a:extLst>
            </p:cNvPr>
            <p:cNvCxnSpPr>
              <a:cxnSpLocks/>
            </p:cNvCxnSpPr>
            <p:nvPr/>
          </p:nvCxnSpPr>
          <p:spPr>
            <a:xfrm>
              <a:off x="802133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4613046D-4615-426A-8C4D-19D809608466}"/>
                </a:ext>
              </a:extLst>
            </p:cNvPr>
            <p:cNvCxnSpPr>
              <a:cxnSpLocks/>
            </p:cNvCxnSpPr>
            <p:nvPr/>
          </p:nvCxnSpPr>
          <p:spPr>
            <a:xfrm>
              <a:off x="9245540" y="4893267"/>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3E998506-A1F0-4D33-B315-070528546849}"/>
                </a:ext>
              </a:extLst>
            </p:cNvPr>
            <p:cNvCxnSpPr>
              <a:cxnSpLocks/>
            </p:cNvCxnSpPr>
            <p:nvPr/>
          </p:nvCxnSpPr>
          <p:spPr>
            <a:xfrm>
              <a:off x="6096000" y="4618138"/>
              <a:ext cx="0" cy="220899"/>
            </a:xfrm>
            <a:prstGeom prst="line">
              <a:avLst/>
            </a:prstGeom>
            <a:ln w="28575">
              <a:solidFill>
                <a:srgbClr val="A63636"/>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1612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a:extLst>
              <a:ext uri="{FF2B5EF4-FFF2-40B4-BE49-F238E27FC236}">
                <a16:creationId xmlns:a16="http://schemas.microsoft.com/office/drawing/2014/main" id="{995BD090-62ED-441C-9012-CD93525308F7}"/>
              </a:ext>
            </a:extLst>
          </p:cNvPr>
          <p:cNvGrpSpPr/>
          <p:nvPr/>
        </p:nvGrpSpPr>
        <p:grpSpPr>
          <a:xfrm>
            <a:off x="2168569" y="662190"/>
            <a:ext cx="7854863" cy="717574"/>
            <a:chOff x="2168569" y="645862"/>
            <a:chExt cx="7854863" cy="717574"/>
          </a:xfrm>
        </p:grpSpPr>
        <p:sp>
          <p:nvSpPr>
            <p:cNvPr id="59" name="Text Box 6">
              <a:extLst>
                <a:ext uri="{FF2B5EF4-FFF2-40B4-BE49-F238E27FC236}">
                  <a16:creationId xmlns:a16="http://schemas.microsoft.com/office/drawing/2014/main" id="{9AA89CF4-6DF4-49BA-B5C5-934134EBEDA4}"/>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10--</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近视防控知识科学普及</a:t>
              </a:r>
            </a:p>
          </p:txBody>
        </p:sp>
        <p:sp>
          <p:nvSpPr>
            <p:cNvPr id="60" name="矩形 59">
              <a:extLst>
                <a:ext uri="{FF2B5EF4-FFF2-40B4-BE49-F238E27FC236}">
                  <a16:creationId xmlns:a16="http://schemas.microsoft.com/office/drawing/2014/main" id="{90554A20-069F-4EC4-82FC-916BD12C0D1C}"/>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pic>
        <p:nvPicPr>
          <p:cNvPr id="50" name="图片 49">
            <a:extLst>
              <a:ext uri="{FF2B5EF4-FFF2-40B4-BE49-F238E27FC236}">
                <a16:creationId xmlns:a16="http://schemas.microsoft.com/office/drawing/2014/main" id="{BF061014-46DF-44DA-AFC9-0151846E5E88}"/>
              </a:ext>
            </a:extLst>
          </p:cNvPr>
          <p:cNvPicPr>
            <a:picLocks noChangeAspect="1"/>
          </p:cNvPicPr>
          <p:nvPr/>
        </p:nvPicPr>
        <p:blipFill>
          <a:blip r:embed="rId3"/>
          <a:stretch>
            <a:fillRect/>
          </a:stretch>
        </p:blipFill>
        <p:spPr>
          <a:xfrm>
            <a:off x="1421653" y="2229065"/>
            <a:ext cx="2921848" cy="4126930"/>
          </a:xfrm>
          <a:prstGeom prst="rect">
            <a:avLst/>
          </a:prstGeom>
          <a:effectLst>
            <a:outerShdw blurRad="50800" dist="38100" dir="2700000" algn="tl" rotWithShape="0">
              <a:prstClr val="black">
                <a:alpha val="40000"/>
              </a:prstClr>
            </a:outerShdw>
          </a:effectLst>
        </p:spPr>
      </p:pic>
      <p:pic>
        <p:nvPicPr>
          <p:cNvPr id="51" name="图片 50">
            <a:extLst>
              <a:ext uri="{FF2B5EF4-FFF2-40B4-BE49-F238E27FC236}">
                <a16:creationId xmlns:a16="http://schemas.microsoft.com/office/drawing/2014/main" id="{3EACCB76-422A-4C33-B762-A3B6471CAEA4}"/>
              </a:ext>
            </a:extLst>
          </p:cNvPr>
          <p:cNvPicPr>
            <a:picLocks noChangeAspect="1"/>
          </p:cNvPicPr>
          <p:nvPr/>
        </p:nvPicPr>
        <p:blipFill>
          <a:blip r:embed="rId4"/>
          <a:stretch>
            <a:fillRect/>
          </a:stretch>
        </p:blipFill>
        <p:spPr>
          <a:xfrm>
            <a:off x="4449995" y="2229065"/>
            <a:ext cx="2913689" cy="4126930"/>
          </a:xfrm>
          <a:prstGeom prst="rect">
            <a:avLst/>
          </a:prstGeom>
          <a:effectLst>
            <a:outerShdw blurRad="50800" dist="38100" dir="2700000" algn="tl" rotWithShape="0">
              <a:prstClr val="black">
                <a:alpha val="40000"/>
              </a:prstClr>
            </a:outerShdw>
          </a:effectLst>
        </p:spPr>
      </p:pic>
      <p:pic>
        <p:nvPicPr>
          <p:cNvPr id="52" name="图片 51">
            <a:extLst>
              <a:ext uri="{FF2B5EF4-FFF2-40B4-BE49-F238E27FC236}">
                <a16:creationId xmlns:a16="http://schemas.microsoft.com/office/drawing/2014/main" id="{55C3DB35-F25A-4477-B6A6-FF58E19E9BC1}"/>
              </a:ext>
            </a:extLst>
          </p:cNvPr>
          <p:cNvPicPr>
            <a:picLocks/>
          </p:cNvPicPr>
          <p:nvPr/>
        </p:nvPicPr>
        <p:blipFill rotWithShape="1">
          <a:blip r:embed="rId5"/>
          <a:srcRect l="11335" t="17347" r="6350" b="337"/>
          <a:stretch/>
        </p:blipFill>
        <p:spPr>
          <a:xfrm>
            <a:off x="7515428" y="1788341"/>
            <a:ext cx="3319807" cy="2237906"/>
          </a:xfrm>
          <a:prstGeom prst="rect">
            <a:avLst/>
          </a:prstGeom>
          <a:effectLst>
            <a:outerShdw blurRad="50800" dist="38100" dir="2700000" algn="tl" rotWithShape="0">
              <a:prstClr val="black">
                <a:alpha val="40000"/>
              </a:prstClr>
            </a:outerShdw>
          </a:effectLst>
        </p:spPr>
      </p:pic>
      <p:pic>
        <p:nvPicPr>
          <p:cNvPr id="53" name="图片 52">
            <a:extLst>
              <a:ext uri="{FF2B5EF4-FFF2-40B4-BE49-F238E27FC236}">
                <a16:creationId xmlns:a16="http://schemas.microsoft.com/office/drawing/2014/main" id="{AA3BDAAF-3987-42F9-83DA-9809142D35AE}"/>
              </a:ext>
            </a:extLst>
          </p:cNvPr>
          <p:cNvPicPr>
            <a:picLocks/>
          </p:cNvPicPr>
          <p:nvPr/>
        </p:nvPicPr>
        <p:blipFill>
          <a:blip r:embed="rId6"/>
          <a:stretch>
            <a:fillRect/>
          </a:stretch>
        </p:blipFill>
        <p:spPr>
          <a:xfrm>
            <a:off x="7515428" y="4118089"/>
            <a:ext cx="3319807" cy="2237906"/>
          </a:xfrm>
          <a:prstGeom prst="rect">
            <a:avLst/>
          </a:prstGeom>
          <a:effectLst>
            <a:outerShdw blurRad="50800" dist="38100" dir="2700000" algn="tl" rotWithShape="0">
              <a:prstClr val="black">
                <a:alpha val="40000"/>
              </a:prstClr>
            </a:outerShdw>
          </a:effectLst>
        </p:spPr>
      </p:pic>
      <p:sp>
        <p:nvSpPr>
          <p:cNvPr id="54" name="标题 1">
            <a:extLst>
              <a:ext uri="{FF2B5EF4-FFF2-40B4-BE49-F238E27FC236}">
                <a16:creationId xmlns:a16="http://schemas.microsoft.com/office/drawing/2014/main" id="{58D8DFCE-B8A8-4FF2-876C-B3476104299A}"/>
              </a:ext>
            </a:extLst>
          </p:cNvPr>
          <p:cNvSpPr txBox="1">
            <a:spLocks/>
          </p:cNvSpPr>
          <p:nvPr/>
        </p:nvSpPr>
        <p:spPr>
          <a:xfrm>
            <a:off x="1424130" y="1788341"/>
            <a:ext cx="5939554" cy="339864"/>
          </a:xfrm>
          <a:prstGeom prst="rect">
            <a:avLst/>
          </a:prstGeom>
          <a:solidFill>
            <a:srgbClr val="A63636"/>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1800" b="1" dirty="0">
                <a:solidFill>
                  <a:schemeClr val="bg1"/>
                </a:solidFill>
                <a:latin typeface="微软雅黑" panose="020B0503020204020204" pitchFamily="34" charset="-122"/>
                <a:ea typeface="微软雅黑" panose="020B0503020204020204" pitchFamily="34" charset="-122"/>
              </a:rPr>
              <a:t>全国综合防控儿童青少年近视专家宣讲团</a:t>
            </a:r>
          </a:p>
        </p:txBody>
      </p:sp>
    </p:spTree>
    <p:extLst>
      <p:ext uri="{BB962C8B-B14F-4D97-AF65-F5344CB8AC3E}">
        <p14:creationId xmlns:p14="http://schemas.microsoft.com/office/powerpoint/2010/main" val="3107591247"/>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a:extLst>
              <a:ext uri="{FF2B5EF4-FFF2-40B4-BE49-F238E27FC236}">
                <a16:creationId xmlns:a16="http://schemas.microsoft.com/office/drawing/2014/main" id="{995BD090-62ED-441C-9012-CD93525308F7}"/>
              </a:ext>
            </a:extLst>
          </p:cNvPr>
          <p:cNvGrpSpPr/>
          <p:nvPr/>
        </p:nvGrpSpPr>
        <p:grpSpPr>
          <a:xfrm>
            <a:off x="2168569" y="662190"/>
            <a:ext cx="7854863" cy="717574"/>
            <a:chOff x="2168569" y="645862"/>
            <a:chExt cx="7854863" cy="717574"/>
          </a:xfrm>
        </p:grpSpPr>
        <p:sp>
          <p:nvSpPr>
            <p:cNvPr id="59" name="Text Box 6">
              <a:extLst>
                <a:ext uri="{FF2B5EF4-FFF2-40B4-BE49-F238E27FC236}">
                  <a16:creationId xmlns:a16="http://schemas.microsoft.com/office/drawing/2014/main" id="{9AA89CF4-6DF4-49BA-B5C5-934134EBEDA4}"/>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10--</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近视防控知识科学普及</a:t>
              </a:r>
            </a:p>
          </p:txBody>
        </p:sp>
        <p:sp>
          <p:nvSpPr>
            <p:cNvPr id="60" name="矩形 59">
              <a:extLst>
                <a:ext uri="{FF2B5EF4-FFF2-40B4-BE49-F238E27FC236}">
                  <a16:creationId xmlns:a16="http://schemas.microsoft.com/office/drawing/2014/main" id="{90554A20-069F-4EC4-82FC-916BD12C0D1C}"/>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3" name="组合 2">
            <a:extLst>
              <a:ext uri="{FF2B5EF4-FFF2-40B4-BE49-F238E27FC236}">
                <a16:creationId xmlns:a16="http://schemas.microsoft.com/office/drawing/2014/main" id="{CDE0336B-56FB-4C81-8796-B712857707DE}"/>
              </a:ext>
            </a:extLst>
          </p:cNvPr>
          <p:cNvGrpSpPr/>
          <p:nvPr/>
        </p:nvGrpSpPr>
        <p:grpSpPr>
          <a:xfrm>
            <a:off x="547690" y="1685358"/>
            <a:ext cx="11096620" cy="4715442"/>
            <a:chOff x="556834" y="1685358"/>
            <a:chExt cx="11096620" cy="4715442"/>
          </a:xfrm>
        </p:grpSpPr>
        <p:sp>
          <p:nvSpPr>
            <p:cNvPr id="69" name="ïŝlíḋé">
              <a:extLst>
                <a:ext uri="{FF2B5EF4-FFF2-40B4-BE49-F238E27FC236}">
                  <a16:creationId xmlns:a16="http://schemas.microsoft.com/office/drawing/2014/main" id="{2FE7E604-AE78-46D7-996B-C803F7C67B24}"/>
                </a:ext>
              </a:extLst>
            </p:cNvPr>
            <p:cNvSpPr/>
            <p:nvPr/>
          </p:nvSpPr>
          <p:spPr>
            <a:xfrm>
              <a:off x="556834" y="1685358"/>
              <a:ext cx="11096620" cy="471544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lnSpc>
                  <a:spcPct val="150000"/>
                </a:lnSpc>
                <a:spcBef>
                  <a:spcPct val="0"/>
                </a:spcBef>
              </a:pPr>
              <a:endParaRPr lang="en-US" altLang="zh-CN" dirty="0">
                <a:solidFill>
                  <a:schemeClr val="tx1"/>
                </a:solidFill>
              </a:endParaRPr>
            </a:p>
          </p:txBody>
        </p:sp>
        <p:grpSp>
          <p:nvGrpSpPr>
            <p:cNvPr id="2" name="组合 1">
              <a:extLst>
                <a:ext uri="{FF2B5EF4-FFF2-40B4-BE49-F238E27FC236}">
                  <a16:creationId xmlns:a16="http://schemas.microsoft.com/office/drawing/2014/main" id="{37886710-504B-4C46-90DA-5B25F502A282}"/>
                </a:ext>
              </a:extLst>
            </p:cNvPr>
            <p:cNvGrpSpPr/>
            <p:nvPr/>
          </p:nvGrpSpPr>
          <p:grpSpPr>
            <a:xfrm>
              <a:off x="765456" y="1960239"/>
              <a:ext cx="10679376" cy="4165680"/>
              <a:chOff x="821294" y="2006519"/>
              <a:chExt cx="10679376" cy="4165680"/>
            </a:xfrm>
          </p:grpSpPr>
          <p:sp>
            <p:nvSpPr>
              <p:cNvPr id="125" name="isľíḋé">
                <a:extLst>
                  <a:ext uri="{FF2B5EF4-FFF2-40B4-BE49-F238E27FC236}">
                    <a16:creationId xmlns:a16="http://schemas.microsoft.com/office/drawing/2014/main" id="{BBAD1D1C-D279-4441-8E27-A13B44C9653E}"/>
                  </a:ext>
                </a:extLst>
              </p:cNvPr>
              <p:cNvSpPr/>
              <p:nvPr/>
            </p:nvSpPr>
            <p:spPr bwMode="auto">
              <a:xfrm flipH="1">
                <a:off x="9294056" y="5927468"/>
                <a:ext cx="2206614" cy="244731"/>
              </a:xfrm>
              <a:custGeom>
                <a:avLst/>
                <a:gdLst>
                  <a:gd name="T0" fmla="*/ 333 w 831"/>
                  <a:gd name="T1" fmla="*/ 2 h 68"/>
                  <a:gd name="T2" fmla="*/ 242 w 831"/>
                  <a:gd name="T3" fmla="*/ 10 h 68"/>
                  <a:gd name="T4" fmla="*/ 122 w 831"/>
                  <a:gd name="T5" fmla="*/ 16 h 68"/>
                  <a:gd name="T6" fmla="*/ 0 w 831"/>
                  <a:gd name="T7" fmla="*/ 36 h 68"/>
                  <a:gd name="T8" fmla="*/ 145 w 831"/>
                  <a:gd name="T9" fmla="*/ 55 h 68"/>
                  <a:gd name="T10" fmla="*/ 479 w 831"/>
                  <a:gd name="T11" fmla="*/ 67 h 68"/>
                  <a:gd name="T12" fmla="*/ 629 w 831"/>
                  <a:gd name="T13" fmla="*/ 52 h 68"/>
                  <a:gd name="T14" fmla="*/ 741 w 831"/>
                  <a:gd name="T15" fmla="*/ 39 h 68"/>
                  <a:gd name="T16" fmla="*/ 687 w 831"/>
                  <a:gd name="T17" fmla="*/ 14 h 68"/>
                  <a:gd name="T18" fmla="*/ 481 w 831"/>
                  <a:gd name="T19" fmla="*/ 5 h 68"/>
                  <a:gd name="T20" fmla="*/ 358 w 831"/>
                  <a:gd name="T21" fmla="*/ 1 h 68"/>
                  <a:gd name="T22" fmla="*/ 333 w 831"/>
                  <a:gd name="T2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68">
                    <a:moveTo>
                      <a:pt x="333" y="2"/>
                    </a:moveTo>
                    <a:cubicBezTo>
                      <a:pt x="303" y="5"/>
                      <a:pt x="273" y="9"/>
                      <a:pt x="242" y="10"/>
                    </a:cubicBezTo>
                    <a:cubicBezTo>
                      <a:pt x="202" y="12"/>
                      <a:pt x="162" y="10"/>
                      <a:pt x="122" y="16"/>
                    </a:cubicBezTo>
                    <a:cubicBezTo>
                      <a:pt x="82" y="22"/>
                      <a:pt x="36" y="25"/>
                      <a:pt x="0" y="36"/>
                    </a:cubicBezTo>
                    <a:cubicBezTo>
                      <a:pt x="1" y="60"/>
                      <a:pt x="116" y="56"/>
                      <a:pt x="145" y="55"/>
                    </a:cubicBezTo>
                    <a:cubicBezTo>
                      <a:pt x="255" y="53"/>
                      <a:pt x="369" y="65"/>
                      <a:pt x="479" y="67"/>
                    </a:cubicBezTo>
                    <a:cubicBezTo>
                      <a:pt x="530" y="68"/>
                      <a:pt x="579" y="58"/>
                      <a:pt x="629" y="52"/>
                    </a:cubicBezTo>
                    <a:cubicBezTo>
                      <a:pt x="666" y="48"/>
                      <a:pt x="706" y="47"/>
                      <a:pt x="741" y="39"/>
                    </a:cubicBezTo>
                    <a:cubicBezTo>
                      <a:pt x="831" y="20"/>
                      <a:pt x="732" y="14"/>
                      <a:pt x="687" y="14"/>
                    </a:cubicBezTo>
                    <a:cubicBezTo>
                      <a:pt x="618" y="14"/>
                      <a:pt x="550" y="9"/>
                      <a:pt x="481" y="5"/>
                    </a:cubicBezTo>
                    <a:cubicBezTo>
                      <a:pt x="440" y="2"/>
                      <a:pt x="399" y="0"/>
                      <a:pt x="358" y="1"/>
                    </a:cubicBezTo>
                    <a:cubicBezTo>
                      <a:pt x="349" y="1"/>
                      <a:pt x="341" y="2"/>
                      <a:pt x="333" y="2"/>
                    </a:cubicBezTo>
                    <a:close/>
                  </a:path>
                </a:pathLst>
              </a:custGeom>
              <a:solidFill>
                <a:srgbClr val="E2E0FF"/>
              </a:solidFill>
              <a:ln>
                <a:noFill/>
              </a:ln>
            </p:spPr>
            <p:txBody>
              <a:bodyPr anchor="ctr"/>
              <a:lstStyle/>
              <a:p>
                <a:pPr algn="ctr"/>
                <a:endParaRPr dirty="0"/>
              </a:p>
            </p:txBody>
          </p:sp>
          <p:pic>
            <p:nvPicPr>
              <p:cNvPr id="10" name="图片 9">
                <a:extLst>
                  <a:ext uri="{FF2B5EF4-FFF2-40B4-BE49-F238E27FC236}">
                    <a16:creationId xmlns:a16="http://schemas.microsoft.com/office/drawing/2014/main" id="{B2E09554-8DB4-4277-A417-9BF3B5A8E723}"/>
                  </a:ext>
                </a:extLst>
              </p:cNvPr>
              <p:cNvPicPr>
                <a:picLocks/>
              </p:cNvPicPr>
              <p:nvPr/>
            </p:nvPicPr>
            <p:blipFill rotWithShape="1">
              <a:blip r:embed="rId4"/>
              <a:srcRect l="3519" t="6486" r="1761" b="14284"/>
              <a:stretch/>
            </p:blipFill>
            <p:spPr>
              <a:xfrm>
                <a:off x="821294" y="2006519"/>
                <a:ext cx="3047218" cy="1890977"/>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7A12193-D0BD-42D1-BF9E-9DBF1C38BC52}"/>
                  </a:ext>
                </a:extLst>
              </p:cNvPr>
              <p:cNvPicPr>
                <a:picLocks noChangeAspect="1"/>
              </p:cNvPicPr>
              <p:nvPr/>
            </p:nvPicPr>
            <p:blipFill>
              <a:blip r:embed="rId5"/>
              <a:stretch>
                <a:fillRect/>
              </a:stretch>
            </p:blipFill>
            <p:spPr>
              <a:xfrm>
                <a:off x="7178040" y="4023593"/>
                <a:ext cx="1705736" cy="2011447"/>
              </a:xfrm>
              <a:prstGeom prst="rect">
                <a:avLst/>
              </a:prstGeom>
              <a:effectLst/>
            </p:spPr>
          </p:pic>
          <p:pic>
            <p:nvPicPr>
              <p:cNvPr id="14" name="Picture 3">
                <a:extLst>
                  <a:ext uri="{FF2B5EF4-FFF2-40B4-BE49-F238E27FC236}">
                    <a16:creationId xmlns:a16="http://schemas.microsoft.com/office/drawing/2014/main" id="{B00D666D-29AA-4E18-AA2F-B26AF5098A49}"/>
                  </a:ext>
                </a:extLst>
              </p:cNvPr>
              <p:cNvPicPr>
                <a:picLocks noChangeArrowheads="1"/>
              </p:cNvPicPr>
              <p:nvPr/>
            </p:nvPicPr>
            <p:blipFill rotWithShape="1">
              <a:blip r:embed="rId6" cstate="print">
                <a:extLst>
                  <a:ext uri="{28A0092B-C50C-407E-A947-70E740481C1C}">
                    <a14:useLocalDpi xmlns:a14="http://schemas.microsoft.com/office/drawing/2010/main" val="0"/>
                  </a:ext>
                </a:extLst>
              </a:blip>
              <a:srcRect l="18501" t="12612" r="994" b="16517"/>
              <a:stretch/>
            </p:blipFill>
            <p:spPr bwMode="auto">
              <a:xfrm>
                <a:off x="821294" y="4059572"/>
                <a:ext cx="3047218" cy="189097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图片 14" descr="图片包含 游戏机, 桌子, 电脑, 标志&#10;&#10;描述已自动生成">
                <a:extLst>
                  <a:ext uri="{FF2B5EF4-FFF2-40B4-BE49-F238E27FC236}">
                    <a16:creationId xmlns:a16="http://schemas.microsoft.com/office/drawing/2014/main" id="{53060610-2C11-4CDD-ACE7-D969351AE4C2}"/>
                  </a:ext>
                </a:extLst>
              </p:cNvPr>
              <p:cNvPicPr>
                <a:picLocks noChangeAspect="1"/>
              </p:cNvPicPr>
              <p:nvPr/>
            </p:nvPicPr>
            <p:blipFill rotWithShape="1">
              <a:blip r:embed="rId7">
                <a:extLst>
                  <a:ext uri="{28A0092B-C50C-407E-A947-70E740481C1C}">
                    <a14:useLocalDpi xmlns:a14="http://schemas.microsoft.com/office/drawing/2010/main" val="0"/>
                  </a:ext>
                </a:extLst>
              </a:blip>
              <a:srcRect l="22322" t="-438" r="11522" b="438"/>
              <a:stretch/>
            </p:blipFill>
            <p:spPr>
              <a:xfrm>
                <a:off x="7179705" y="2015081"/>
                <a:ext cx="2220328" cy="1889431"/>
              </a:xfrm>
              <a:prstGeom prst="rect">
                <a:avLst/>
              </a:prstGeom>
              <a:effectLst>
                <a:outerShdw blurRad="50800" dist="38100" dir="2700000" algn="tl" rotWithShape="0">
                  <a:prstClr val="black">
                    <a:alpha val="40000"/>
                  </a:prstClr>
                </a:outerShdw>
              </a:effectLst>
            </p:spPr>
          </p:pic>
          <p:pic>
            <p:nvPicPr>
              <p:cNvPr id="71" name="图片 70">
                <a:extLst>
                  <a:ext uri="{FF2B5EF4-FFF2-40B4-BE49-F238E27FC236}">
                    <a16:creationId xmlns:a16="http://schemas.microsoft.com/office/drawing/2014/main" id="{4F1BCFCC-1813-488C-AEA3-A10B4580AD5B}"/>
                  </a:ext>
                </a:extLst>
              </p:cNvPr>
              <p:cNvPicPr>
                <a:picLocks/>
              </p:cNvPicPr>
              <p:nvPr/>
            </p:nvPicPr>
            <p:blipFill rotWithShape="1">
              <a:blip r:embed="rId8">
                <a:extLst>
                  <a:ext uri="{28A0092B-C50C-407E-A947-70E740481C1C}">
                    <a14:useLocalDpi xmlns:a14="http://schemas.microsoft.com/office/drawing/2010/main" val="0"/>
                  </a:ext>
                </a:extLst>
              </a:blip>
              <a:srcRect l="12921" t="17354" r="11109" b="16769"/>
              <a:stretch/>
            </p:blipFill>
            <p:spPr>
              <a:xfrm>
                <a:off x="4049260" y="2006519"/>
                <a:ext cx="3047218" cy="1890977"/>
              </a:xfrm>
              <a:prstGeom prst="rect">
                <a:avLst/>
              </a:prstGeom>
              <a:ln w="57150">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pic>
            <p:nvPicPr>
              <p:cNvPr id="76" name="图片 75">
                <a:extLst>
                  <a:ext uri="{FF2B5EF4-FFF2-40B4-BE49-F238E27FC236}">
                    <a16:creationId xmlns:a16="http://schemas.microsoft.com/office/drawing/2014/main" id="{08E47685-300F-4A9E-BBBC-B8356CD1E876}"/>
                  </a:ext>
                </a:extLst>
              </p:cNvPr>
              <p:cNvPicPr>
                <a:picLocks/>
              </p:cNvPicPr>
              <p:nvPr/>
            </p:nvPicPr>
            <p:blipFill rotWithShape="1">
              <a:blip r:embed="rId9"/>
              <a:srcRect l="6239" t="6502" r="10593" b="18786"/>
              <a:stretch/>
            </p:blipFill>
            <p:spPr>
              <a:xfrm>
                <a:off x="4049260" y="4059572"/>
                <a:ext cx="3047218" cy="1890977"/>
              </a:xfrm>
              <a:prstGeom prst="rect">
                <a:avLst/>
              </a:prstGeom>
              <a:effectLst>
                <a:outerShdw blurRad="50800" dist="38100" dir="2700000" algn="tl" rotWithShape="0">
                  <a:prstClr val="black">
                    <a:alpha val="40000"/>
                  </a:prstClr>
                </a:outerShdw>
              </a:effectLst>
            </p:spPr>
          </p:pic>
          <p:sp>
            <p:nvSpPr>
              <p:cNvPr id="13" name="矩形 12">
                <a:extLst>
                  <a:ext uri="{FF2B5EF4-FFF2-40B4-BE49-F238E27FC236}">
                    <a16:creationId xmlns:a16="http://schemas.microsoft.com/office/drawing/2014/main" id="{856B8091-EE37-4BA7-8A96-B4B409DA8264}"/>
                  </a:ext>
                </a:extLst>
              </p:cNvPr>
              <p:cNvSpPr/>
              <p:nvPr/>
            </p:nvSpPr>
            <p:spPr>
              <a:xfrm>
                <a:off x="2631429" y="3332988"/>
                <a:ext cx="1237083"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教育部官网</a:t>
                </a:r>
              </a:p>
            </p:txBody>
          </p:sp>
          <p:sp>
            <p:nvSpPr>
              <p:cNvPr id="77" name="矩形 76">
                <a:extLst>
                  <a:ext uri="{FF2B5EF4-FFF2-40B4-BE49-F238E27FC236}">
                    <a16:creationId xmlns:a16="http://schemas.microsoft.com/office/drawing/2014/main" id="{8844F9BE-CCCD-4112-96A6-DE6926C6A709}"/>
                  </a:ext>
                </a:extLst>
              </p:cNvPr>
              <p:cNvSpPr/>
              <p:nvPr/>
            </p:nvSpPr>
            <p:spPr>
              <a:xfrm>
                <a:off x="2631429" y="5404104"/>
                <a:ext cx="1237083"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体验展体</a:t>
                </a:r>
              </a:p>
            </p:txBody>
          </p:sp>
          <p:sp>
            <p:nvSpPr>
              <p:cNvPr id="78" name="矩形 77">
                <a:extLst>
                  <a:ext uri="{FF2B5EF4-FFF2-40B4-BE49-F238E27FC236}">
                    <a16:creationId xmlns:a16="http://schemas.microsoft.com/office/drawing/2014/main" id="{1DC6FFD7-F4FF-4ACE-9EEF-67AB1AD68923}"/>
                  </a:ext>
                </a:extLst>
              </p:cNvPr>
              <p:cNvSpPr/>
              <p:nvPr/>
            </p:nvSpPr>
            <p:spPr>
              <a:xfrm>
                <a:off x="5859261" y="3332988"/>
                <a:ext cx="1237083"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科普展体</a:t>
                </a:r>
              </a:p>
            </p:txBody>
          </p:sp>
          <p:sp>
            <p:nvSpPr>
              <p:cNvPr id="79" name="矩形 78">
                <a:extLst>
                  <a:ext uri="{FF2B5EF4-FFF2-40B4-BE49-F238E27FC236}">
                    <a16:creationId xmlns:a16="http://schemas.microsoft.com/office/drawing/2014/main" id="{203FDFA7-F5EE-43EF-94CB-61A5634B4697}"/>
                  </a:ext>
                </a:extLst>
              </p:cNvPr>
              <p:cNvSpPr/>
              <p:nvPr/>
            </p:nvSpPr>
            <p:spPr>
              <a:xfrm>
                <a:off x="5877549" y="5404104"/>
                <a:ext cx="1237083"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动漫形象</a:t>
                </a:r>
              </a:p>
            </p:txBody>
          </p:sp>
          <p:grpSp>
            <p:nvGrpSpPr>
              <p:cNvPr id="80" name="组合 79">
                <a:extLst>
                  <a:ext uri="{FF2B5EF4-FFF2-40B4-BE49-F238E27FC236}">
                    <a16:creationId xmlns:a16="http://schemas.microsoft.com/office/drawing/2014/main" id="{D486CB7B-59FB-44BC-8C09-233AA8EAFB90}"/>
                  </a:ext>
                </a:extLst>
              </p:cNvPr>
              <p:cNvGrpSpPr/>
              <p:nvPr/>
            </p:nvGrpSpPr>
            <p:grpSpPr>
              <a:xfrm>
                <a:off x="8814816" y="3220102"/>
                <a:ext cx="2560320" cy="2874055"/>
                <a:chOff x="8294301" y="2542032"/>
                <a:chExt cx="3400601" cy="3817302"/>
              </a:xfrm>
            </p:grpSpPr>
            <p:grpSp>
              <p:nvGrpSpPr>
                <p:cNvPr id="81" name="72c71758-19a4-404d-a00f-3086fa17b23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8E36AB0F-0AB8-4C8C-872D-30994FD95953}"/>
                    </a:ext>
                  </a:extLst>
                </p:cNvPr>
                <p:cNvGrpSpPr>
                  <a:grpSpLocks noChangeAspect="1"/>
                </p:cNvGrpSpPr>
                <p:nvPr>
                  <p:custDataLst>
                    <p:tags r:id="rId1"/>
                  </p:custDataLst>
                </p:nvPr>
              </p:nvGrpSpPr>
              <p:grpSpPr>
                <a:xfrm>
                  <a:off x="8294301" y="2542032"/>
                  <a:ext cx="3400601" cy="3817302"/>
                  <a:chOff x="3916001" y="1346201"/>
                  <a:chExt cx="4359998" cy="4894262"/>
                </a:xfrm>
              </p:grpSpPr>
              <p:sp>
                <p:nvSpPr>
                  <p:cNvPr id="83" name="iŝļídê">
                    <a:extLst>
                      <a:ext uri="{FF2B5EF4-FFF2-40B4-BE49-F238E27FC236}">
                        <a16:creationId xmlns:a16="http://schemas.microsoft.com/office/drawing/2014/main" id="{1E668C93-101D-47C1-9BCD-00C3A9905EDE}"/>
                      </a:ext>
                    </a:extLst>
                  </p:cNvPr>
                  <p:cNvSpPr/>
                  <p:nvPr/>
                </p:nvSpPr>
                <p:spPr bwMode="auto">
                  <a:xfrm>
                    <a:off x="5495632" y="3394676"/>
                    <a:ext cx="193535" cy="290303"/>
                  </a:xfrm>
                  <a:custGeom>
                    <a:avLst/>
                    <a:gdLst>
                      <a:gd name="T0" fmla="*/ 59 w 60"/>
                      <a:gd name="T1" fmla="*/ 1 h 90"/>
                      <a:gd name="T2" fmla="*/ 43 w 60"/>
                      <a:gd name="T3" fmla="*/ 90 h 90"/>
                      <a:gd name="T4" fmla="*/ 0 w 60"/>
                      <a:gd name="T5" fmla="*/ 71 h 90"/>
                      <a:gd name="T6" fmla="*/ 20 w 60"/>
                      <a:gd name="T7" fmla="*/ 1 h 90"/>
                      <a:gd name="T8" fmla="*/ 59 w 60"/>
                      <a:gd name="T9" fmla="*/ 1 h 90"/>
                    </a:gdLst>
                    <a:ahLst/>
                    <a:cxnLst>
                      <a:cxn ang="0">
                        <a:pos x="T0" y="T1"/>
                      </a:cxn>
                      <a:cxn ang="0">
                        <a:pos x="T2" y="T3"/>
                      </a:cxn>
                      <a:cxn ang="0">
                        <a:pos x="T4" y="T5"/>
                      </a:cxn>
                      <a:cxn ang="0">
                        <a:pos x="T6" y="T7"/>
                      </a:cxn>
                      <a:cxn ang="0">
                        <a:pos x="T8" y="T9"/>
                      </a:cxn>
                    </a:cxnLst>
                    <a:rect l="0" t="0" r="r" b="b"/>
                    <a:pathLst>
                      <a:path w="60" h="90">
                        <a:moveTo>
                          <a:pt x="59" y="1"/>
                        </a:moveTo>
                        <a:cubicBezTo>
                          <a:pt x="60" y="32"/>
                          <a:pt x="56" y="64"/>
                          <a:pt x="43" y="90"/>
                        </a:cubicBezTo>
                        <a:cubicBezTo>
                          <a:pt x="28" y="86"/>
                          <a:pt x="14" y="79"/>
                          <a:pt x="0" y="71"/>
                        </a:cubicBezTo>
                        <a:cubicBezTo>
                          <a:pt x="12" y="51"/>
                          <a:pt x="19" y="26"/>
                          <a:pt x="20" y="1"/>
                        </a:cubicBezTo>
                        <a:cubicBezTo>
                          <a:pt x="34" y="2"/>
                          <a:pt x="45" y="0"/>
                          <a:pt x="59" y="1"/>
                        </a:cubicBezTo>
                        <a:close/>
                      </a:path>
                    </a:pathLst>
                  </a:custGeom>
                  <a:solidFill>
                    <a:srgbClr val="1C36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î$ḷîḑe">
                    <a:extLst>
                      <a:ext uri="{FF2B5EF4-FFF2-40B4-BE49-F238E27FC236}">
                        <a16:creationId xmlns:a16="http://schemas.microsoft.com/office/drawing/2014/main" id="{DB78CBA0-C50F-4A0B-9120-EA707B657288}"/>
                      </a:ext>
                    </a:extLst>
                  </p:cNvPr>
                  <p:cNvSpPr/>
                  <p:nvPr/>
                </p:nvSpPr>
                <p:spPr bwMode="auto">
                  <a:xfrm>
                    <a:off x="4699683" y="2585099"/>
                    <a:ext cx="1196648" cy="913160"/>
                  </a:xfrm>
                  <a:custGeom>
                    <a:avLst/>
                    <a:gdLst>
                      <a:gd name="T0" fmla="*/ 370 w 371"/>
                      <a:gd name="T1" fmla="*/ 201 h 283"/>
                      <a:gd name="T2" fmla="*/ 339 w 371"/>
                      <a:gd name="T3" fmla="*/ 283 h 283"/>
                      <a:gd name="T4" fmla="*/ 243 w 371"/>
                      <a:gd name="T5" fmla="*/ 264 h 283"/>
                      <a:gd name="T6" fmla="*/ 0 w 371"/>
                      <a:gd name="T7" fmla="*/ 253 h 283"/>
                      <a:gd name="T8" fmla="*/ 26 w 371"/>
                      <a:gd name="T9" fmla="*/ 122 h 283"/>
                      <a:gd name="T10" fmla="*/ 50 w 371"/>
                      <a:gd name="T11" fmla="*/ 0 h 283"/>
                      <a:gd name="T12" fmla="*/ 268 w 371"/>
                      <a:gd name="T13" fmla="*/ 114 h 283"/>
                      <a:gd name="T14" fmla="*/ 359 w 371"/>
                      <a:gd name="T15" fmla="*/ 135 h 283"/>
                      <a:gd name="T16" fmla="*/ 370 w 371"/>
                      <a:gd name="T17" fmla="*/ 20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283">
                        <a:moveTo>
                          <a:pt x="370" y="201"/>
                        </a:moveTo>
                        <a:cubicBezTo>
                          <a:pt x="371" y="229"/>
                          <a:pt x="364" y="261"/>
                          <a:pt x="339" y="283"/>
                        </a:cubicBezTo>
                        <a:cubicBezTo>
                          <a:pt x="339" y="283"/>
                          <a:pt x="298" y="273"/>
                          <a:pt x="243" y="264"/>
                        </a:cubicBezTo>
                        <a:cubicBezTo>
                          <a:pt x="160" y="249"/>
                          <a:pt x="46" y="235"/>
                          <a:pt x="0" y="253"/>
                        </a:cubicBezTo>
                        <a:cubicBezTo>
                          <a:pt x="26" y="122"/>
                          <a:pt x="26" y="122"/>
                          <a:pt x="26" y="122"/>
                        </a:cubicBezTo>
                        <a:cubicBezTo>
                          <a:pt x="50" y="0"/>
                          <a:pt x="50" y="0"/>
                          <a:pt x="50" y="0"/>
                        </a:cubicBezTo>
                        <a:cubicBezTo>
                          <a:pt x="50" y="0"/>
                          <a:pt x="132" y="72"/>
                          <a:pt x="268" y="114"/>
                        </a:cubicBezTo>
                        <a:cubicBezTo>
                          <a:pt x="296" y="122"/>
                          <a:pt x="327" y="130"/>
                          <a:pt x="359" y="135"/>
                        </a:cubicBezTo>
                        <a:cubicBezTo>
                          <a:pt x="359" y="135"/>
                          <a:pt x="370" y="165"/>
                          <a:pt x="370" y="201"/>
                        </a:cubicBezTo>
                        <a:close/>
                      </a:path>
                    </a:pathLst>
                  </a:custGeom>
                  <a:solidFill>
                    <a:srgbClr val="F8EF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îŝļîḍê">
                    <a:extLst>
                      <a:ext uri="{FF2B5EF4-FFF2-40B4-BE49-F238E27FC236}">
                        <a16:creationId xmlns:a16="http://schemas.microsoft.com/office/drawing/2014/main" id="{F57B8207-20B7-4DBC-AC31-9AB1896C2F15}"/>
                      </a:ext>
                    </a:extLst>
                  </p:cNvPr>
                  <p:cNvSpPr/>
                  <p:nvPr/>
                </p:nvSpPr>
                <p:spPr bwMode="auto">
                  <a:xfrm>
                    <a:off x="4782821" y="2585099"/>
                    <a:ext cx="1109421" cy="648752"/>
                  </a:xfrm>
                  <a:custGeom>
                    <a:avLst/>
                    <a:gdLst>
                      <a:gd name="T0" fmla="*/ 344 w 344"/>
                      <a:gd name="T1" fmla="*/ 201 h 201"/>
                      <a:gd name="T2" fmla="*/ 0 w 344"/>
                      <a:gd name="T3" fmla="*/ 122 h 201"/>
                      <a:gd name="T4" fmla="*/ 24 w 344"/>
                      <a:gd name="T5" fmla="*/ 0 h 201"/>
                      <a:gd name="T6" fmla="*/ 242 w 344"/>
                      <a:gd name="T7" fmla="*/ 114 h 201"/>
                      <a:gd name="T8" fmla="*/ 333 w 344"/>
                      <a:gd name="T9" fmla="*/ 135 h 201"/>
                      <a:gd name="T10" fmla="*/ 344 w 344"/>
                      <a:gd name="T11" fmla="*/ 201 h 201"/>
                    </a:gdLst>
                    <a:ahLst/>
                    <a:cxnLst>
                      <a:cxn ang="0">
                        <a:pos x="T0" y="T1"/>
                      </a:cxn>
                      <a:cxn ang="0">
                        <a:pos x="T2" y="T3"/>
                      </a:cxn>
                      <a:cxn ang="0">
                        <a:pos x="T4" y="T5"/>
                      </a:cxn>
                      <a:cxn ang="0">
                        <a:pos x="T6" y="T7"/>
                      </a:cxn>
                      <a:cxn ang="0">
                        <a:pos x="T8" y="T9"/>
                      </a:cxn>
                      <a:cxn ang="0">
                        <a:pos x="T10" y="T11"/>
                      </a:cxn>
                    </a:cxnLst>
                    <a:rect l="0" t="0" r="r" b="b"/>
                    <a:pathLst>
                      <a:path w="344" h="201">
                        <a:moveTo>
                          <a:pt x="344" y="201"/>
                        </a:moveTo>
                        <a:cubicBezTo>
                          <a:pt x="226" y="196"/>
                          <a:pt x="109" y="170"/>
                          <a:pt x="0" y="122"/>
                        </a:cubicBezTo>
                        <a:cubicBezTo>
                          <a:pt x="24" y="0"/>
                          <a:pt x="24" y="0"/>
                          <a:pt x="24" y="0"/>
                        </a:cubicBezTo>
                        <a:cubicBezTo>
                          <a:pt x="24" y="0"/>
                          <a:pt x="106" y="72"/>
                          <a:pt x="242" y="114"/>
                        </a:cubicBezTo>
                        <a:cubicBezTo>
                          <a:pt x="270" y="122"/>
                          <a:pt x="301" y="130"/>
                          <a:pt x="333" y="135"/>
                        </a:cubicBezTo>
                        <a:cubicBezTo>
                          <a:pt x="333" y="135"/>
                          <a:pt x="344" y="165"/>
                          <a:pt x="344" y="201"/>
                        </a:cubicBezTo>
                        <a:close/>
                      </a:path>
                    </a:pathLst>
                  </a:custGeom>
                  <a:solidFill>
                    <a:srgbClr val="E6DD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işlïdè">
                    <a:extLst>
                      <a:ext uri="{FF2B5EF4-FFF2-40B4-BE49-F238E27FC236}">
                        <a16:creationId xmlns:a16="http://schemas.microsoft.com/office/drawing/2014/main" id="{27FF1D8A-2634-4A51-A340-A4A5C777339C}"/>
                      </a:ext>
                    </a:extLst>
                  </p:cNvPr>
                  <p:cNvSpPr/>
                  <p:nvPr/>
                </p:nvSpPr>
                <p:spPr bwMode="auto">
                  <a:xfrm>
                    <a:off x="4508874" y="2368394"/>
                    <a:ext cx="554711" cy="1181655"/>
                  </a:xfrm>
                  <a:custGeom>
                    <a:avLst/>
                    <a:gdLst>
                      <a:gd name="T0" fmla="*/ 4 w 172"/>
                      <a:gd name="T1" fmla="*/ 307 h 366"/>
                      <a:gd name="T2" fmla="*/ 15 w 172"/>
                      <a:gd name="T3" fmla="*/ 346 h 366"/>
                      <a:gd name="T4" fmla="*/ 59 w 172"/>
                      <a:gd name="T5" fmla="*/ 363 h 366"/>
                      <a:gd name="T6" fmla="*/ 103 w 172"/>
                      <a:gd name="T7" fmla="*/ 326 h 366"/>
                      <a:gd name="T8" fmla="*/ 165 w 172"/>
                      <a:gd name="T9" fmla="*/ 137 h 366"/>
                      <a:gd name="T10" fmla="*/ 137 w 172"/>
                      <a:gd name="T11" fmla="*/ 24 h 366"/>
                      <a:gd name="T12" fmla="*/ 46 w 172"/>
                      <a:gd name="T13" fmla="*/ 95 h 366"/>
                      <a:gd name="T14" fmla="*/ 4 w 172"/>
                      <a:gd name="T15" fmla="*/ 307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366">
                        <a:moveTo>
                          <a:pt x="4" y="307"/>
                        </a:moveTo>
                        <a:cubicBezTo>
                          <a:pt x="4" y="321"/>
                          <a:pt x="6" y="334"/>
                          <a:pt x="15" y="346"/>
                        </a:cubicBezTo>
                        <a:cubicBezTo>
                          <a:pt x="23" y="357"/>
                          <a:pt x="41" y="366"/>
                          <a:pt x="59" y="363"/>
                        </a:cubicBezTo>
                        <a:cubicBezTo>
                          <a:pt x="82" y="359"/>
                          <a:pt x="94" y="342"/>
                          <a:pt x="103" y="326"/>
                        </a:cubicBezTo>
                        <a:cubicBezTo>
                          <a:pt x="138" y="265"/>
                          <a:pt x="164" y="202"/>
                          <a:pt x="165" y="137"/>
                        </a:cubicBezTo>
                        <a:cubicBezTo>
                          <a:pt x="166" y="108"/>
                          <a:pt x="172" y="42"/>
                          <a:pt x="137" y="24"/>
                        </a:cubicBezTo>
                        <a:cubicBezTo>
                          <a:pt x="91" y="0"/>
                          <a:pt x="56" y="72"/>
                          <a:pt x="46" y="95"/>
                        </a:cubicBezTo>
                        <a:cubicBezTo>
                          <a:pt x="16" y="165"/>
                          <a:pt x="0" y="235"/>
                          <a:pt x="4" y="307"/>
                        </a:cubicBezTo>
                        <a:close/>
                      </a:path>
                    </a:pathLst>
                  </a:custGeom>
                  <a:solidFill>
                    <a:srgbClr val="284D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îšļiḓe">
                    <a:extLst>
                      <a:ext uri="{FF2B5EF4-FFF2-40B4-BE49-F238E27FC236}">
                        <a16:creationId xmlns:a16="http://schemas.microsoft.com/office/drawing/2014/main" id="{21310CD4-668B-47FE-9980-3ACDE663884B}"/>
                      </a:ext>
                    </a:extLst>
                  </p:cNvPr>
                  <p:cNvSpPr/>
                  <p:nvPr/>
                </p:nvSpPr>
                <p:spPr bwMode="auto">
                  <a:xfrm>
                    <a:off x="4547036" y="2398379"/>
                    <a:ext cx="483839" cy="1106695"/>
                  </a:xfrm>
                  <a:custGeom>
                    <a:avLst/>
                    <a:gdLst>
                      <a:gd name="T0" fmla="*/ 142 w 150"/>
                      <a:gd name="T1" fmla="*/ 132 h 343"/>
                      <a:gd name="T2" fmla="*/ 140 w 150"/>
                      <a:gd name="T3" fmla="*/ 155 h 343"/>
                      <a:gd name="T4" fmla="*/ 140 w 150"/>
                      <a:gd name="T5" fmla="*/ 155 h 343"/>
                      <a:gd name="T6" fmla="*/ 112 w 150"/>
                      <a:gd name="T7" fmla="*/ 250 h 343"/>
                      <a:gd name="T8" fmla="*/ 83 w 150"/>
                      <a:gd name="T9" fmla="*/ 308 h 343"/>
                      <a:gd name="T10" fmla="*/ 45 w 150"/>
                      <a:gd name="T11" fmla="*/ 341 h 343"/>
                      <a:gd name="T12" fmla="*/ 8 w 150"/>
                      <a:gd name="T13" fmla="*/ 323 h 343"/>
                      <a:gd name="T14" fmla="*/ 0 w 150"/>
                      <a:gd name="T15" fmla="*/ 286 h 343"/>
                      <a:gd name="T16" fmla="*/ 43 w 150"/>
                      <a:gd name="T17" fmla="*/ 88 h 343"/>
                      <a:gd name="T18" fmla="*/ 122 w 150"/>
                      <a:gd name="T19" fmla="*/ 25 h 343"/>
                      <a:gd name="T20" fmla="*/ 142 w 150"/>
                      <a:gd name="T21" fmla="*/ 13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343">
                        <a:moveTo>
                          <a:pt x="142" y="132"/>
                        </a:moveTo>
                        <a:cubicBezTo>
                          <a:pt x="142" y="140"/>
                          <a:pt x="141" y="148"/>
                          <a:pt x="140" y="155"/>
                        </a:cubicBezTo>
                        <a:cubicBezTo>
                          <a:pt x="140" y="155"/>
                          <a:pt x="140" y="155"/>
                          <a:pt x="140" y="155"/>
                        </a:cubicBezTo>
                        <a:cubicBezTo>
                          <a:pt x="135" y="188"/>
                          <a:pt x="125" y="219"/>
                          <a:pt x="112" y="250"/>
                        </a:cubicBezTo>
                        <a:cubicBezTo>
                          <a:pt x="104" y="270"/>
                          <a:pt x="94" y="289"/>
                          <a:pt x="83" y="308"/>
                        </a:cubicBezTo>
                        <a:cubicBezTo>
                          <a:pt x="75" y="322"/>
                          <a:pt x="64" y="338"/>
                          <a:pt x="45" y="341"/>
                        </a:cubicBezTo>
                        <a:cubicBezTo>
                          <a:pt x="30" y="343"/>
                          <a:pt x="15" y="334"/>
                          <a:pt x="8" y="323"/>
                        </a:cubicBezTo>
                        <a:cubicBezTo>
                          <a:pt x="1" y="311"/>
                          <a:pt x="0" y="298"/>
                          <a:pt x="0" y="286"/>
                        </a:cubicBezTo>
                        <a:cubicBezTo>
                          <a:pt x="0" y="218"/>
                          <a:pt x="16" y="152"/>
                          <a:pt x="43" y="88"/>
                        </a:cubicBezTo>
                        <a:cubicBezTo>
                          <a:pt x="52" y="66"/>
                          <a:pt x="84" y="0"/>
                          <a:pt x="122" y="25"/>
                        </a:cubicBezTo>
                        <a:cubicBezTo>
                          <a:pt x="150" y="43"/>
                          <a:pt x="143" y="106"/>
                          <a:pt x="142" y="132"/>
                        </a:cubicBezTo>
                        <a:close/>
                      </a:path>
                    </a:pathLst>
                  </a:custGeom>
                  <a:solidFill>
                    <a:srgbClr val="122E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ïṡ1idè">
                    <a:extLst>
                      <a:ext uri="{FF2B5EF4-FFF2-40B4-BE49-F238E27FC236}">
                        <a16:creationId xmlns:a16="http://schemas.microsoft.com/office/drawing/2014/main" id="{DA9A6047-A5B7-43D1-A506-983ABB51A383}"/>
                      </a:ext>
                    </a:extLst>
                  </p:cNvPr>
                  <p:cNvSpPr/>
                  <p:nvPr/>
                </p:nvSpPr>
                <p:spPr bwMode="auto">
                  <a:xfrm>
                    <a:off x="5483365" y="2953089"/>
                    <a:ext cx="486565" cy="545170"/>
                  </a:xfrm>
                  <a:custGeom>
                    <a:avLst/>
                    <a:gdLst>
                      <a:gd name="T0" fmla="*/ 96 w 151"/>
                      <a:gd name="T1" fmla="*/ 169 h 169"/>
                      <a:gd name="T2" fmla="*/ 0 w 151"/>
                      <a:gd name="T3" fmla="*/ 150 h 169"/>
                      <a:gd name="T4" fmla="*/ 25 w 151"/>
                      <a:gd name="T5" fmla="*/ 0 h 169"/>
                      <a:gd name="T6" fmla="*/ 116 w 151"/>
                      <a:gd name="T7" fmla="*/ 21 h 169"/>
                      <a:gd name="T8" fmla="*/ 96 w 151"/>
                      <a:gd name="T9" fmla="*/ 169 h 169"/>
                    </a:gdLst>
                    <a:ahLst/>
                    <a:cxnLst>
                      <a:cxn ang="0">
                        <a:pos x="T0" y="T1"/>
                      </a:cxn>
                      <a:cxn ang="0">
                        <a:pos x="T2" y="T3"/>
                      </a:cxn>
                      <a:cxn ang="0">
                        <a:pos x="T4" y="T5"/>
                      </a:cxn>
                      <a:cxn ang="0">
                        <a:pos x="T6" y="T7"/>
                      </a:cxn>
                      <a:cxn ang="0">
                        <a:pos x="T8" y="T9"/>
                      </a:cxn>
                    </a:cxnLst>
                    <a:rect l="0" t="0" r="r" b="b"/>
                    <a:pathLst>
                      <a:path w="151" h="169">
                        <a:moveTo>
                          <a:pt x="96" y="169"/>
                        </a:moveTo>
                        <a:cubicBezTo>
                          <a:pt x="96" y="169"/>
                          <a:pt x="55" y="159"/>
                          <a:pt x="0" y="150"/>
                        </a:cubicBezTo>
                        <a:cubicBezTo>
                          <a:pt x="22" y="103"/>
                          <a:pt x="31" y="51"/>
                          <a:pt x="25" y="0"/>
                        </a:cubicBezTo>
                        <a:cubicBezTo>
                          <a:pt x="53" y="8"/>
                          <a:pt x="84" y="16"/>
                          <a:pt x="116" y="21"/>
                        </a:cubicBezTo>
                        <a:cubicBezTo>
                          <a:pt x="116" y="21"/>
                          <a:pt x="151" y="121"/>
                          <a:pt x="96" y="169"/>
                        </a:cubicBezTo>
                        <a:close/>
                      </a:path>
                    </a:pathLst>
                  </a:custGeom>
                  <a:solidFill>
                    <a:srgbClr val="284D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isḷiḋé">
                    <a:extLst>
                      <a:ext uri="{FF2B5EF4-FFF2-40B4-BE49-F238E27FC236}">
                        <a16:creationId xmlns:a16="http://schemas.microsoft.com/office/drawing/2014/main" id="{D17159A0-0E50-4C9B-8F7A-0A415C71653C}"/>
                      </a:ext>
                    </a:extLst>
                  </p:cNvPr>
                  <p:cNvSpPr/>
                  <p:nvPr/>
                </p:nvSpPr>
                <p:spPr bwMode="auto">
                  <a:xfrm>
                    <a:off x="5554237" y="3423298"/>
                    <a:ext cx="196261" cy="290303"/>
                  </a:xfrm>
                  <a:custGeom>
                    <a:avLst/>
                    <a:gdLst>
                      <a:gd name="T0" fmla="*/ 59 w 61"/>
                      <a:gd name="T1" fmla="*/ 1 h 90"/>
                      <a:gd name="T2" fmla="*/ 43 w 61"/>
                      <a:gd name="T3" fmla="*/ 90 h 90"/>
                      <a:gd name="T4" fmla="*/ 0 w 61"/>
                      <a:gd name="T5" fmla="*/ 71 h 90"/>
                      <a:gd name="T6" fmla="*/ 20 w 61"/>
                      <a:gd name="T7" fmla="*/ 0 h 90"/>
                      <a:gd name="T8" fmla="*/ 59 w 61"/>
                      <a:gd name="T9" fmla="*/ 1 h 90"/>
                    </a:gdLst>
                    <a:ahLst/>
                    <a:cxnLst>
                      <a:cxn ang="0">
                        <a:pos x="T0" y="T1"/>
                      </a:cxn>
                      <a:cxn ang="0">
                        <a:pos x="T2" y="T3"/>
                      </a:cxn>
                      <a:cxn ang="0">
                        <a:pos x="T4" y="T5"/>
                      </a:cxn>
                      <a:cxn ang="0">
                        <a:pos x="T6" y="T7"/>
                      </a:cxn>
                      <a:cxn ang="0">
                        <a:pos x="T8" y="T9"/>
                      </a:cxn>
                    </a:cxnLst>
                    <a:rect l="0" t="0" r="r" b="b"/>
                    <a:pathLst>
                      <a:path w="61" h="90">
                        <a:moveTo>
                          <a:pt x="59" y="1"/>
                        </a:moveTo>
                        <a:cubicBezTo>
                          <a:pt x="61" y="32"/>
                          <a:pt x="56" y="64"/>
                          <a:pt x="43" y="90"/>
                        </a:cubicBezTo>
                        <a:cubicBezTo>
                          <a:pt x="29" y="86"/>
                          <a:pt x="14" y="79"/>
                          <a:pt x="0" y="71"/>
                        </a:cubicBezTo>
                        <a:cubicBezTo>
                          <a:pt x="12" y="51"/>
                          <a:pt x="19" y="26"/>
                          <a:pt x="20" y="0"/>
                        </a:cubicBezTo>
                        <a:cubicBezTo>
                          <a:pt x="34" y="2"/>
                          <a:pt x="45" y="0"/>
                          <a:pt x="59" y="1"/>
                        </a:cubicBezTo>
                        <a:close/>
                      </a:path>
                    </a:pathLst>
                  </a:custGeom>
                  <a:solidFill>
                    <a:srgbClr val="284D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ïšļïḍé">
                    <a:extLst>
                      <a:ext uri="{FF2B5EF4-FFF2-40B4-BE49-F238E27FC236}">
                        <a16:creationId xmlns:a16="http://schemas.microsoft.com/office/drawing/2014/main" id="{4F2181AE-707C-4DA0-9DC5-ACD4E0C6ACC7}"/>
                      </a:ext>
                    </a:extLst>
                  </p:cNvPr>
                  <p:cNvSpPr/>
                  <p:nvPr/>
                </p:nvSpPr>
                <p:spPr bwMode="auto">
                  <a:xfrm>
                    <a:off x="5586947" y="3004880"/>
                    <a:ext cx="267133" cy="144470"/>
                  </a:xfrm>
                  <a:custGeom>
                    <a:avLst/>
                    <a:gdLst>
                      <a:gd name="T0" fmla="*/ 83 w 83"/>
                      <a:gd name="T1" fmla="*/ 45 h 45"/>
                      <a:gd name="T2" fmla="*/ 81 w 83"/>
                      <a:gd name="T3" fmla="*/ 15 h 45"/>
                      <a:gd name="T4" fmla="*/ 1 w 83"/>
                      <a:gd name="T5" fmla="*/ 0 h 45"/>
                      <a:gd name="T6" fmla="*/ 0 w 83"/>
                      <a:gd name="T7" fmla="*/ 34 h 45"/>
                      <a:gd name="T8" fmla="*/ 83 w 83"/>
                      <a:gd name="T9" fmla="*/ 45 h 45"/>
                    </a:gdLst>
                    <a:ahLst/>
                    <a:cxnLst>
                      <a:cxn ang="0">
                        <a:pos x="T0" y="T1"/>
                      </a:cxn>
                      <a:cxn ang="0">
                        <a:pos x="T2" y="T3"/>
                      </a:cxn>
                      <a:cxn ang="0">
                        <a:pos x="T4" y="T5"/>
                      </a:cxn>
                      <a:cxn ang="0">
                        <a:pos x="T6" y="T7"/>
                      </a:cxn>
                      <a:cxn ang="0">
                        <a:pos x="T8" y="T9"/>
                      </a:cxn>
                    </a:cxnLst>
                    <a:rect l="0" t="0" r="r" b="b"/>
                    <a:pathLst>
                      <a:path w="83" h="45">
                        <a:moveTo>
                          <a:pt x="83" y="45"/>
                        </a:moveTo>
                        <a:cubicBezTo>
                          <a:pt x="83" y="35"/>
                          <a:pt x="83" y="25"/>
                          <a:pt x="81" y="15"/>
                        </a:cubicBezTo>
                        <a:cubicBezTo>
                          <a:pt x="53" y="11"/>
                          <a:pt x="27" y="6"/>
                          <a:pt x="1" y="0"/>
                        </a:cubicBezTo>
                        <a:cubicBezTo>
                          <a:pt x="3" y="11"/>
                          <a:pt x="3" y="23"/>
                          <a:pt x="0" y="34"/>
                        </a:cubicBezTo>
                        <a:cubicBezTo>
                          <a:pt x="28" y="39"/>
                          <a:pt x="55" y="40"/>
                          <a:pt x="83" y="45"/>
                        </a:cubicBezTo>
                        <a:close/>
                      </a:path>
                    </a:pathLst>
                  </a:custGeom>
                  <a:solidFill>
                    <a:srgbClr val="3261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ïśliḍe">
                    <a:extLst>
                      <a:ext uri="{FF2B5EF4-FFF2-40B4-BE49-F238E27FC236}">
                        <a16:creationId xmlns:a16="http://schemas.microsoft.com/office/drawing/2014/main" id="{DDC9986C-8FFC-4FF8-A6DF-B51577A75F62}"/>
                      </a:ext>
                    </a:extLst>
                  </p:cNvPr>
                  <p:cNvSpPr/>
                  <p:nvPr/>
                </p:nvSpPr>
                <p:spPr bwMode="auto">
                  <a:xfrm>
                    <a:off x="5582859" y="3142536"/>
                    <a:ext cx="278037" cy="70872"/>
                  </a:xfrm>
                  <a:custGeom>
                    <a:avLst/>
                    <a:gdLst>
                      <a:gd name="T0" fmla="*/ 83 w 86"/>
                      <a:gd name="T1" fmla="*/ 22 h 22"/>
                      <a:gd name="T2" fmla="*/ 86 w 86"/>
                      <a:gd name="T3" fmla="*/ 10 h 22"/>
                      <a:gd name="T4" fmla="*/ 0 w 86"/>
                      <a:gd name="T5" fmla="*/ 0 h 22"/>
                      <a:gd name="T6" fmla="*/ 0 w 86"/>
                      <a:gd name="T7" fmla="*/ 12 h 22"/>
                      <a:gd name="T8" fmla="*/ 83 w 86"/>
                      <a:gd name="T9" fmla="*/ 22 h 22"/>
                    </a:gdLst>
                    <a:ahLst/>
                    <a:cxnLst>
                      <a:cxn ang="0">
                        <a:pos x="T0" y="T1"/>
                      </a:cxn>
                      <a:cxn ang="0">
                        <a:pos x="T2" y="T3"/>
                      </a:cxn>
                      <a:cxn ang="0">
                        <a:pos x="T4" y="T5"/>
                      </a:cxn>
                      <a:cxn ang="0">
                        <a:pos x="T6" y="T7"/>
                      </a:cxn>
                      <a:cxn ang="0">
                        <a:pos x="T8" y="T9"/>
                      </a:cxn>
                    </a:cxnLst>
                    <a:rect l="0" t="0" r="r" b="b"/>
                    <a:pathLst>
                      <a:path w="86" h="22">
                        <a:moveTo>
                          <a:pt x="83" y="22"/>
                        </a:moveTo>
                        <a:cubicBezTo>
                          <a:pt x="84" y="18"/>
                          <a:pt x="85" y="14"/>
                          <a:pt x="86" y="10"/>
                        </a:cubicBezTo>
                        <a:cubicBezTo>
                          <a:pt x="57" y="7"/>
                          <a:pt x="29" y="3"/>
                          <a:pt x="0" y="0"/>
                        </a:cubicBezTo>
                        <a:cubicBezTo>
                          <a:pt x="0" y="4"/>
                          <a:pt x="0" y="8"/>
                          <a:pt x="0" y="12"/>
                        </a:cubicBezTo>
                        <a:cubicBezTo>
                          <a:pt x="28" y="15"/>
                          <a:pt x="56" y="16"/>
                          <a:pt x="83" y="22"/>
                        </a:cubicBezTo>
                        <a:close/>
                      </a:path>
                    </a:pathLst>
                  </a:custGeom>
                  <a:solidFill>
                    <a:srgbClr val="3261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îSḷíḓè">
                    <a:extLst>
                      <a:ext uri="{FF2B5EF4-FFF2-40B4-BE49-F238E27FC236}">
                        <a16:creationId xmlns:a16="http://schemas.microsoft.com/office/drawing/2014/main" id="{1CFB9491-72D5-491C-B75B-FC84ECA916F8}"/>
                      </a:ext>
                    </a:extLst>
                  </p:cNvPr>
                  <p:cNvSpPr/>
                  <p:nvPr/>
                </p:nvSpPr>
                <p:spPr bwMode="auto">
                  <a:xfrm>
                    <a:off x="4709223" y="2878128"/>
                    <a:ext cx="290303" cy="325739"/>
                  </a:xfrm>
                  <a:custGeom>
                    <a:avLst/>
                    <a:gdLst>
                      <a:gd name="T0" fmla="*/ 90 w 90"/>
                      <a:gd name="T1" fmla="*/ 6 h 101"/>
                      <a:gd name="T2" fmla="*/ 90 w 90"/>
                      <a:gd name="T3" fmla="*/ 6 h 101"/>
                      <a:gd name="T4" fmla="*/ 62 w 90"/>
                      <a:gd name="T5" fmla="*/ 101 h 101"/>
                      <a:gd name="T6" fmla="*/ 0 w 90"/>
                      <a:gd name="T7" fmla="*/ 63 h 101"/>
                      <a:gd name="T8" fmla="*/ 15 w 90"/>
                      <a:gd name="T9" fmla="*/ 0 h 101"/>
                      <a:gd name="T10" fmla="*/ 90 w 90"/>
                      <a:gd name="T11" fmla="*/ 4 h 101"/>
                      <a:gd name="T12" fmla="*/ 90 w 90"/>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90" h="101">
                        <a:moveTo>
                          <a:pt x="90" y="6"/>
                        </a:moveTo>
                        <a:cubicBezTo>
                          <a:pt x="90" y="6"/>
                          <a:pt x="90" y="6"/>
                          <a:pt x="90" y="6"/>
                        </a:cubicBezTo>
                        <a:cubicBezTo>
                          <a:pt x="85" y="39"/>
                          <a:pt x="75" y="70"/>
                          <a:pt x="62" y="101"/>
                        </a:cubicBezTo>
                        <a:cubicBezTo>
                          <a:pt x="41" y="88"/>
                          <a:pt x="21" y="76"/>
                          <a:pt x="0" y="63"/>
                        </a:cubicBezTo>
                        <a:cubicBezTo>
                          <a:pt x="5" y="41"/>
                          <a:pt x="12" y="23"/>
                          <a:pt x="15" y="0"/>
                        </a:cubicBezTo>
                        <a:cubicBezTo>
                          <a:pt x="40" y="0"/>
                          <a:pt x="65" y="1"/>
                          <a:pt x="90" y="4"/>
                        </a:cubicBezTo>
                        <a:cubicBezTo>
                          <a:pt x="90" y="5"/>
                          <a:pt x="90" y="5"/>
                          <a:pt x="90" y="6"/>
                        </a:cubicBezTo>
                        <a:close/>
                      </a:path>
                    </a:pathLst>
                  </a:custGeom>
                  <a:solidFill>
                    <a:srgbClr val="F4EB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íṩľîḓe">
                    <a:extLst>
                      <a:ext uri="{FF2B5EF4-FFF2-40B4-BE49-F238E27FC236}">
                        <a16:creationId xmlns:a16="http://schemas.microsoft.com/office/drawing/2014/main" id="{931A5EA1-39FE-43DC-BF07-1F6970147881}"/>
                      </a:ext>
                    </a:extLst>
                  </p:cNvPr>
                  <p:cNvSpPr/>
                  <p:nvPr/>
                </p:nvSpPr>
                <p:spPr bwMode="auto">
                  <a:xfrm>
                    <a:off x="4718764" y="3007606"/>
                    <a:ext cx="226246" cy="160825"/>
                  </a:xfrm>
                  <a:custGeom>
                    <a:avLst/>
                    <a:gdLst>
                      <a:gd name="T0" fmla="*/ 58 w 70"/>
                      <a:gd name="T1" fmla="*/ 50 h 50"/>
                      <a:gd name="T2" fmla="*/ 70 w 70"/>
                      <a:gd name="T3" fmla="*/ 19 h 50"/>
                      <a:gd name="T4" fmla="*/ 6 w 70"/>
                      <a:gd name="T5" fmla="*/ 0 h 50"/>
                      <a:gd name="T6" fmla="*/ 0 w 70"/>
                      <a:gd name="T7" fmla="*/ 19 h 50"/>
                      <a:gd name="T8" fmla="*/ 58 w 70"/>
                      <a:gd name="T9" fmla="*/ 50 h 50"/>
                    </a:gdLst>
                    <a:ahLst/>
                    <a:cxnLst>
                      <a:cxn ang="0">
                        <a:pos x="T0" y="T1"/>
                      </a:cxn>
                      <a:cxn ang="0">
                        <a:pos x="T2" y="T3"/>
                      </a:cxn>
                      <a:cxn ang="0">
                        <a:pos x="T4" y="T5"/>
                      </a:cxn>
                      <a:cxn ang="0">
                        <a:pos x="T6" y="T7"/>
                      </a:cxn>
                      <a:cxn ang="0">
                        <a:pos x="T8" y="T9"/>
                      </a:cxn>
                    </a:cxnLst>
                    <a:rect l="0" t="0" r="r" b="b"/>
                    <a:pathLst>
                      <a:path w="70" h="50">
                        <a:moveTo>
                          <a:pt x="58" y="50"/>
                        </a:moveTo>
                        <a:cubicBezTo>
                          <a:pt x="65" y="41"/>
                          <a:pt x="67" y="30"/>
                          <a:pt x="70" y="19"/>
                        </a:cubicBezTo>
                        <a:cubicBezTo>
                          <a:pt x="45" y="14"/>
                          <a:pt x="29" y="9"/>
                          <a:pt x="6" y="0"/>
                        </a:cubicBezTo>
                        <a:cubicBezTo>
                          <a:pt x="4" y="7"/>
                          <a:pt x="3" y="13"/>
                          <a:pt x="0" y="19"/>
                        </a:cubicBezTo>
                        <a:cubicBezTo>
                          <a:pt x="18" y="31"/>
                          <a:pt x="38" y="42"/>
                          <a:pt x="58" y="50"/>
                        </a:cubicBezTo>
                        <a:close/>
                      </a:path>
                    </a:pathLst>
                  </a:custGeom>
                  <a:solidFill>
                    <a:srgbClr val="D9D0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iṥḷiḍe">
                    <a:extLst>
                      <a:ext uri="{FF2B5EF4-FFF2-40B4-BE49-F238E27FC236}">
                        <a16:creationId xmlns:a16="http://schemas.microsoft.com/office/drawing/2014/main" id="{080DBFD7-866F-4FAE-9ADE-EF7A14F4AE7C}"/>
                      </a:ext>
                    </a:extLst>
                  </p:cNvPr>
                  <p:cNvSpPr/>
                  <p:nvPr/>
                </p:nvSpPr>
                <p:spPr bwMode="auto">
                  <a:xfrm>
                    <a:off x="5627835" y="3397402"/>
                    <a:ext cx="96768" cy="35436"/>
                  </a:xfrm>
                  <a:custGeom>
                    <a:avLst/>
                    <a:gdLst>
                      <a:gd name="T0" fmla="*/ 20 w 30"/>
                      <a:gd name="T1" fmla="*/ 1 h 11"/>
                      <a:gd name="T2" fmla="*/ 4 w 30"/>
                      <a:gd name="T3" fmla="*/ 1 h 11"/>
                      <a:gd name="T4" fmla="*/ 4 w 30"/>
                      <a:gd name="T5" fmla="*/ 8 h 11"/>
                      <a:gd name="T6" fmla="*/ 23 w 30"/>
                      <a:gd name="T7" fmla="*/ 10 h 11"/>
                      <a:gd name="T8" fmla="*/ 30 w 30"/>
                      <a:gd name="T9" fmla="*/ 7 h 11"/>
                      <a:gd name="T10" fmla="*/ 20 w 30"/>
                      <a:gd name="T11" fmla="*/ 1 h 11"/>
                    </a:gdLst>
                    <a:ahLst/>
                    <a:cxnLst>
                      <a:cxn ang="0">
                        <a:pos x="T0" y="T1"/>
                      </a:cxn>
                      <a:cxn ang="0">
                        <a:pos x="T2" y="T3"/>
                      </a:cxn>
                      <a:cxn ang="0">
                        <a:pos x="T4" y="T5"/>
                      </a:cxn>
                      <a:cxn ang="0">
                        <a:pos x="T6" y="T7"/>
                      </a:cxn>
                      <a:cxn ang="0">
                        <a:pos x="T8" y="T9"/>
                      </a:cxn>
                      <a:cxn ang="0">
                        <a:pos x="T10" y="T11"/>
                      </a:cxn>
                    </a:cxnLst>
                    <a:rect l="0" t="0" r="r" b="b"/>
                    <a:pathLst>
                      <a:path w="30" h="11">
                        <a:moveTo>
                          <a:pt x="20" y="1"/>
                        </a:moveTo>
                        <a:cubicBezTo>
                          <a:pt x="15" y="0"/>
                          <a:pt x="9" y="0"/>
                          <a:pt x="4" y="1"/>
                        </a:cubicBezTo>
                        <a:cubicBezTo>
                          <a:pt x="0" y="3"/>
                          <a:pt x="1" y="7"/>
                          <a:pt x="4" y="8"/>
                        </a:cubicBezTo>
                        <a:cubicBezTo>
                          <a:pt x="10" y="9"/>
                          <a:pt x="17" y="9"/>
                          <a:pt x="23" y="10"/>
                        </a:cubicBezTo>
                        <a:cubicBezTo>
                          <a:pt x="25" y="10"/>
                          <a:pt x="30" y="11"/>
                          <a:pt x="30" y="7"/>
                        </a:cubicBezTo>
                        <a:cubicBezTo>
                          <a:pt x="30" y="3"/>
                          <a:pt x="23" y="2"/>
                          <a:pt x="20" y="1"/>
                        </a:cubicBezTo>
                        <a:close/>
                      </a:path>
                    </a:pathLst>
                  </a:custGeom>
                  <a:solidFill>
                    <a:srgbClr val="0C20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iSḷîde">
                    <a:extLst>
                      <a:ext uri="{FF2B5EF4-FFF2-40B4-BE49-F238E27FC236}">
                        <a16:creationId xmlns:a16="http://schemas.microsoft.com/office/drawing/2014/main" id="{BD65B598-C6B0-4175-B67E-0AA1B60042D1}"/>
                      </a:ext>
                    </a:extLst>
                  </p:cNvPr>
                  <p:cNvSpPr/>
                  <p:nvPr/>
                </p:nvSpPr>
                <p:spPr bwMode="auto">
                  <a:xfrm>
                    <a:off x="5634650" y="3336071"/>
                    <a:ext cx="113123" cy="39524"/>
                  </a:xfrm>
                  <a:custGeom>
                    <a:avLst/>
                    <a:gdLst>
                      <a:gd name="T0" fmla="*/ 30 w 35"/>
                      <a:gd name="T1" fmla="*/ 3 h 12"/>
                      <a:gd name="T2" fmla="*/ 4 w 35"/>
                      <a:gd name="T3" fmla="*/ 3 h 12"/>
                      <a:gd name="T4" fmla="*/ 4 w 35"/>
                      <a:gd name="T5" fmla="*/ 10 h 12"/>
                      <a:gd name="T6" fmla="*/ 16 w 35"/>
                      <a:gd name="T7" fmla="*/ 10 h 12"/>
                      <a:gd name="T8" fmla="*/ 29 w 35"/>
                      <a:gd name="T9" fmla="*/ 12 h 12"/>
                      <a:gd name="T10" fmla="*/ 30 w 35"/>
                      <a:gd name="T11" fmla="*/ 3 h 12"/>
                    </a:gdLst>
                    <a:ahLst/>
                    <a:cxnLst>
                      <a:cxn ang="0">
                        <a:pos x="T0" y="T1"/>
                      </a:cxn>
                      <a:cxn ang="0">
                        <a:pos x="T2" y="T3"/>
                      </a:cxn>
                      <a:cxn ang="0">
                        <a:pos x="T4" y="T5"/>
                      </a:cxn>
                      <a:cxn ang="0">
                        <a:pos x="T6" y="T7"/>
                      </a:cxn>
                      <a:cxn ang="0">
                        <a:pos x="T8" y="T9"/>
                      </a:cxn>
                      <a:cxn ang="0">
                        <a:pos x="T10" y="T11"/>
                      </a:cxn>
                    </a:cxnLst>
                    <a:rect l="0" t="0" r="r" b="b"/>
                    <a:pathLst>
                      <a:path w="35" h="12">
                        <a:moveTo>
                          <a:pt x="30" y="3"/>
                        </a:moveTo>
                        <a:cubicBezTo>
                          <a:pt x="22" y="1"/>
                          <a:pt x="12" y="0"/>
                          <a:pt x="4" y="3"/>
                        </a:cubicBezTo>
                        <a:cubicBezTo>
                          <a:pt x="1" y="3"/>
                          <a:pt x="0" y="9"/>
                          <a:pt x="4" y="10"/>
                        </a:cubicBezTo>
                        <a:cubicBezTo>
                          <a:pt x="8" y="10"/>
                          <a:pt x="12" y="10"/>
                          <a:pt x="16" y="10"/>
                        </a:cubicBezTo>
                        <a:cubicBezTo>
                          <a:pt x="20" y="11"/>
                          <a:pt x="25" y="11"/>
                          <a:pt x="29" y="12"/>
                        </a:cubicBezTo>
                        <a:cubicBezTo>
                          <a:pt x="34" y="12"/>
                          <a:pt x="35" y="5"/>
                          <a:pt x="30" y="3"/>
                        </a:cubicBezTo>
                        <a:close/>
                      </a:path>
                    </a:pathLst>
                  </a:custGeom>
                  <a:solidFill>
                    <a:srgbClr val="0C20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îṧľïdè">
                    <a:extLst>
                      <a:ext uri="{FF2B5EF4-FFF2-40B4-BE49-F238E27FC236}">
                        <a16:creationId xmlns:a16="http://schemas.microsoft.com/office/drawing/2014/main" id="{ACBC445A-D2D1-4AB2-91F6-B51161402FF4}"/>
                      </a:ext>
                    </a:extLst>
                  </p:cNvPr>
                  <p:cNvSpPr/>
                  <p:nvPr/>
                </p:nvSpPr>
                <p:spPr bwMode="auto">
                  <a:xfrm>
                    <a:off x="3916001" y="2863136"/>
                    <a:ext cx="479750" cy="182632"/>
                  </a:xfrm>
                  <a:custGeom>
                    <a:avLst/>
                    <a:gdLst>
                      <a:gd name="T0" fmla="*/ 142 w 149"/>
                      <a:gd name="T1" fmla="*/ 25 h 57"/>
                      <a:gd name="T2" fmla="*/ 112 w 149"/>
                      <a:gd name="T3" fmla="*/ 28 h 57"/>
                      <a:gd name="T4" fmla="*/ 91 w 149"/>
                      <a:gd name="T5" fmla="*/ 31 h 57"/>
                      <a:gd name="T6" fmla="*/ 107 w 149"/>
                      <a:gd name="T7" fmla="*/ 18 h 57"/>
                      <a:gd name="T8" fmla="*/ 96 w 149"/>
                      <a:gd name="T9" fmla="*/ 1 h 57"/>
                      <a:gd name="T10" fmla="*/ 36 w 149"/>
                      <a:gd name="T11" fmla="*/ 9 h 57"/>
                      <a:gd name="T12" fmla="*/ 2 w 149"/>
                      <a:gd name="T13" fmla="*/ 22 h 57"/>
                      <a:gd name="T14" fmla="*/ 3 w 149"/>
                      <a:gd name="T15" fmla="*/ 26 h 57"/>
                      <a:gd name="T16" fmla="*/ 42 w 149"/>
                      <a:gd name="T17" fmla="*/ 28 h 57"/>
                      <a:gd name="T18" fmla="*/ 67 w 149"/>
                      <a:gd name="T19" fmla="*/ 25 h 57"/>
                      <a:gd name="T20" fmla="*/ 57 w 149"/>
                      <a:gd name="T21" fmla="*/ 37 h 57"/>
                      <a:gd name="T22" fmla="*/ 64 w 149"/>
                      <a:gd name="T23" fmla="*/ 53 h 57"/>
                      <a:gd name="T24" fmla="*/ 147 w 149"/>
                      <a:gd name="T25" fmla="*/ 35 h 57"/>
                      <a:gd name="T26" fmla="*/ 142 w 149"/>
                      <a:gd name="T27"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57">
                        <a:moveTo>
                          <a:pt x="142" y="25"/>
                        </a:moveTo>
                        <a:cubicBezTo>
                          <a:pt x="130" y="22"/>
                          <a:pt x="123" y="26"/>
                          <a:pt x="112" y="28"/>
                        </a:cubicBezTo>
                        <a:cubicBezTo>
                          <a:pt x="105" y="30"/>
                          <a:pt x="98" y="31"/>
                          <a:pt x="91" y="31"/>
                        </a:cubicBezTo>
                        <a:cubicBezTo>
                          <a:pt x="96" y="26"/>
                          <a:pt x="101" y="22"/>
                          <a:pt x="107" y="18"/>
                        </a:cubicBezTo>
                        <a:cubicBezTo>
                          <a:pt x="117" y="11"/>
                          <a:pt x="105" y="0"/>
                          <a:pt x="96" y="1"/>
                        </a:cubicBezTo>
                        <a:cubicBezTo>
                          <a:pt x="76" y="4"/>
                          <a:pt x="56" y="6"/>
                          <a:pt x="36" y="9"/>
                        </a:cubicBezTo>
                        <a:cubicBezTo>
                          <a:pt x="22" y="11"/>
                          <a:pt x="10" y="11"/>
                          <a:pt x="2" y="22"/>
                        </a:cubicBezTo>
                        <a:cubicBezTo>
                          <a:pt x="0" y="23"/>
                          <a:pt x="1" y="25"/>
                          <a:pt x="3" y="26"/>
                        </a:cubicBezTo>
                        <a:cubicBezTo>
                          <a:pt x="15" y="34"/>
                          <a:pt x="28" y="30"/>
                          <a:pt x="42" y="28"/>
                        </a:cubicBezTo>
                        <a:cubicBezTo>
                          <a:pt x="50" y="27"/>
                          <a:pt x="59" y="26"/>
                          <a:pt x="67" y="25"/>
                        </a:cubicBezTo>
                        <a:cubicBezTo>
                          <a:pt x="63" y="29"/>
                          <a:pt x="60" y="33"/>
                          <a:pt x="57" y="37"/>
                        </a:cubicBezTo>
                        <a:cubicBezTo>
                          <a:pt x="53" y="42"/>
                          <a:pt x="57" y="52"/>
                          <a:pt x="64" y="53"/>
                        </a:cubicBezTo>
                        <a:cubicBezTo>
                          <a:pt x="87" y="56"/>
                          <a:pt x="134" y="57"/>
                          <a:pt x="147" y="35"/>
                        </a:cubicBezTo>
                        <a:cubicBezTo>
                          <a:pt x="149" y="31"/>
                          <a:pt x="147" y="26"/>
                          <a:pt x="142" y="2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îṣḻïḍê">
                    <a:extLst>
                      <a:ext uri="{FF2B5EF4-FFF2-40B4-BE49-F238E27FC236}">
                        <a16:creationId xmlns:a16="http://schemas.microsoft.com/office/drawing/2014/main" id="{647D8A7F-A88D-4AFB-A6EF-A326A9A68F50}"/>
                      </a:ext>
                    </a:extLst>
                  </p:cNvPr>
                  <p:cNvSpPr/>
                  <p:nvPr/>
                </p:nvSpPr>
                <p:spPr bwMode="auto">
                  <a:xfrm>
                    <a:off x="4221296" y="2346588"/>
                    <a:ext cx="280763" cy="363900"/>
                  </a:xfrm>
                  <a:custGeom>
                    <a:avLst/>
                    <a:gdLst>
                      <a:gd name="T0" fmla="*/ 82 w 87"/>
                      <a:gd name="T1" fmla="*/ 101 h 113"/>
                      <a:gd name="T2" fmla="*/ 48 w 87"/>
                      <a:gd name="T3" fmla="*/ 74 h 113"/>
                      <a:gd name="T4" fmla="*/ 63 w 87"/>
                      <a:gd name="T5" fmla="*/ 54 h 113"/>
                      <a:gd name="T6" fmla="*/ 12 w 87"/>
                      <a:gd name="T7" fmla="*/ 3 h 113"/>
                      <a:gd name="T8" fmla="*/ 5 w 87"/>
                      <a:gd name="T9" fmla="*/ 12 h 113"/>
                      <a:gd name="T10" fmla="*/ 35 w 87"/>
                      <a:gd name="T11" fmla="*/ 42 h 113"/>
                      <a:gd name="T12" fmla="*/ 49 w 87"/>
                      <a:gd name="T13" fmla="*/ 58 h 113"/>
                      <a:gd name="T14" fmla="*/ 29 w 87"/>
                      <a:gd name="T15" fmla="*/ 65 h 113"/>
                      <a:gd name="T16" fmla="*/ 27 w 87"/>
                      <a:gd name="T17" fmla="*/ 80 h 113"/>
                      <a:gd name="T18" fmla="*/ 74 w 87"/>
                      <a:gd name="T19" fmla="*/ 110 h 113"/>
                      <a:gd name="T20" fmla="*/ 82 w 87"/>
                      <a:gd name="T21" fmla="*/ 10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13">
                        <a:moveTo>
                          <a:pt x="82" y="101"/>
                        </a:moveTo>
                        <a:cubicBezTo>
                          <a:pt x="72" y="91"/>
                          <a:pt x="60" y="82"/>
                          <a:pt x="48" y="74"/>
                        </a:cubicBezTo>
                        <a:cubicBezTo>
                          <a:pt x="57" y="70"/>
                          <a:pt x="66" y="64"/>
                          <a:pt x="63" y="54"/>
                        </a:cubicBezTo>
                        <a:cubicBezTo>
                          <a:pt x="56" y="34"/>
                          <a:pt x="30" y="11"/>
                          <a:pt x="12" y="3"/>
                        </a:cubicBezTo>
                        <a:cubicBezTo>
                          <a:pt x="6" y="0"/>
                          <a:pt x="0" y="7"/>
                          <a:pt x="5" y="12"/>
                        </a:cubicBezTo>
                        <a:cubicBezTo>
                          <a:pt x="14" y="23"/>
                          <a:pt x="26" y="32"/>
                          <a:pt x="35" y="42"/>
                        </a:cubicBezTo>
                        <a:cubicBezTo>
                          <a:pt x="38" y="45"/>
                          <a:pt x="49" y="58"/>
                          <a:pt x="49" y="58"/>
                        </a:cubicBezTo>
                        <a:cubicBezTo>
                          <a:pt x="49" y="57"/>
                          <a:pt x="31" y="64"/>
                          <a:pt x="29" y="65"/>
                        </a:cubicBezTo>
                        <a:cubicBezTo>
                          <a:pt x="22" y="68"/>
                          <a:pt x="22" y="76"/>
                          <a:pt x="27" y="80"/>
                        </a:cubicBezTo>
                        <a:cubicBezTo>
                          <a:pt x="42" y="91"/>
                          <a:pt x="58" y="103"/>
                          <a:pt x="74" y="110"/>
                        </a:cubicBezTo>
                        <a:cubicBezTo>
                          <a:pt x="80" y="113"/>
                          <a:pt x="87" y="106"/>
                          <a:pt x="82" y="101"/>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p>
                </p:txBody>
              </p:sp>
              <p:sp>
                <p:nvSpPr>
                  <p:cNvPr id="98" name="îšľíḓé">
                    <a:extLst>
                      <a:ext uri="{FF2B5EF4-FFF2-40B4-BE49-F238E27FC236}">
                        <a16:creationId xmlns:a16="http://schemas.microsoft.com/office/drawing/2014/main" id="{2D5C7C76-3C0D-426B-98A0-E54C0ED46338}"/>
                      </a:ext>
                    </a:extLst>
                  </p:cNvPr>
                  <p:cNvSpPr/>
                  <p:nvPr/>
                </p:nvSpPr>
                <p:spPr bwMode="auto">
                  <a:xfrm>
                    <a:off x="3928268" y="3278828"/>
                    <a:ext cx="451129" cy="238511"/>
                  </a:xfrm>
                  <a:custGeom>
                    <a:avLst/>
                    <a:gdLst>
                      <a:gd name="T0" fmla="*/ 126 w 140"/>
                      <a:gd name="T1" fmla="*/ 17 h 74"/>
                      <a:gd name="T2" fmla="*/ 101 w 140"/>
                      <a:gd name="T3" fmla="*/ 33 h 74"/>
                      <a:gd name="T4" fmla="*/ 104 w 140"/>
                      <a:gd name="T5" fmla="*/ 13 h 74"/>
                      <a:gd name="T6" fmla="*/ 93 w 140"/>
                      <a:gd name="T7" fmla="*/ 4 h 74"/>
                      <a:gd name="T8" fmla="*/ 8 w 140"/>
                      <a:gd name="T9" fmla="*/ 57 h 74"/>
                      <a:gd name="T10" fmla="*/ 15 w 140"/>
                      <a:gd name="T11" fmla="*/ 69 h 74"/>
                      <a:gd name="T12" fmla="*/ 86 w 140"/>
                      <a:gd name="T13" fmla="*/ 27 h 74"/>
                      <a:gd name="T14" fmla="*/ 84 w 140"/>
                      <a:gd name="T15" fmla="*/ 49 h 74"/>
                      <a:gd name="T16" fmla="*/ 96 w 140"/>
                      <a:gd name="T17" fmla="*/ 56 h 74"/>
                      <a:gd name="T18" fmla="*/ 134 w 140"/>
                      <a:gd name="T19" fmla="*/ 28 h 74"/>
                      <a:gd name="T20" fmla="*/ 126 w 140"/>
                      <a:gd name="T21" fmla="*/ 1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74">
                        <a:moveTo>
                          <a:pt x="126" y="17"/>
                        </a:moveTo>
                        <a:cubicBezTo>
                          <a:pt x="117" y="22"/>
                          <a:pt x="109" y="27"/>
                          <a:pt x="101" y="33"/>
                        </a:cubicBezTo>
                        <a:cubicBezTo>
                          <a:pt x="102" y="26"/>
                          <a:pt x="103" y="20"/>
                          <a:pt x="104" y="13"/>
                        </a:cubicBezTo>
                        <a:cubicBezTo>
                          <a:pt x="106" y="6"/>
                          <a:pt x="99" y="0"/>
                          <a:pt x="93" y="4"/>
                        </a:cubicBezTo>
                        <a:cubicBezTo>
                          <a:pt x="64" y="21"/>
                          <a:pt x="35" y="38"/>
                          <a:pt x="8" y="57"/>
                        </a:cubicBezTo>
                        <a:cubicBezTo>
                          <a:pt x="0" y="63"/>
                          <a:pt x="7" y="74"/>
                          <a:pt x="15" y="69"/>
                        </a:cubicBezTo>
                        <a:cubicBezTo>
                          <a:pt x="39" y="57"/>
                          <a:pt x="62" y="42"/>
                          <a:pt x="86" y="27"/>
                        </a:cubicBezTo>
                        <a:cubicBezTo>
                          <a:pt x="85" y="34"/>
                          <a:pt x="84" y="41"/>
                          <a:pt x="84" y="49"/>
                        </a:cubicBezTo>
                        <a:cubicBezTo>
                          <a:pt x="84" y="54"/>
                          <a:pt x="91" y="59"/>
                          <a:pt x="96" y="56"/>
                        </a:cubicBezTo>
                        <a:cubicBezTo>
                          <a:pt x="109" y="47"/>
                          <a:pt x="122" y="38"/>
                          <a:pt x="134" y="28"/>
                        </a:cubicBezTo>
                        <a:cubicBezTo>
                          <a:pt x="140" y="23"/>
                          <a:pt x="132" y="14"/>
                          <a:pt x="126" y="17"/>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íS1îḑê">
                    <a:extLst>
                      <a:ext uri="{FF2B5EF4-FFF2-40B4-BE49-F238E27FC236}">
                        <a16:creationId xmlns:a16="http://schemas.microsoft.com/office/drawing/2014/main" id="{BBD9E2E1-CD6A-466F-9C47-462E960873A3}"/>
                      </a:ext>
                    </a:extLst>
                  </p:cNvPr>
                  <p:cNvSpPr/>
                  <p:nvPr/>
                </p:nvSpPr>
                <p:spPr bwMode="auto">
                  <a:xfrm>
                    <a:off x="6283402" y="1665125"/>
                    <a:ext cx="547896" cy="523363"/>
                  </a:xfrm>
                  <a:custGeom>
                    <a:avLst/>
                    <a:gdLst>
                      <a:gd name="T0" fmla="*/ 42 w 170"/>
                      <a:gd name="T1" fmla="*/ 37 h 162"/>
                      <a:gd name="T2" fmla="*/ 15 w 170"/>
                      <a:gd name="T3" fmla="*/ 121 h 162"/>
                      <a:gd name="T4" fmla="*/ 99 w 170"/>
                      <a:gd name="T5" fmla="*/ 147 h 162"/>
                      <a:gd name="T6" fmla="*/ 42 w 170"/>
                      <a:gd name="T7" fmla="*/ 37 h 162"/>
                    </a:gdLst>
                    <a:ahLst/>
                    <a:cxnLst>
                      <a:cxn ang="0">
                        <a:pos x="T0" y="T1"/>
                      </a:cxn>
                      <a:cxn ang="0">
                        <a:pos x="T2" y="T3"/>
                      </a:cxn>
                      <a:cxn ang="0">
                        <a:pos x="T4" y="T5"/>
                      </a:cxn>
                      <a:cxn ang="0">
                        <a:pos x="T6" y="T7"/>
                      </a:cxn>
                    </a:cxnLst>
                    <a:rect l="0" t="0" r="r" b="b"/>
                    <a:pathLst>
                      <a:path w="170" h="162">
                        <a:moveTo>
                          <a:pt x="42" y="37"/>
                        </a:moveTo>
                        <a:cubicBezTo>
                          <a:pt x="13" y="52"/>
                          <a:pt x="0" y="92"/>
                          <a:pt x="15" y="121"/>
                        </a:cubicBezTo>
                        <a:cubicBezTo>
                          <a:pt x="30" y="149"/>
                          <a:pt x="70" y="162"/>
                          <a:pt x="99" y="147"/>
                        </a:cubicBezTo>
                        <a:cubicBezTo>
                          <a:pt x="170" y="111"/>
                          <a:pt x="113" y="0"/>
                          <a:pt x="42" y="37"/>
                        </a:cubicBezTo>
                        <a:close/>
                      </a:path>
                    </a:pathLst>
                  </a:custGeom>
                  <a:solidFill>
                    <a:srgbClr val="F0EB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ïṥľïďe">
                    <a:extLst>
                      <a:ext uri="{FF2B5EF4-FFF2-40B4-BE49-F238E27FC236}">
                        <a16:creationId xmlns:a16="http://schemas.microsoft.com/office/drawing/2014/main" id="{4CB3D572-5577-4240-9626-E2A65E3030E2}"/>
                      </a:ext>
                    </a:extLst>
                  </p:cNvPr>
                  <p:cNvSpPr/>
                  <p:nvPr/>
                </p:nvSpPr>
                <p:spPr bwMode="auto">
                  <a:xfrm>
                    <a:off x="6376081" y="1810958"/>
                    <a:ext cx="245327" cy="254866"/>
                  </a:xfrm>
                  <a:custGeom>
                    <a:avLst/>
                    <a:gdLst>
                      <a:gd name="T0" fmla="*/ 76 w 76"/>
                      <a:gd name="T1" fmla="*/ 51 h 79"/>
                      <a:gd name="T2" fmla="*/ 73 w 76"/>
                      <a:gd name="T3" fmla="*/ 36 h 79"/>
                      <a:gd name="T4" fmla="*/ 60 w 76"/>
                      <a:gd name="T5" fmla="*/ 31 h 79"/>
                      <a:gd name="T6" fmla="*/ 62 w 76"/>
                      <a:gd name="T7" fmla="*/ 12 h 79"/>
                      <a:gd name="T8" fmla="*/ 52 w 76"/>
                      <a:gd name="T9" fmla="*/ 1 h 79"/>
                      <a:gd name="T10" fmla="*/ 45 w 76"/>
                      <a:gd name="T11" fmla="*/ 6 h 79"/>
                      <a:gd name="T12" fmla="*/ 42 w 76"/>
                      <a:gd name="T13" fmla="*/ 14 h 79"/>
                      <a:gd name="T14" fmla="*/ 23 w 76"/>
                      <a:gd name="T15" fmla="*/ 34 h 79"/>
                      <a:gd name="T16" fmla="*/ 22 w 76"/>
                      <a:gd name="T17" fmla="*/ 32 h 79"/>
                      <a:gd name="T18" fmla="*/ 19 w 76"/>
                      <a:gd name="T19" fmla="*/ 32 h 79"/>
                      <a:gd name="T20" fmla="*/ 11 w 76"/>
                      <a:gd name="T21" fmla="*/ 33 h 79"/>
                      <a:gd name="T22" fmla="*/ 3 w 76"/>
                      <a:gd name="T23" fmla="*/ 33 h 79"/>
                      <a:gd name="T24" fmla="*/ 2 w 76"/>
                      <a:gd name="T25" fmla="*/ 46 h 79"/>
                      <a:gd name="T26" fmla="*/ 3 w 76"/>
                      <a:gd name="T27" fmla="*/ 61 h 79"/>
                      <a:gd name="T28" fmla="*/ 3 w 76"/>
                      <a:gd name="T29" fmla="*/ 68 h 79"/>
                      <a:gd name="T30" fmla="*/ 5 w 76"/>
                      <a:gd name="T31" fmla="*/ 76 h 79"/>
                      <a:gd name="T32" fmla="*/ 11 w 76"/>
                      <a:gd name="T33" fmla="*/ 79 h 79"/>
                      <a:gd name="T34" fmla="*/ 26 w 76"/>
                      <a:gd name="T35" fmla="*/ 77 h 79"/>
                      <a:gd name="T36" fmla="*/ 28 w 76"/>
                      <a:gd name="T37" fmla="*/ 76 h 79"/>
                      <a:gd name="T38" fmla="*/ 29 w 76"/>
                      <a:gd name="T39" fmla="*/ 74 h 79"/>
                      <a:gd name="T40" fmla="*/ 65 w 76"/>
                      <a:gd name="T41" fmla="*/ 68 h 79"/>
                      <a:gd name="T42" fmla="*/ 72 w 76"/>
                      <a:gd name="T43" fmla="*/ 65 h 79"/>
                      <a:gd name="T44" fmla="*/ 76 w 76"/>
                      <a:gd name="T45" fmla="*/ 5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 h="79">
                        <a:moveTo>
                          <a:pt x="76" y="51"/>
                        </a:moveTo>
                        <a:cubicBezTo>
                          <a:pt x="76" y="46"/>
                          <a:pt x="76" y="41"/>
                          <a:pt x="73" y="36"/>
                        </a:cubicBezTo>
                        <a:cubicBezTo>
                          <a:pt x="70" y="32"/>
                          <a:pt x="64" y="29"/>
                          <a:pt x="60" y="31"/>
                        </a:cubicBezTo>
                        <a:cubicBezTo>
                          <a:pt x="62" y="25"/>
                          <a:pt x="63" y="18"/>
                          <a:pt x="62" y="12"/>
                        </a:cubicBezTo>
                        <a:cubicBezTo>
                          <a:pt x="61" y="6"/>
                          <a:pt x="58" y="0"/>
                          <a:pt x="52" y="1"/>
                        </a:cubicBezTo>
                        <a:cubicBezTo>
                          <a:pt x="49" y="1"/>
                          <a:pt x="47" y="3"/>
                          <a:pt x="45" y="6"/>
                        </a:cubicBezTo>
                        <a:cubicBezTo>
                          <a:pt x="43" y="8"/>
                          <a:pt x="43" y="11"/>
                          <a:pt x="42" y="14"/>
                        </a:cubicBezTo>
                        <a:cubicBezTo>
                          <a:pt x="38" y="23"/>
                          <a:pt x="33" y="33"/>
                          <a:pt x="23" y="34"/>
                        </a:cubicBezTo>
                        <a:cubicBezTo>
                          <a:pt x="23" y="33"/>
                          <a:pt x="23" y="33"/>
                          <a:pt x="22" y="32"/>
                        </a:cubicBezTo>
                        <a:cubicBezTo>
                          <a:pt x="22" y="32"/>
                          <a:pt x="20" y="32"/>
                          <a:pt x="19" y="32"/>
                        </a:cubicBezTo>
                        <a:cubicBezTo>
                          <a:pt x="16" y="32"/>
                          <a:pt x="14" y="32"/>
                          <a:pt x="11" y="33"/>
                        </a:cubicBezTo>
                        <a:cubicBezTo>
                          <a:pt x="8" y="33"/>
                          <a:pt x="5" y="32"/>
                          <a:pt x="3" y="33"/>
                        </a:cubicBezTo>
                        <a:cubicBezTo>
                          <a:pt x="0" y="35"/>
                          <a:pt x="1" y="43"/>
                          <a:pt x="2" y="46"/>
                        </a:cubicBezTo>
                        <a:cubicBezTo>
                          <a:pt x="2" y="51"/>
                          <a:pt x="2" y="56"/>
                          <a:pt x="3" y="61"/>
                        </a:cubicBezTo>
                        <a:cubicBezTo>
                          <a:pt x="3" y="64"/>
                          <a:pt x="3" y="66"/>
                          <a:pt x="3" y="68"/>
                        </a:cubicBezTo>
                        <a:cubicBezTo>
                          <a:pt x="4" y="70"/>
                          <a:pt x="4" y="74"/>
                          <a:pt x="5" y="76"/>
                        </a:cubicBezTo>
                        <a:cubicBezTo>
                          <a:pt x="6" y="79"/>
                          <a:pt x="8" y="79"/>
                          <a:pt x="11" y="79"/>
                        </a:cubicBezTo>
                        <a:cubicBezTo>
                          <a:pt x="16" y="79"/>
                          <a:pt x="21" y="79"/>
                          <a:pt x="26" y="77"/>
                        </a:cubicBezTo>
                        <a:cubicBezTo>
                          <a:pt x="27" y="77"/>
                          <a:pt x="28" y="77"/>
                          <a:pt x="28" y="76"/>
                        </a:cubicBezTo>
                        <a:cubicBezTo>
                          <a:pt x="28" y="76"/>
                          <a:pt x="29" y="75"/>
                          <a:pt x="29" y="74"/>
                        </a:cubicBezTo>
                        <a:cubicBezTo>
                          <a:pt x="41" y="73"/>
                          <a:pt x="53" y="72"/>
                          <a:pt x="65" y="68"/>
                        </a:cubicBezTo>
                        <a:cubicBezTo>
                          <a:pt x="68" y="68"/>
                          <a:pt x="70" y="67"/>
                          <a:pt x="72" y="65"/>
                        </a:cubicBezTo>
                        <a:cubicBezTo>
                          <a:pt x="76" y="61"/>
                          <a:pt x="76" y="56"/>
                          <a:pt x="76" y="51"/>
                        </a:cubicBezTo>
                        <a:close/>
                      </a:path>
                    </a:pathLst>
                  </a:custGeom>
                  <a:solidFill>
                    <a:srgbClr val="567B8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iṡ1íďè">
                    <a:extLst>
                      <a:ext uri="{FF2B5EF4-FFF2-40B4-BE49-F238E27FC236}">
                        <a16:creationId xmlns:a16="http://schemas.microsoft.com/office/drawing/2014/main" id="{25D3056F-CF62-42B0-9402-AD3457BED1D0}"/>
                      </a:ext>
                    </a:extLst>
                  </p:cNvPr>
                  <p:cNvSpPr/>
                  <p:nvPr/>
                </p:nvSpPr>
                <p:spPr bwMode="auto">
                  <a:xfrm>
                    <a:off x="5554237" y="1346201"/>
                    <a:ext cx="541082" cy="422507"/>
                  </a:xfrm>
                  <a:custGeom>
                    <a:avLst/>
                    <a:gdLst>
                      <a:gd name="T0" fmla="*/ 166 w 168"/>
                      <a:gd name="T1" fmla="*/ 42 h 131"/>
                      <a:gd name="T2" fmla="*/ 164 w 168"/>
                      <a:gd name="T3" fmla="*/ 22 h 131"/>
                      <a:gd name="T4" fmla="*/ 148 w 168"/>
                      <a:gd name="T5" fmla="*/ 14 h 131"/>
                      <a:gd name="T6" fmla="*/ 44 w 168"/>
                      <a:gd name="T7" fmla="*/ 0 h 131"/>
                      <a:gd name="T8" fmla="*/ 28 w 168"/>
                      <a:gd name="T9" fmla="*/ 4 h 131"/>
                      <a:gd name="T10" fmla="*/ 18 w 168"/>
                      <a:gd name="T11" fmla="*/ 24 h 131"/>
                      <a:gd name="T12" fmla="*/ 16 w 168"/>
                      <a:gd name="T13" fmla="*/ 92 h 131"/>
                      <a:gd name="T14" fmla="*/ 16 w 168"/>
                      <a:gd name="T15" fmla="*/ 92 h 131"/>
                      <a:gd name="T16" fmla="*/ 65 w 168"/>
                      <a:gd name="T17" fmla="*/ 105 h 131"/>
                      <a:gd name="T18" fmla="*/ 103 w 168"/>
                      <a:gd name="T19" fmla="*/ 109 h 131"/>
                      <a:gd name="T20" fmla="*/ 123 w 168"/>
                      <a:gd name="T21" fmla="*/ 131 h 131"/>
                      <a:gd name="T22" fmla="*/ 121 w 168"/>
                      <a:gd name="T23" fmla="*/ 111 h 131"/>
                      <a:gd name="T24" fmla="*/ 122 w 168"/>
                      <a:gd name="T25" fmla="*/ 111 h 131"/>
                      <a:gd name="T26" fmla="*/ 155 w 168"/>
                      <a:gd name="T27" fmla="*/ 102 h 131"/>
                      <a:gd name="T28" fmla="*/ 166 w 168"/>
                      <a:gd name="T29" fmla="*/ 4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8" h="131">
                        <a:moveTo>
                          <a:pt x="166" y="42"/>
                        </a:moveTo>
                        <a:cubicBezTo>
                          <a:pt x="167" y="35"/>
                          <a:pt x="168" y="27"/>
                          <a:pt x="164" y="22"/>
                        </a:cubicBezTo>
                        <a:cubicBezTo>
                          <a:pt x="160" y="17"/>
                          <a:pt x="154" y="15"/>
                          <a:pt x="148" y="14"/>
                        </a:cubicBezTo>
                        <a:cubicBezTo>
                          <a:pt x="113" y="6"/>
                          <a:pt x="80" y="0"/>
                          <a:pt x="44" y="0"/>
                        </a:cubicBezTo>
                        <a:cubicBezTo>
                          <a:pt x="38" y="0"/>
                          <a:pt x="32" y="1"/>
                          <a:pt x="28" y="4"/>
                        </a:cubicBezTo>
                        <a:cubicBezTo>
                          <a:pt x="21" y="8"/>
                          <a:pt x="19" y="17"/>
                          <a:pt x="18" y="24"/>
                        </a:cubicBezTo>
                        <a:cubicBezTo>
                          <a:pt x="14" y="43"/>
                          <a:pt x="0" y="75"/>
                          <a:pt x="16" y="92"/>
                        </a:cubicBezTo>
                        <a:cubicBezTo>
                          <a:pt x="16" y="92"/>
                          <a:pt x="16" y="92"/>
                          <a:pt x="16" y="92"/>
                        </a:cubicBezTo>
                        <a:cubicBezTo>
                          <a:pt x="26" y="102"/>
                          <a:pt x="52" y="103"/>
                          <a:pt x="65" y="105"/>
                        </a:cubicBezTo>
                        <a:cubicBezTo>
                          <a:pt x="78" y="107"/>
                          <a:pt x="90" y="108"/>
                          <a:pt x="103" y="109"/>
                        </a:cubicBezTo>
                        <a:cubicBezTo>
                          <a:pt x="104" y="119"/>
                          <a:pt x="112" y="129"/>
                          <a:pt x="123" y="131"/>
                        </a:cubicBezTo>
                        <a:cubicBezTo>
                          <a:pt x="121" y="125"/>
                          <a:pt x="120" y="118"/>
                          <a:pt x="121" y="111"/>
                        </a:cubicBezTo>
                        <a:cubicBezTo>
                          <a:pt x="121" y="111"/>
                          <a:pt x="121" y="111"/>
                          <a:pt x="122" y="111"/>
                        </a:cubicBezTo>
                        <a:cubicBezTo>
                          <a:pt x="135" y="113"/>
                          <a:pt x="146" y="114"/>
                          <a:pt x="155" y="102"/>
                        </a:cubicBezTo>
                        <a:cubicBezTo>
                          <a:pt x="166" y="87"/>
                          <a:pt x="164" y="59"/>
                          <a:pt x="166" y="42"/>
                        </a:cubicBezTo>
                        <a:close/>
                      </a:path>
                    </a:pathLst>
                  </a:custGeom>
                  <a:solidFill>
                    <a:srgbClr val="F8EF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îṣļíḍè">
                    <a:extLst>
                      <a:ext uri="{FF2B5EF4-FFF2-40B4-BE49-F238E27FC236}">
                        <a16:creationId xmlns:a16="http://schemas.microsoft.com/office/drawing/2014/main" id="{1C402AE5-6097-4E6A-9C4B-1E93580E40CA}"/>
                      </a:ext>
                    </a:extLst>
                  </p:cNvPr>
                  <p:cNvSpPr/>
                  <p:nvPr/>
                </p:nvSpPr>
                <p:spPr bwMode="auto">
                  <a:xfrm>
                    <a:off x="5392049" y="1468864"/>
                    <a:ext cx="448403" cy="377530"/>
                  </a:xfrm>
                  <a:custGeom>
                    <a:avLst/>
                    <a:gdLst>
                      <a:gd name="T0" fmla="*/ 130 w 139"/>
                      <a:gd name="T1" fmla="*/ 20 h 117"/>
                      <a:gd name="T2" fmla="*/ 98 w 139"/>
                      <a:gd name="T3" fmla="*/ 12 h 117"/>
                      <a:gd name="T4" fmla="*/ 58 w 139"/>
                      <a:gd name="T5" fmla="*/ 6 h 117"/>
                      <a:gd name="T6" fmla="*/ 18 w 139"/>
                      <a:gd name="T7" fmla="*/ 9 h 117"/>
                      <a:gd name="T8" fmla="*/ 3 w 139"/>
                      <a:gd name="T9" fmla="*/ 50 h 117"/>
                      <a:gd name="T10" fmla="*/ 11 w 139"/>
                      <a:gd name="T11" fmla="*/ 90 h 117"/>
                      <a:gd name="T12" fmla="*/ 34 w 139"/>
                      <a:gd name="T13" fmla="*/ 98 h 117"/>
                      <a:gd name="T14" fmla="*/ 56 w 139"/>
                      <a:gd name="T15" fmla="*/ 101 h 117"/>
                      <a:gd name="T16" fmla="*/ 51 w 139"/>
                      <a:gd name="T17" fmla="*/ 117 h 117"/>
                      <a:gd name="T18" fmla="*/ 73 w 139"/>
                      <a:gd name="T19" fmla="*/ 104 h 117"/>
                      <a:gd name="T20" fmla="*/ 79 w 139"/>
                      <a:gd name="T21" fmla="*/ 104 h 117"/>
                      <a:gd name="T22" fmla="*/ 119 w 139"/>
                      <a:gd name="T23" fmla="*/ 101 h 117"/>
                      <a:gd name="T24" fmla="*/ 127 w 139"/>
                      <a:gd name="T25" fmla="*/ 94 h 117"/>
                      <a:gd name="T26" fmla="*/ 135 w 139"/>
                      <a:gd name="T27" fmla="*/ 56 h 117"/>
                      <a:gd name="T28" fmla="*/ 130 w 139"/>
                      <a:gd name="T29" fmla="*/ 2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17">
                        <a:moveTo>
                          <a:pt x="130" y="20"/>
                        </a:moveTo>
                        <a:cubicBezTo>
                          <a:pt x="122" y="12"/>
                          <a:pt x="109" y="13"/>
                          <a:pt x="98" y="12"/>
                        </a:cubicBezTo>
                        <a:cubicBezTo>
                          <a:pt x="85" y="10"/>
                          <a:pt x="71" y="8"/>
                          <a:pt x="58" y="6"/>
                        </a:cubicBezTo>
                        <a:cubicBezTo>
                          <a:pt x="44" y="4"/>
                          <a:pt x="31" y="0"/>
                          <a:pt x="18" y="9"/>
                        </a:cubicBezTo>
                        <a:cubicBezTo>
                          <a:pt x="5" y="19"/>
                          <a:pt x="6" y="35"/>
                          <a:pt x="3" y="50"/>
                        </a:cubicBezTo>
                        <a:cubicBezTo>
                          <a:pt x="1" y="64"/>
                          <a:pt x="0" y="80"/>
                          <a:pt x="11" y="90"/>
                        </a:cubicBezTo>
                        <a:cubicBezTo>
                          <a:pt x="17" y="95"/>
                          <a:pt x="26" y="97"/>
                          <a:pt x="34" y="98"/>
                        </a:cubicBezTo>
                        <a:cubicBezTo>
                          <a:pt x="42" y="99"/>
                          <a:pt x="49" y="100"/>
                          <a:pt x="56" y="101"/>
                        </a:cubicBezTo>
                        <a:cubicBezTo>
                          <a:pt x="55" y="107"/>
                          <a:pt x="54" y="112"/>
                          <a:pt x="51" y="117"/>
                        </a:cubicBezTo>
                        <a:cubicBezTo>
                          <a:pt x="60" y="117"/>
                          <a:pt x="68" y="111"/>
                          <a:pt x="73" y="104"/>
                        </a:cubicBezTo>
                        <a:cubicBezTo>
                          <a:pt x="75" y="104"/>
                          <a:pt x="77" y="104"/>
                          <a:pt x="79" y="104"/>
                        </a:cubicBezTo>
                        <a:cubicBezTo>
                          <a:pt x="91" y="104"/>
                          <a:pt x="108" y="108"/>
                          <a:pt x="119" y="101"/>
                        </a:cubicBezTo>
                        <a:cubicBezTo>
                          <a:pt x="122" y="99"/>
                          <a:pt x="125" y="97"/>
                          <a:pt x="127" y="94"/>
                        </a:cubicBezTo>
                        <a:cubicBezTo>
                          <a:pt x="133" y="83"/>
                          <a:pt x="133" y="69"/>
                          <a:pt x="135" y="56"/>
                        </a:cubicBezTo>
                        <a:cubicBezTo>
                          <a:pt x="138" y="44"/>
                          <a:pt x="139" y="30"/>
                          <a:pt x="130" y="20"/>
                        </a:cubicBezTo>
                        <a:close/>
                      </a:path>
                    </a:pathLst>
                  </a:custGeom>
                  <a:solidFill>
                    <a:srgbClr val="E6DD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ïslîḑe">
                    <a:extLst>
                      <a:ext uri="{FF2B5EF4-FFF2-40B4-BE49-F238E27FC236}">
                        <a16:creationId xmlns:a16="http://schemas.microsoft.com/office/drawing/2014/main" id="{B3D075C9-6207-41D7-99F1-22DB39FABFBA}"/>
                      </a:ext>
                    </a:extLst>
                  </p:cNvPr>
                  <p:cNvSpPr/>
                  <p:nvPr/>
                </p:nvSpPr>
                <p:spPr bwMode="auto">
                  <a:xfrm>
                    <a:off x="5469736" y="1568357"/>
                    <a:ext cx="258956" cy="68146"/>
                  </a:xfrm>
                  <a:custGeom>
                    <a:avLst/>
                    <a:gdLst>
                      <a:gd name="T0" fmla="*/ 72 w 80"/>
                      <a:gd name="T1" fmla="*/ 9 h 21"/>
                      <a:gd name="T2" fmla="*/ 4 w 80"/>
                      <a:gd name="T3" fmla="*/ 4 h 21"/>
                      <a:gd name="T4" fmla="*/ 4 w 80"/>
                      <a:gd name="T5" fmla="*/ 11 h 21"/>
                      <a:gd name="T6" fmla="*/ 69 w 80"/>
                      <a:gd name="T7" fmla="*/ 20 h 21"/>
                      <a:gd name="T8" fmla="*/ 72 w 80"/>
                      <a:gd name="T9" fmla="*/ 9 h 21"/>
                    </a:gdLst>
                    <a:ahLst/>
                    <a:cxnLst>
                      <a:cxn ang="0">
                        <a:pos x="T0" y="T1"/>
                      </a:cxn>
                      <a:cxn ang="0">
                        <a:pos x="T2" y="T3"/>
                      </a:cxn>
                      <a:cxn ang="0">
                        <a:pos x="T4" y="T5"/>
                      </a:cxn>
                      <a:cxn ang="0">
                        <a:pos x="T6" y="T7"/>
                      </a:cxn>
                      <a:cxn ang="0">
                        <a:pos x="T8" y="T9"/>
                      </a:cxn>
                    </a:cxnLst>
                    <a:rect l="0" t="0" r="r" b="b"/>
                    <a:pathLst>
                      <a:path w="80" h="21">
                        <a:moveTo>
                          <a:pt x="72" y="9"/>
                        </a:moveTo>
                        <a:cubicBezTo>
                          <a:pt x="51" y="5"/>
                          <a:pt x="26" y="0"/>
                          <a:pt x="4" y="4"/>
                        </a:cubicBezTo>
                        <a:cubicBezTo>
                          <a:pt x="0" y="5"/>
                          <a:pt x="1" y="10"/>
                          <a:pt x="4" y="11"/>
                        </a:cubicBezTo>
                        <a:cubicBezTo>
                          <a:pt x="25" y="17"/>
                          <a:pt x="48" y="16"/>
                          <a:pt x="69" y="20"/>
                        </a:cubicBezTo>
                        <a:cubicBezTo>
                          <a:pt x="76" y="21"/>
                          <a:pt x="80" y="10"/>
                          <a:pt x="72" y="9"/>
                        </a:cubicBezTo>
                        <a:close/>
                      </a:path>
                    </a:pathLst>
                  </a:custGeom>
                  <a:solidFill>
                    <a:srgbClr val="284D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íśľïdé">
                    <a:extLst>
                      <a:ext uri="{FF2B5EF4-FFF2-40B4-BE49-F238E27FC236}">
                        <a16:creationId xmlns:a16="http://schemas.microsoft.com/office/drawing/2014/main" id="{0604054A-DF10-43FA-BFF2-604D79A756A8}"/>
                      </a:ext>
                    </a:extLst>
                  </p:cNvPr>
                  <p:cNvSpPr/>
                  <p:nvPr/>
                </p:nvSpPr>
                <p:spPr bwMode="auto">
                  <a:xfrm>
                    <a:off x="5467010" y="1659674"/>
                    <a:ext cx="106308" cy="25895"/>
                  </a:xfrm>
                  <a:custGeom>
                    <a:avLst/>
                    <a:gdLst>
                      <a:gd name="T0" fmla="*/ 28 w 33"/>
                      <a:gd name="T1" fmla="*/ 0 h 8"/>
                      <a:gd name="T2" fmla="*/ 3 w 33"/>
                      <a:gd name="T3" fmla="*/ 1 h 8"/>
                      <a:gd name="T4" fmla="*/ 3 w 33"/>
                      <a:gd name="T5" fmla="*/ 7 h 8"/>
                      <a:gd name="T6" fmla="*/ 28 w 33"/>
                      <a:gd name="T7" fmla="*/ 8 h 8"/>
                      <a:gd name="T8" fmla="*/ 28 w 33"/>
                      <a:gd name="T9" fmla="*/ 0 h 8"/>
                    </a:gdLst>
                    <a:ahLst/>
                    <a:cxnLst>
                      <a:cxn ang="0">
                        <a:pos x="T0" y="T1"/>
                      </a:cxn>
                      <a:cxn ang="0">
                        <a:pos x="T2" y="T3"/>
                      </a:cxn>
                      <a:cxn ang="0">
                        <a:pos x="T4" y="T5"/>
                      </a:cxn>
                      <a:cxn ang="0">
                        <a:pos x="T6" y="T7"/>
                      </a:cxn>
                      <a:cxn ang="0">
                        <a:pos x="T8" y="T9"/>
                      </a:cxn>
                    </a:cxnLst>
                    <a:rect l="0" t="0" r="r" b="b"/>
                    <a:pathLst>
                      <a:path w="33" h="8">
                        <a:moveTo>
                          <a:pt x="28" y="0"/>
                        </a:moveTo>
                        <a:cubicBezTo>
                          <a:pt x="20" y="0"/>
                          <a:pt x="11" y="0"/>
                          <a:pt x="3" y="1"/>
                        </a:cubicBezTo>
                        <a:cubicBezTo>
                          <a:pt x="0" y="1"/>
                          <a:pt x="0" y="7"/>
                          <a:pt x="3" y="7"/>
                        </a:cubicBezTo>
                        <a:cubicBezTo>
                          <a:pt x="11" y="8"/>
                          <a:pt x="20" y="8"/>
                          <a:pt x="28" y="8"/>
                        </a:cubicBezTo>
                        <a:cubicBezTo>
                          <a:pt x="33" y="8"/>
                          <a:pt x="33" y="0"/>
                          <a:pt x="28" y="0"/>
                        </a:cubicBezTo>
                        <a:close/>
                      </a:path>
                    </a:pathLst>
                  </a:custGeom>
                  <a:solidFill>
                    <a:srgbClr val="284D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ï$ľiḋe">
                    <a:extLst>
                      <a:ext uri="{FF2B5EF4-FFF2-40B4-BE49-F238E27FC236}">
                        <a16:creationId xmlns:a16="http://schemas.microsoft.com/office/drawing/2014/main" id="{A82C4FD5-D930-40E1-A6B4-757630C42A89}"/>
                      </a:ext>
                    </a:extLst>
                  </p:cNvPr>
                  <p:cNvSpPr/>
                  <p:nvPr/>
                </p:nvSpPr>
                <p:spPr bwMode="auto">
                  <a:xfrm>
                    <a:off x="5805015" y="1452509"/>
                    <a:ext cx="235786" cy="51791"/>
                  </a:xfrm>
                  <a:custGeom>
                    <a:avLst/>
                    <a:gdLst>
                      <a:gd name="T0" fmla="*/ 68 w 73"/>
                      <a:gd name="T1" fmla="*/ 7 h 16"/>
                      <a:gd name="T2" fmla="*/ 5 w 73"/>
                      <a:gd name="T3" fmla="*/ 2 h 16"/>
                      <a:gd name="T4" fmla="*/ 5 w 73"/>
                      <a:gd name="T5" fmla="*/ 10 h 16"/>
                      <a:gd name="T6" fmla="*/ 66 w 73"/>
                      <a:gd name="T7" fmla="*/ 15 h 16"/>
                      <a:gd name="T8" fmla="*/ 68 w 73"/>
                      <a:gd name="T9" fmla="*/ 7 h 16"/>
                    </a:gdLst>
                    <a:ahLst/>
                    <a:cxnLst>
                      <a:cxn ang="0">
                        <a:pos x="T0" y="T1"/>
                      </a:cxn>
                      <a:cxn ang="0">
                        <a:pos x="T2" y="T3"/>
                      </a:cxn>
                      <a:cxn ang="0">
                        <a:pos x="T4" y="T5"/>
                      </a:cxn>
                      <a:cxn ang="0">
                        <a:pos x="T6" y="T7"/>
                      </a:cxn>
                      <a:cxn ang="0">
                        <a:pos x="T8" y="T9"/>
                      </a:cxn>
                    </a:cxnLst>
                    <a:rect l="0" t="0" r="r" b="b"/>
                    <a:pathLst>
                      <a:path w="73" h="16">
                        <a:moveTo>
                          <a:pt x="68" y="7"/>
                        </a:moveTo>
                        <a:cubicBezTo>
                          <a:pt x="47" y="3"/>
                          <a:pt x="26" y="0"/>
                          <a:pt x="5" y="2"/>
                        </a:cubicBezTo>
                        <a:cubicBezTo>
                          <a:pt x="0" y="3"/>
                          <a:pt x="0" y="9"/>
                          <a:pt x="5" y="10"/>
                        </a:cubicBezTo>
                        <a:cubicBezTo>
                          <a:pt x="25" y="11"/>
                          <a:pt x="45" y="12"/>
                          <a:pt x="66" y="15"/>
                        </a:cubicBezTo>
                        <a:cubicBezTo>
                          <a:pt x="71" y="16"/>
                          <a:pt x="73" y="8"/>
                          <a:pt x="68" y="7"/>
                        </a:cubicBezTo>
                        <a:close/>
                      </a:path>
                    </a:pathLst>
                  </a:custGeom>
                  <a:solidFill>
                    <a:srgbClr val="284D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iṩļíḍè">
                    <a:extLst>
                      <a:ext uri="{FF2B5EF4-FFF2-40B4-BE49-F238E27FC236}">
                        <a16:creationId xmlns:a16="http://schemas.microsoft.com/office/drawing/2014/main" id="{F04043E1-E396-4037-BF88-AF037987F983}"/>
                      </a:ext>
                    </a:extLst>
                  </p:cNvPr>
                  <p:cNvSpPr/>
                  <p:nvPr/>
                </p:nvSpPr>
                <p:spPr bwMode="auto">
                  <a:xfrm>
                    <a:off x="5901783" y="1530195"/>
                    <a:ext cx="136293" cy="38162"/>
                  </a:xfrm>
                  <a:custGeom>
                    <a:avLst/>
                    <a:gdLst>
                      <a:gd name="T0" fmla="*/ 38 w 42"/>
                      <a:gd name="T1" fmla="*/ 4 h 12"/>
                      <a:gd name="T2" fmla="*/ 20 w 42"/>
                      <a:gd name="T3" fmla="*/ 1 h 12"/>
                      <a:gd name="T4" fmla="*/ 2 w 42"/>
                      <a:gd name="T5" fmla="*/ 1 h 12"/>
                      <a:gd name="T6" fmla="*/ 2 w 42"/>
                      <a:gd name="T7" fmla="*/ 6 h 12"/>
                      <a:gd name="T8" fmla="*/ 19 w 42"/>
                      <a:gd name="T9" fmla="*/ 10 h 12"/>
                      <a:gd name="T10" fmla="*/ 37 w 42"/>
                      <a:gd name="T11" fmla="*/ 11 h 12"/>
                      <a:gd name="T12" fmla="*/ 38 w 42"/>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42" h="12">
                        <a:moveTo>
                          <a:pt x="38" y="4"/>
                        </a:moveTo>
                        <a:cubicBezTo>
                          <a:pt x="32" y="2"/>
                          <a:pt x="26" y="2"/>
                          <a:pt x="20" y="1"/>
                        </a:cubicBezTo>
                        <a:cubicBezTo>
                          <a:pt x="14" y="1"/>
                          <a:pt x="8" y="0"/>
                          <a:pt x="2" y="1"/>
                        </a:cubicBezTo>
                        <a:cubicBezTo>
                          <a:pt x="0" y="2"/>
                          <a:pt x="0" y="5"/>
                          <a:pt x="2" y="6"/>
                        </a:cubicBezTo>
                        <a:cubicBezTo>
                          <a:pt x="8" y="8"/>
                          <a:pt x="13" y="9"/>
                          <a:pt x="19" y="10"/>
                        </a:cubicBezTo>
                        <a:cubicBezTo>
                          <a:pt x="25" y="10"/>
                          <a:pt x="31" y="12"/>
                          <a:pt x="37" y="11"/>
                        </a:cubicBezTo>
                        <a:cubicBezTo>
                          <a:pt x="41" y="10"/>
                          <a:pt x="42" y="5"/>
                          <a:pt x="38" y="4"/>
                        </a:cubicBezTo>
                        <a:close/>
                      </a:path>
                    </a:pathLst>
                  </a:custGeom>
                  <a:solidFill>
                    <a:srgbClr val="284D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ïṡḷiḋe">
                    <a:extLst>
                      <a:ext uri="{FF2B5EF4-FFF2-40B4-BE49-F238E27FC236}">
                        <a16:creationId xmlns:a16="http://schemas.microsoft.com/office/drawing/2014/main" id="{179B533E-4623-499D-B340-0B1761D2B3FA}"/>
                      </a:ext>
                    </a:extLst>
                  </p:cNvPr>
                  <p:cNvSpPr/>
                  <p:nvPr/>
                </p:nvSpPr>
                <p:spPr bwMode="auto">
                  <a:xfrm>
                    <a:off x="5830911" y="1517930"/>
                    <a:ext cx="61332" cy="35436"/>
                  </a:xfrm>
                  <a:custGeom>
                    <a:avLst/>
                    <a:gdLst>
                      <a:gd name="T0" fmla="*/ 14 w 19"/>
                      <a:gd name="T1" fmla="*/ 2 h 11"/>
                      <a:gd name="T2" fmla="*/ 6 w 19"/>
                      <a:gd name="T3" fmla="*/ 1 h 11"/>
                      <a:gd name="T4" fmla="*/ 3 w 19"/>
                      <a:gd name="T5" fmla="*/ 6 h 11"/>
                      <a:gd name="T6" fmla="*/ 15 w 19"/>
                      <a:gd name="T7" fmla="*/ 9 h 11"/>
                      <a:gd name="T8" fmla="*/ 14 w 19"/>
                      <a:gd name="T9" fmla="*/ 2 h 11"/>
                    </a:gdLst>
                    <a:ahLst/>
                    <a:cxnLst>
                      <a:cxn ang="0">
                        <a:pos x="T0" y="T1"/>
                      </a:cxn>
                      <a:cxn ang="0">
                        <a:pos x="T2" y="T3"/>
                      </a:cxn>
                      <a:cxn ang="0">
                        <a:pos x="T4" y="T5"/>
                      </a:cxn>
                      <a:cxn ang="0">
                        <a:pos x="T6" y="T7"/>
                      </a:cxn>
                      <a:cxn ang="0">
                        <a:pos x="T8" y="T9"/>
                      </a:cxn>
                    </a:cxnLst>
                    <a:rect l="0" t="0" r="r" b="b"/>
                    <a:pathLst>
                      <a:path w="19" h="11">
                        <a:moveTo>
                          <a:pt x="14" y="2"/>
                        </a:moveTo>
                        <a:cubicBezTo>
                          <a:pt x="12" y="3"/>
                          <a:pt x="9" y="3"/>
                          <a:pt x="6" y="1"/>
                        </a:cubicBezTo>
                        <a:cubicBezTo>
                          <a:pt x="4" y="0"/>
                          <a:pt x="0" y="4"/>
                          <a:pt x="3" y="6"/>
                        </a:cubicBezTo>
                        <a:cubicBezTo>
                          <a:pt x="6" y="9"/>
                          <a:pt x="11" y="11"/>
                          <a:pt x="15" y="9"/>
                        </a:cubicBezTo>
                        <a:cubicBezTo>
                          <a:pt x="19" y="8"/>
                          <a:pt x="18" y="2"/>
                          <a:pt x="14" y="2"/>
                        </a:cubicBezTo>
                        <a:close/>
                      </a:path>
                    </a:pathLst>
                  </a:custGeom>
                  <a:solidFill>
                    <a:srgbClr val="284D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íšḷîḓè">
                    <a:extLst>
                      <a:ext uri="{FF2B5EF4-FFF2-40B4-BE49-F238E27FC236}">
                        <a16:creationId xmlns:a16="http://schemas.microsoft.com/office/drawing/2014/main" id="{962E1FA7-2EA6-4896-82F4-8BC12828B8CA}"/>
                      </a:ext>
                    </a:extLst>
                  </p:cNvPr>
                  <p:cNvSpPr/>
                  <p:nvPr/>
                </p:nvSpPr>
                <p:spPr bwMode="auto">
                  <a:xfrm>
                    <a:off x="5386598" y="3581397"/>
                    <a:ext cx="729165" cy="764600"/>
                  </a:xfrm>
                  <a:custGeom>
                    <a:avLst/>
                    <a:gdLst>
                      <a:gd name="T0" fmla="*/ 202 w 226"/>
                      <a:gd name="T1" fmla="*/ 98 h 237"/>
                      <a:gd name="T2" fmla="*/ 186 w 226"/>
                      <a:gd name="T3" fmla="*/ 96 h 237"/>
                      <a:gd name="T4" fmla="*/ 172 w 226"/>
                      <a:gd name="T5" fmla="*/ 127 h 237"/>
                      <a:gd name="T6" fmla="*/ 149 w 226"/>
                      <a:gd name="T7" fmla="*/ 163 h 237"/>
                      <a:gd name="T8" fmla="*/ 64 w 226"/>
                      <a:gd name="T9" fmla="*/ 180 h 237"/>
                      <a:gd name="T10" fmla="*/ 45 w 226"/>
                      <a:gd name="T11" fmla="*/ 106 h 237"/>
                      <a:gd name="T12" fmla="*/ 70 w 226"/>
                      <a:gd name="T13" fmla="*/ 18 h 237"/>
                      <a:gd name="T14" fmla="*/ 63 w 226"/>
                      <a:gd name="T15" fmla="*/ 4 h 237"/>
                      <a:gd name="T16" fmla="*/ 40 w 226"/>
                      <a:gd name="T17" fmla="*/ 8 h 237"/>
                      <a:gd name="T18" fmla="*/ 1 w 226"/>
                      <a:gd name="T19" fmla="*/ 124 h 237"/>
                      <a:gd name="T20" fmla="*/ 50 w 226"/>
                      <a:gd name="T21" fmla="*/ 222 h 237"/>
                      <a:gd name="T22" fmla="*/ 167 w 226"/>
                      <a:gd name="T23" fmla="*/ 198 h 237"/>
                      <a:gd name="T24" fmla="*/ 202 w 226"/>
                      <a:gd name="T25" fmla="*/ 9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237">
                        <a:moveTo>
                          <a:pt x="202" y="98"/>
                        </a:moveTo>
                        <a:cubicBezTo>
                          <a:pt x="198" y="94"/>
                          <a:pt x="191" y="92"/>
                          <a:pt x="186" y="96"/>
                        </a:cubicBezTo>
                        <a:cubicBezTo>
                          <a:pt x="178" y="105"/>
                          <a:pt x="176" y="116"/>
                          <a:pt x="172" y="127"/>
                        </a:cubicBezTo>
                        <a:cubicBezTo>
                          <a:pt x="167" y="140"/>
                          <a:pt x="159" y="153"/>
                          <a:pt x="149" y="163"/>
                        </a:cubicBezTo>
                        <a:cubicBezTo>
                          <a:pt x="130" y="182"/>
                          <a:pt x="89" y="197"/>
                          <a:pt x="64" y="180"/>
                        </a:cubicBezTo>
                        <a:cubicBezTo>
                          <a:pt x="41" y="166"/>
                          <a:pt x="42" y="129"/>
                          <a:pt x="45" y="106"/>
                        </a:cubicBezTo>
                        <a:cubicBezTo>
                          <a:pt x="49" y="77"/>
                          <a:pt x="71" y="48"/>
                          <a:pt x="70" y="18"/>
                        </a:cubicBezTo>
                        <a:cubicBezTo>
                          <a:pt x="70" y="13"/>
                          <a:pt x="67" y="7"/>
                          <a:pt x="63" y="4"/>
                        </a:cubicBezTo>
                        <a:cubicBezTo>
                          <a:pt x="56" y="0"/>
                          <a:pt x="47" y="3"/>
                          <a:pt x="40" y="8"/>
                        </a:cubicBezTo>
                        <a:cubicBezTo>
                          <a:pt x="5" y="30"/>
                          <a:pt x="1" y="86"/>
                          <a:pt x="1" y="124"/>
                        </a:cubicBezTo>
                        <a:cubicBezTo>
                          <a:pt x="0" y="161"/>
                          <a:pt x="12" y="206"/>
                          <a:pt x="50" y="222"/>
                        </a:cubicBezTo>
                        <a:cubicBezTo>
                          <a:pt x="88" y="237"/>
                          <a:pt x="137" y="224"/>
                          <a:pt x="167" y="198"/>
                        </a:cubicBezTo>
                        <a:cubicBezTo>
                          <a:pt x="190" y="180"/>
                          <a:pt x="226" y="127"/>
                          <a:pt x="202" y="98"/>
                        </a:cubicBezTo>
                        <a:close/>
                      </a:path>
                    </a:pathLst>
                  </a:custGeom>
                  <a:solidFill>
                    <a:srgbClr val="1026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í$liḑe">
                    <a:extLst>
                      <a:ext uri="{FF2B5EF4-FFF2-40B4-BE49-F238E27FC236}">
                        <a16:creationId xmlns:a16="http://schemas.microsoft.com/office/drawing/2014/main" id="{8C8861F6-A9A2-43E1-9AD6-7337C95646FE}"/>
                      </a:ext>
                    </a:extLst>
                  </p:cNvPr>
                  <p:cNvSpPr/>
                  <p:nvPr/>
                </p:nvSpPr>
                <p:spPr bwMode="auto">
                  <a:xfrm>
                    <a:off x="5882702" y="2356128"/>
                    <a:ext cx="2152059" cy="3200147"/>
                  </a:xfrm>
                  <a:custGeom>
                    <a:avLst/>
                    <a:gdLst>
                      <a:gd name="T0" fmla="*/ 76 w 667"/>
                      <a:gd name="T1" fmla="*/ 29 h 992"/>
                      <a:gd name="T2" fmla="*/ 74 w 667"/>
                      <a:gd name="T3" fmla="*/ 31 h 992"/>
                      <a:gd name="T4" fmla="*/ 49 w 667"/>
                      <a:gd name="T5" fmla="*/ 107 h 992"/>
                      <a:gd name="T6" fmla="*/ 43 w 667"/>
                      <a:gd name="T7" fmla="*/ 219 h 992"/>
                      <a:gd name="T8" fmla="*/ 20 w 667"/>
                      <a:gd name="T9" fmla="*/ 637 h 992"/>
                      <a:gd name="T10" fmla="*/ 12 w 667"/>
                      <a:gd name="T11" fmla="*/ 787 h 992"/>
                      <a:gd name="T12" fmla="*/ 12 w 667"/>
                      <a:gd name="T13" fmla="*/ 901 h 992"/>
                      <a:gd name="T14" fmla="*/ 81 w 667"/>
                      <a:gd name="T15" fmla="*/ 946 h 992"/>
                      <a:gd name="T16" fmla="*/ 274 w 667"/>
                      <a:gd name="T17" fmla="*/ 966 h 992"/>
                      <a:gd name="T18" fmla="*/ 439 w 667"/>
                      <a:gd name="T19" fmla="*/ 983 h 992"/>
                      <a:gd name="T20" fmla="*/ 558 w 667"/>
                      <a:gd name="T21" fmla="*/ 956 h 992"/>
                      <a:gd name="T22" fmla="*/ 591 w 667"/>
                      <a:gd name="T23" fmla="*/ 806 h 992"/>
                      <a:gd name="T24" fmla="*/ 605 w 667"/>
                      <a:gd name="T25" fmla="*/ 661 h 992"/>
                      <a:gd name="T26" fmla="*/ 646 w 667"/>
                      <a:gd name="T27" fmla="*/ 238 h 992"/>
                      <a:gd name="T28" fmla="*/ 656 w 667"/>
                      <a:gd name="T29" fmla="*/ 134 h 992"/>
                      <a:gd name="T30" fmla="*/ 651 w 667"/>
                      <a:gd name="T31" fmla="*/ 49 h 992"/>
                      <a:gd name="T32" fmla="*/ 508 w 667"/>
                      <a:gd name="T33" fmla="*/ 20 h 992"/>
                      <a:gd name="T34" fmla="*/ 341 w 667"/>
                      <a:gd name="T35" fmla="*/ 15 h 992"/>
                      <a:gd name="T36" fmla="*/ 196 w 667"/>
                      <a:gd name="T37" fmla="*/ 10 h 992"/>
                      <a:gd name="T38" fmla="*/ 76 w 667"/>
                      <a:gd name="T39" fmla="*/ 29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7" h="992">
                        <a:moveTo>
                          <a:pt x="76" y="29"/>
                        </a:moveTo>
                        <a:cubicBezTo>
                          <a:pt x="76" y="30"/>
                          <a:pt x="75" y="30"/>
                          <a:pt x="74" y="31"/>
                        </a:cubicBezTo>
                        <a:cubicBezTo>
                          <a:pt x="55" y="50"/>
                          <a:pt x="51" y="82"/>
                          <a:pt x="49" y="107"/>
                        </a:cubicBezTo>
                        <a:cubicBezTo>
                          <a:pt x="46" y="145"/>
                          <a:pt x="45" y="182"/>
                          <a:pt x="43" y="219"/>
                        </a:cubicBezTo>
                        <a:cubicBezTo>
                          <a:pt x="35" y="359"/>
                          <a:pt x="28" y="498"/>
                          <a:pt x="20" y="637"/>
                        </a:cubicBezTo>
                        <a:cubicBezTo>
                          <a:pt x="17" y="687"/>
                          <a:pt x="15" y="737"/>
                          <a:pt x="12" y="787"/>
                        </a:cubicBezTo>
                        <a:cubicBezTo>
                          <a:pt x="10" y="824"/>
                          <a:pt x="0" y="865"/>
                          <a:pt x="12" y="901"/>
                        </a:cubicBezTo>
                        <a:cubicBezTo>
                          <a:pt x="24" y="937"/>
                          <a:pt x="48" y="943"/>
                          <a:pt x="81" y="946"/>
                        </a:cubicBezTo>
                        <a:cubicBezTo>
                          <a:pt x="146" y="953"/>
                          <a:pt x="210" y="959"/>
                          <a:pt x="274" y="966"/>
                        </a:cubicBezTo>
                        <a:cubicBezTo>
                          <a:pt x="329" y="971"/>
                          <a:pt x="384" y="977"/>
                          <a:pt x="439" y="983"/>
                        </a:cubicBezTo>
                        <a:cubicBezTo>
                          <a:pt x="481" y="987"/>
                          <a:pt x="528" y="992"/>
                          <a:pt x="558" y="956"/>
                        </a:cubicBezTo>
                        <a:cubicBezTo>
                          <a:pt x="591" y="918"/>
                          <a:pt x="586" y="855"/>
                          <a:pt x="591" y="806"/>
                        </a:cubicBezTo>
                        <a:cubicBezTo>
                          <a:pt x="595" y="758"/>
                          <a:pt x="600" y="709"/>
                          <a:pt x="605" y="661"/>
                        </a:cubicBezTo>
                        <a:cubicBezTo>
                          <a:pt x="618" y="520"/>
                          <a:pt x="632" y="379"/>
                          <a:pt x="646" y="238"/>
                        </a:cubicBezTo>
                        <a:cubicBezTo>
                          <a:pt x="649" y="203"/>
                          <a:pt x="652" y="168"/>
                          <a:pt x="656" y="134"/>
                        </a:cubicBezTo>
                        <a:cubicBezTo>
                          <a:pt x="658" y="106"/>
                          <a:pt x="667" y="74"/>
                          <a:pt x="651" y="49"/>
                        </a:cubicBezTo>
                        <a:cubicBezTo>
                          <a:pt x="624" y="9"/>
                          <a:pt x="551" y="21"/>
                          <a:pt x="508" y="20"/>
                        </a:cubicBezTo>
                        <a:cubicBezTo>
                          <a:pt x="452" y="18"/>
                          <a:pt x="396" y="16"/>
                          <a:pt x="341" y="15"/>
                        </a:cubicBezTo>
                        <a:cubicBezTo>
                          <a:pt x="292" y="13"/>
                          <a:pt x="244" y="12"/>
                          <a:pt x="196" y="10"/>
                        </a:cubicBezTo>
                        <a:cubicBezTo>
                          <a:pt x="157" y="9"/>
                          <a:pt x="107" y="0"/>
                          <a:pt x="76" y="29"/>
                        </a:cubicBezTo>
                        <a:close/>
                      </a:path>
                    </a:pathLst>
                  </a:custGeom>
                  <a:solidFill>
                    <a:srgbClr val="284D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islîḑé">
                    <a:extLst>
                      <a:ext uri="{FF2B5EF4-FFF2-40B4-BE49-F238E27FC236}">
                        <a16:creationId xmlns:a16="http://schemas.microsoft.com/office/drawing/2014/main" id="{BB78A6AC-6A55-4E13-A4EB-ACDD9FDBD9F0}"/>
                      </a:ext>
                    </a:extLst>
                  </p:cNvPr>
                  <p:cNvSpPr/>
                  <p:nvPr/>
                </p:nvSpPr>
                <p:spPr bwMode="auto">
                  <a:xfrm>
                    <a:off x="5882702" y="2337047"/>
                    <a:ext cx="2022581" cy="3061130"/>
                  </a:xfrm>
                  <a:custGeom>
                    <a:avLst/>
                    <a:gdLst>
                      <a:gd name="T0" fmla="*/ 72 w 627"/>
                      <a:gd name="T1" fmla="*/ 28 h 949"/>
                      <a:gd name="T2" fmla="*/ 70 w 627"/>
                      <a:gd name="T3" fmla="*/ 30 h 949"/>
                      <a:gd name="T4" fmla="*/ 46 w 627"/>
                      <a:gd name="T5" fmla="*/ 103 h 949"/>
                      <a:gd name="T6" fmla="*/ 41 w 627"/>
                      <a:gd name="T7" fmla="*/ 210 h 949"/>
                      <a:gd name="T8" fmla="*/ 19 w 627"/>
                      <a:gd name="T9" fmla="*/ 610 h 949"/>
                      <a:gd name="T10" fmla="*/ 11 w 627"/>
                      <a:gd name="T11" fmla="*/ 753 h 949"/>
                      <a:gd name="T12" fmla="*/ 12 w 627"/>
                      <a:gd name="T13" fmla="*/ 862 h 949"/>
                      <a:gd name="T14" fmla="*/ 77 w 627"/>
                      <a:gd name="T15" fmla="*/ 905 h 949"/>
                      <a:gd name="T16" fmla="*/ 258 w 627"/>
                      <a:gd name="T17" fmla="*/ 924 h 949"/>
                      <a:gd name="T18" fmla="*/ 413 w 627"/>
                      <a:gd name="T19" fmla="*/ 941 h 949"/>
                      <a:gd name="T20" fmla="*/ 524 w 627"/>
                      <a:gd name="T21" fmla="*/ 915 h 949"/>
                      <a:gd name="T22" fmla="*/ 555 w 627"/>
                      <a:gd name="T23" fmla="*/ 772 h 949"/>
                      <a:gd name="T24" fmla="*/ 568 w 627"/>
                      <a:gd name="T25" fmla="*/ 633 h 949"/>
                      <a:gd name="T26" fmla="*/ 606 w 627"/>
                      <a:gd name="T27" fmla="*/ 227 h 949"/>
                      <a:gd name="T28" fmla="*/ 616 w 627"/>
                      <a:gd name="T29" fmla="*/ 128 h 949"/>
                      <a:gd name="T30" fmla="*/ 611 w 627"/>
                      <a:gd name="T31" fmla="*/ 47 h 949"/>
                      <a:gd name="T32" fmla="*/ 477 w 627"/>
                      <a:gd name="T33" fmla="*/ 19 h 949"/>
                      <a:gd name="T34" fmla="*/ 320 w 627"/>
                      <a:gd name="T35" fmla="*/ 14 h 949"/>
                      <a:gd name="T36" fmla="*/ 184 w 627"/>
                      <a:gd name="T37" fmla="*/ 10 h 949"/>
                      <a:gd name="T38" fmla="*/ 72 w 627"/>
                      <a:gd name="T39" fmla="*/ 28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949">
                        <a:moveTo>
                          <a:pt x="72" y="28"/>
                        </a:moveTo>
                        <a:cubicBezTo>
                          <a:pt x="71" y="28"/>
                          <a:pt x="71" y="29"/>
                          <a:pt x="70" y="30"/>
                        </a:cubicBezTo>
                        <a:cubicBezTo>
                          <a:pt x="52" y="48"/>
                          <a:pt x="48" y="78"/>
                          <a:pt x="46" y="103"/>
                        </a:cubicBezTo>
                        <a:cubicBezTo>
                          <a:pt x="44" y="138"/>
                          <a:pt x="43" y="174"/>
                          <a:pt x="41" y="210"/>
                        </a:cubicBezTo>
                        <a:cubicBezTo>
                          <a:pt x="33" y="343"/>
                          <a:pt x="26" y="477"/>
                          <a:pt x="19" y="610"/>
                        </a:cubicBezTo>
                        <a:cubicBezTo>
                          <a:pt x="17" y="657"/>
                          <a:pt x="14" y="705"/>
                          <a:pt x="11" y="753"/>
                        </a:cubicBezTo>
                        <a:cubicBezTo>
                          <a:pt x="10" y="789"/>
                          <a:pt x="0" y="827"/>
                          <a:pt x="12" y="862"/>
                        </a:cubicBezTo>
                        <a:cubicBezTo>
                          <a:pt x="23" y="896"/>
                          <a:pt x="45" y="902"/>
                          <a:pt x="77" y="905"/>
                        </a:cubicBezTo>
                        <a:cubicBezTo>
                          <a:pt x="137" y="912"/>
                          <a:pt x="197" y="918"/>
                          <a:pt x="258" y="924"/>
                        </a:cubicBezTo>
                        <a:cubicBezTo>
                          <a:pt x="309" y="930"/>
                          <a:pt x="361" y="935"/>
                          <a:pt x="413" y="941"/>
                        </a:cubicBezTo>
                        <a:cubicBezTo>
                          <a:pt x="452" y="945"/>
                          <a:pt x="496" y="949"/>
                          <a:pt x="524" y="915"/>
                        </a:cubicBezTo>
                        <a:cubicBezTo>
                          <a:pt x="555" y="878"/>
                          <a:pt x="550" y="818"/>
                          <a:pt x="555" y="772"/>
                        </a:cubicBezTo>
                        <a:cubicBezTo>
                          <a:pt x="559" y="725"/>
                          <a:pt x="564" y="679"/>
                          <a:pt x="568" y="633"/>
                        </a:cubicBezTo>
                        <a:cubicBezTo>
                          <a:pt x="581" y="497"/>
                          <a:pt x="594" y="362"/>
                          <a:pt x="606" y="227"/>
                        </a:cubicBezTo>
                        <a:cubicBezTo>
                          <a:pt x="609" y="194"/>
                          <a:pt x="613" y="161"/>
                          <a:pt x="616" y="128"/>
                        </a:cubicBezTo>
                        <a:cubicBezTo>
                          <a:pt x="618" y="102"/>
                          <a:pt x="627" y="71"/>
                          <a:pt x="611" y="47"/>
                        </a:cubicBezTo>
                        <a:cubicBezTo>
                          <a:pt x="586" y="9"/>
                          <a:pt x="517" y="20"/>
                          <a:pt x="477" y="19"/>
                        </a:cubicBezTo>
                        <a:cubicBezTo>
                          <a:pt x="425" y="17"/>
                          <a:pt x="372" y="16"/>
                          <a:pt x="320" y="14"/>
                        </a:cubicBezTo>
                        <a:cubicBezTo>
                          <a:pt x="275" y="13"/>
                          <a:pt x="229" y="11"/>
                          <a:pt x="184" y="10"/>
                        </a:cubicBezTo>
                        <a:cubicBezTo>
                          <a:pt x="148" y="9"/>
                          <a:pt x="101" y="0"/>
                          <a:pt x="72" y="28"/>
                        </a:cubicBezTo>
                        <a:close/>
                      </a:path>
                    </a:pathLst>
                  </a:custGeom>
                  <a:solidFill>
                    <a:srgbClr val="122E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ïṩľíḋê">
                    <a:extLst>
                      <a:ext uri="{FF2B5EF4-FFF2-40B4-BE49-F238E27FC236}">
                        <a16:creationId xmlns:a16="http://schemas.microsoft.com/office/drawing/2014/main" id="{CEC8BF69-B375-4003-9470-71C853286A05}"/>
                      </a:ext>
                    </a:extLst>
                  </p:cNvPr>
                  <p:cNvSpPr/>
                  <p:nvPr/>
                </p:nvSpPr>
                <p:spPr bwMode="auto">
                  <a:xfrm>
                    <a:off x="6038075" y="2700948"/>
                    <a:ext cx="1722737" cy="2361948"/>
                  </a:xfrm>
                  <a:custGeom>
                    <a:avLst/>
                    <a:gdLst>
                      <a:gd name="T0" fmla="*/ 527 w 534"/>
                      <a:gd name="T1" fmla="*/ 81 h 732"/>
                      <a:gd name="T2" fmla="*/ 515 w 534"/>
                      <a:gd name="T3" fmla="*/ 194 h 732"/>
                      <a:gd name="T4" fmla="*/ 484 w 534"/>
                      <a:gd name="T5" fmla="*/ 482 h 732"/>
                      <a:gd name="T6" fmla="*/ 470 w 534"/>
                      <a:gd name="T7" fmla="*/ 615 h 732"/>
                      <a:gd name="T8" fmla="*/ 443 w 534"/>
                      <a:gd name="T9" fmla="*/ 707 h 732"/>
                      <a:gd name="T10" fmla="*/ 332 w 534"/>
                      <a:gd name="T11" fmla="*/ 714 h 732"/>
                      <a:gd name="T12" fmla="*/ 200 w 534"/>
                      <a:gd name="T13" fmla="*/ 704 h 732"/>
                      <a:gd name="T14" fmla="*/ 69 w 534"/>
                      <a:gd name="T15" fmla="*/ 693 h 732"/>
                      <a:gd name="T16" fmla="*/ 22 w 534"/>
                      <a:gd name="T17" fmla="*/ 690 h 732"/>
                      <a:gd name="T18" fmla="*/ 1 w 534"/>
                      <a:gd name="T19" fmla="*/ 654 h 732"/>
                      <a:gd name="T20" fmla="*/ 3 w 534"/>
                      <a:gd name="T21" fmla="*/ 612 h 732"/>
                      <a:gd name="T22" fmla="*/ 9 w 534"/>
                      <a:gd name="T23" fmla="*/ 505 h 732"/>
                      <a:gd name="T24" fmla="*/ 27 w 534"/>
                      <a:gd name="T25" fmla="*/ 214 h 732"/>
                      <a:gd name="T26" fmla="*/ 34 w 534"/>
                      <a:gd name="T27" fmla="*/ 89 h 732"/>
                      <a:gd name="T28" fmla="*/ 52 w 534"/>
                      <a:gd name="T29" fmla="*/ 12 h 732"/>
                      <a:gd name="T30" fmla="*/ 89 w 534"/>
                      <a:gd name="T31" fmla="*/ 1 h 732"/>
                      <a:gd name="T32" fmla="*/ 337 w 534"/>
                      <a:gd name="T33" fmla="*/ 10 h 732"/>
                      <a:gd name="T34" fmla="*/ 461 w 534"/>
                      <a:gd name="T35" fmla="*/ 14 h 732"/>
                      <a:gd name="T36" fmla="*/ 502 w 534"/>
                      <a:gd name="T37" fmla="*/ 16 h 732"/>
                      <a:gd name="T38" fmla="*/ 519 w 534"/>
                      <a:gd name="T39" fmla="*/ 24 h 732"/>
                      <a:gd name="T40" fmla="*/ 527 w 534"/>
                      <a:gd name="T41" fmla="*/ 8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4" h="732">
                        <a:moveTo>
                          <a:pt x="527" y="81"/>
                        </a:moveTo>
                        <a:cubicBezTo>
                          <a:pt x="523" y="119"/>
                          <a:pt x="519" y="156"/>
                          <a:pt x="515" y="194"/>
                        </a:cubicBezTo>
                        <a:cubicBezTo>
                          <a:pt x="505" y="290"/>
                          <a:pt x="494" y="386"/>
                          <a:pt x="484" y="482"/>
                        </a:cubicBezTo>
                        <a:cubicBezTo>
                          <a:pt x="470" y="615"/>
                          <a:pt x="470" y="615"/>
                          <a:pt x="470" y="615"/>
                        </a:cubicBezTo>
                        <a:cubicBezTo>
                          <a:pt x="467" y="645"/>
                          <a:pt x="467" y="685"/>
                          <a:pt x="443" y="707"/>
                        </a:cubicBezTo>
                        <a:cubicBezTo>
                          <a:pt x="416" y="732"/>
                          <a:pt x="364" y="717"/>
                          <a:pt x="332" y="714"/>
                        </a:cubicBezTo>
                        <a:cubicBezTo>
                          <a:pt x="288" y="711"/>
                          <a:pt x="244" y="707"/>
                          <a:pt x="200" y="704"/>
                        </a:cubicBezTo>
                        <a:cubicBezTo>
                          <a:pt x="156" y="700"/>
                          <a:pt x="112" y="697"/>
                          <a:pt x="69" y="693"/>
                        </a:cubicBezTo>
                        <a:cubicBezTo>
                          <a:pt x="56" y="692"/>
                          <a:pt x="34" y="695"/>
                          <a:pt x="22" y="690"/>
                        </a:cubicBezTo>
                        <a:cubicBezTo>
                          <a:pt x="8" y="683"/>
                          <a:pt x="3" y="669"/>
                          <a:pt x="1" y="654"/>
                        </a:cubicBezTo>
                        <a:cubicBezTo>
                          <a:pt x="0" y="639"/>
                          <a:pt x="2" y="624"/>
                          <a:pt x="3" y="612"/>
                        </a:cubicBezTo>
                        <a:cubicBezTo>
                          <a:pt x="6" y="576"/>
                          <a:pt x="7" y="541"/>
                          <a:pt x="9" y="505"/>
                        </a:cubicBezTo>
                        <a:cubicBezTo>
                          <a:pt x="15" y="408"/>
                          <a:pt x="21" y="311"/>
                          <a:pt x="27" y="214"/>
                        </a:cubicBezTo>
                        <a:cubicBezTo>
                          <a:pt x="29" y="173"/>
                          <a:pt x="32" y="131"/>
                          <a:pt x="34" y="89"/>
                        </a:cubicBezTo>
                        <a:cubicBezTo>
                          <a:pt x="36" y="60"/>
                          <a:pt x="35" y="28"/>
                          <a:pt x="52" y="12"/>
                        </a:cubicBezTo>
                        <a:cubicBezTo>
                          <a:pt x="60" y="4"/>
                          <a:pt x="71" y="0"/>
                          <a:pt x="89" y="1"/>
                        </a:cubicBezTo>
                        <a:cubicBezTo>
                          <a:pt x="171" y="5"/>
                          <a:pt x="254" y="8"/>
                          <a:pt x="337" y="10"/>
                        </a:cubicBezTo>
                        <a:cubicBezTo>
                          <a:pt x="378" y="12"/>
                          <a:pt x="420" y="13"/>
                          <a:pt x="461" y="14"/>
                        </a:cubicBezTo>
                        <a:cubicBezTo>
                          <a:pt x="472" y="14"/>
                          <a:pt x="488" y="13"/>
                          <a:pt x="502" y="16"/>
                        </a:cubicBezTo>
                        <a:cubicBezTo>
                          <a:pt x="508" y="17"/>
                          <a:pt x="515" y="20"/>
                          <a:pt x="519" y="24"/>
                        </a:cubicBezTo>
                        <a:cubicBezTo>
                          <a:pt x="534" y="37"/>
                          <a:pt x="529" y="63"/>
                          <a:pt x="527" y="81"/>
                        </a:cubicBezTo>
                        <a:close/>
                      </a:path>
                    </a:pathLst>
                  </a:custGeom>
                  <a:solidFill>
                    <a:srgbClr val="A4D3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ïṥḷïḓe">
                    <a:extLst>
                      <a:ext uri="{FF2B5EF4-FFF2-40B4-BE49-F238E27FC236}">
                        <a16:creationId xmlns:a16="http://schemas.microsoft.com/office/drawing/2014/main" id="{61038BDD-3CCC-404B-BA44-FA5CCC572B03}"/>
                      </a:ext>
                    </a:extLst>
                  </p:cNvPr>
                  <p:cNvSpPr/>
                  <p:nvPr/>
                </p:nvSpPr>
                <p:spPr bwMode="auto">
                  <a:xfrm>
                    <a:off x="6057157" y="2765005"/>
                    <a:ext cx="1703656" cy="2297891"/>
                  </a:xfrm>
                  <a:custGeom>
                    <a:avLst/>
                    <a:gdLst>
                      <a:gd name="T0" fmla="*/ 513 w 528"/>
                      <a:gd name="T1" fmla="*/ 4 h 712"/>
                      <a:gd name="T2" fmla="*/ 506 w 528"/>
                      <a:gd name="T3" fmla="*/ 0 h 712"/>
                      <a:gd name="T4" fmla="*/ 507 w 528"/>
                      <a:gd name="T5" fmla="*/ 46 h 712"/>
                      <a:gd name="T6" fmla="*/ 495 w 528"/>
                      <a:gd name="T7" fmla="*/ 159 h 712"/>
                      <a:gd name="T8" fmla="*/ 464 w 528"/>
                      <a:gd name="T9" fmla="*/ 448 h 712"/>
                      <a:gd name="T10" fmla="*/ 450 w 528"/>
                      <a:gd name="T11" fmla="*/ 581 h 712"/>
                      <a:gd name="T12" fmla="*/ 423 w 528"/>
                      <a:gd name="T13" fmla="*/ 673 h 712"/>
                      <a:gd name="T14" fmla="*/ 312 w 528"/>
                      <a:gd name="T15" fmla="*/ 680 h 712"/>
                      <a:gd name="T16" fmla="*/ 180 w 528"/>
                      <a:gd name="T17" fmla="*/ 669 h 712"/>
                      <a:gd name="T18" fmla="*/ 49 w 528"/>
                      <a:gd name="T19" fmla="*/ 659 h 712"/>
                      <a:gd name="T20" fmla="*/ 2 w 528"/>
                      <a:gd name="T21" fmla="*/ 655 h 712"/>
                      <a:gd name="T22" fmla="*/ 0 w 528"/>
                      <a:gd name="T23" fmla="*/ 654 h 712"/>
                      <a:gd name="T24" fmla="*/ 16 w 528"/>
                      <a:gd name="T25" fmla="*/ 670 h 712"/>
                      <a:gd name="T26" fmla="*/ 63 w 528"/>
                      <a:gd name="T27" fmla="*/ 673 h 712"/>
                      <a:gd name="T28" fmla="*/ 194 w 528"/>
                      <a:gd name="T29" fmla="*/ 684 h 712"/>
                      <a:gd name="T30" fmla="*/ 326 w 528"/>
                      <a:gd name="T31" fmla="*/ 694 h 712"/>
                      <a:gd name="T32" fmla="*/ 437 w 528"/>
                      <a:gd name="T33" fmla="*/ 687 h 712"/>
                      <a:gd name="T34" fmla="*/ 464 w 528"/>
                      <a:gd name="T35" fmla="*/ 595 h 712"/>
                      <a:gd name="T36" fmla="*/ 478 w 528"/>
                      <a:gd name="T37" fmla="*/ 462 h 712"/>
                      <a:gd name="T38" fmla="*/ 509 w 528"/>
                      <a:gd name="T39" fmla="*/ 174 h 712"/>
                      <a:gd name="T40" fmla="*/ 521 w 528"/>
                      <a:gd name="T41" fmla="*/ 61 h 712"/>
                      <a:gd name="T42" fmla="*/ 513 w 528"/>
                      <a:gd name="T43" fmla="*/ 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8" h="712">
                        <a:moveTo>
                          <a:pt x="513" y="4"/>
                        </a:moveTo>
                        <a:cubicBezTo>
                          <a:pt x="511" y="2"/>
                          <a:pt x="509" y="1"/>
                          <a:pt x="506" y="0"/>
                        </a:cubicBezTo>
                        <a:cubicBezTo>
                          <a:pt x="512" y="13"/>
                          <a:pt x="508" y="32"/>
                          <a:pt x="507" y="46"/>
                        </a:cubicBezTo>
                        <a:cubicBezTo>
                          <a:pt x="503" y="84"/>
                          <a:pt x="499" y="121"/>
                          <a:pt x="495" y="159"/>
                        </a:cubicBezTo>
                        <a:cubicBezTo>
                          <a:pt x="485" y="255"/>
                          <a:pt x="474" y="351"/>
                          <a:pt x="464" y="448"/>
                        </a:cubicBezTo>
                        <a:cubicBezTo>
                          <a:pt x="450" y="581"/>
                          <a:pt x="450" y="581"/>
                          <a:pt x="450" y="581"/>
                        </a:cubicBezTo>
                        <a:cubicBezTo>
                          <a:pt x="447" y="610"/>
                          <a:pt x="447" y="651"/>
                          <a:pt x="423" y="673"/>
                        </a:cubicBezTo>
                        <a:cubicBezTo>
                          <a:pt x="397" y="698"/>
                          <a:pt x="344" y="682"/>
                          <a:pt x="312" y="680"/>
                        </a:cubicBezTo>
                        <a:cubicBezTo>
                          <a:pt x="268" y="676"/>
                          <a:pt x="224" y="673"/>
                          <a:pt x="180" y="669"/>
                        </a:cubicBezTo>
                        <a:cubicBezTo>
                          <a:pt x="136" y="666"/>
                          <a:pt x="92" y="662"/>
                          <a:pt x="49" y="659"/>
                        </a:cubicBezTo>
                        <a:cubicBezTo>
                          <a:pt x="36" y="658"/>
                          <a:pt x="14" y="660"/>
                          <a:pt x="2" y="655"/>
                        </a:cubicBezTo>
                        <a:cubicBezTo>
                          <a:pt x="1" y="655"/>
                          <a:pt x="1" y="654"/>
                          <a:pt x="0" y="654"/>
                        </a:cubicBezTo>
                        <a:cubicBezTo>
                          <a:pt x="4" y="661"/>
                          <a:pt x="9" y="666"/>
                          <a:pt x="16" y="670"/>
                        </a:cubicBezTo>
                        <a:cubicBezTo>
                          <a:pt x="28" y="675"/>
                          <a:pt x="50" y="672"/>
                          <a:pt x="63" y="673"/>
                        </a:cubicBezTo>
                        <a:cubicBezTo>
                          <a:pt x="106" y="677"/>
                          <a:pt x="150" y="680"/>
                          <a:pt x="194" y="684"/>
                        </a:cubicBezTo>
                        <a:cubicBezTo>
                          <a:pt x="238" y="687"/>
                          <a:pt x="282" y="691"/>
                          <a:pt x="326" y="694"/>
                        </a:cubicBezTo>
                        <a:cubicBezTo>
                          <a:pt x="358" y="697"/>
                          <a:pt x="410" y="712"/>
                          <a:pt x="437" y="687"/>
                        </a:cubicBezTo>
                        <a:cubicBezTo>
                          <a:pt x="461" y="665"/>
                          <a:pt x="461" y="625"/>
                          <a:pt x="464" y="595"/>
                        </a:cubicBezTo>
                        <a:cubicBezTo>
                          <a:pt x="478" y="462"/>
                          <a:pt x="478" y="462"/>
                          <a:pt x="478" y="462"/>
                        </a:cubicBezTo>
                        <a:cubicBezTo>
                          <a:pt x="488" y="366"/>
                          <a:pt x="499" y="270"/>
                          <a:pt x="509" y="174"/>
                        </a:cubicBezTo>
                        <a:cubicBezTo>
                          <a:pt x="513" y="136"/>
                          <a:pt x="517" y="99"/>
                          <a:pt x="521" y="61"/>
                        </a:cubicBezTo>
                        <a:cubicBezTo>
                          <a:pt x="523" y="43"/>
                          <a:pt x="528" y="17"/>
                          <a:pt x="513" y="4"/>
                        </a:cubicBezTo>
                        <a:close/>
                      </a:path>
                    </a:pathLst>
                  </a:custGeom>
                  <a:solidFill>
                    <a:srgbClr val="D7FA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íśḻiḍe">
                    <a:extLst>
                      <a:ext uri="{FF2B5EF4-FFF2-40B4-BE49-F238E27FC236}">
                        <a16:creationId xmlns:a16="http://schemas.microsoft.com/office/drawing/2014/main" id="{AFE3D450-C9B4-4EC8-AF2B-242CAFC0C1FF}"/>
                      </a:ext>
                    </a:extLst>
                  </p:cNvPr>
                  <p:cNvSpPr/>
                  <p:nvPr/>
                </p:nvSpPr>
                <p:spPr bwMode="auto">
                  <a:xfrm>
                    <a:off x="6482389" y="5013831"/>
                    <a:ext cx="478387" cy="248052"/>
                  </a:xfrm>
                  <a:custGeom>
                    <a:avLst/>
                    <a:gdLst>
                      <a:gd name="T0" fmla="*/ 143 w 148"/>
                      <a:gd name="T1" fmla="*/ 66 h 77"/>
                      <a:gd name="T2" fmla="*/ 147 w 148"/>
                      <a:gd name="T3" fmla="*/ 26 h 77"/>
                      <a:gd name="T4" fmla="*/ 136 w 148"/>
                      <a:gd name="T5" fmla="*/ 13 h 77"/>
                      <a:gd name="T6" fmla="*/ 16 w 148"/>
                      <a:gd name="T7" fmla="*/ 1 h 77"/>
                      <a:gd name="T8" fmla="*/ 2 w 148"/>
                      <a:gd name="T9" fmla="*/ 13 h 77"/>
                      <a:gd name="T10" fmla="*/ 0 w 148"/>
                      <a:gd name="T11" fmla="*/ 52 h 77"/>
                      <a:gd name="T12" fmla="*/ 10 w 148"/>
                      <a:gd name="T13" fmla="*/ 65 h 77"/>
                      <a:gd name="T14" fmla="*/ 130 w 148"/>
                      <a:gd name="T15" fmla="*/ 76 h 77"/>
                      <a:gd name="T16" fmla="*/ 143 w 148"/>
                      <a:gd name="T17" fmla="*/ 6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77">
                        <a:moveTo>
                          <a:pt x="143" y="66"/>
                        </a:moveTo>
                        <a:cubicBezTo>
                          <a:pt x="144" y="53"/>
                          <a:pt x="146" y="39"/>
                          <a:pt x="147" y="26"/>
                        </a:cubicBezTo>
                        <a:cubicBezTo>
                          <a:pt x="148" y="19"/>
                          <a:pt x="143" y="14"/>
                          <a:pt x="136" y="13"/>
                        </a:cubicBezTo>
                        <a:cubicBezTo>
                          <a:pt x="96" y="8"/>
                          <a:pt x="56" y="6"/>
                          <a:pt x="16" y="1"/>
                        </a:cubicBezTo>
                        <a:cubicBezTo>
                          <a:pt x="9" y="0"/>
                          <a:pt x="2" y="6"/>
                          <a:pt x="2" y="13"/>
                        </a:cubicBezTo>
                        <a:cubicBezTo>
                          <a:pt x="1" y="25"/>
                          <a:pt x="0" y="40"/>
                          <a:pt x="0" y="52"/>
                        </a:cubicBezTo>
                        <a:cubicBezTo>
                          <a:pt x="0" y="59"/>
                          <a:pt x="4" y="64"/>
                          <a:pt x="10" y="65"/>
                        </a:cubicBezTo>
                        <a:cubicBezTo>
                          <a:pt x="51" y="71"/>
                          <a:pt x="87" y="74"/>
                          <a:pt x="130" y="76"/>
                        </a:cubicBezTo>
                        <a:cubicBezTo>
                          <a:pt x="136" y="77"/>
                          <a:pt x="142" y="72"/>
                          <a:pt x="143" y="66"/>
                        </a:cubicBezTo>
                        <a:close/>
                      </a:path>
                    </a:pathLst>
                  </a:custGeom>
                  <a:solidFill>
                    <a:srgbClr val="083C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î$ľiḓe">
                    <a:extLst>
                      <a:ext uri="{FF2B5EF4-FFF2-40B4-BE49-F238E27FC236}">
                        <a16:creationId xmlns:a16="http://schemas.microsoft.com/office/drawing/2014/main" id="{7A51CAA7-8CD8-494F-BDA6-B8F3C21C08EB}"/>
                      </a:ext>
                    </a:extLst>
                  </p:cNvPr>
                  <p:cNvSpPr/>
                  <p:nvPr/>
                </p:nvSpPr>
                <p:spPr bwMode="auto">
                  <a:xfrm>
                    <a:off x="6508285" y="5032912"/>
                    <a:ext cx="426596" cy="213979"/>
                  </a:xfrm>
                  <a:custGeom>
                    <a:avLst/>
                    <a:gdLst>
                      <a:gd name="T0" fmla="*/ 128 w 132"/>
                      <a:gd name="T1" fmla="*/ 57 h 66"/>
                      <a:gd name="T2" fmla="*/ 132 w 132"/>
                      <a:gd name="T3" fmla="*/ 23 h 66"/>
                      <a:gd name="T4" fmla="*/ 122 w 132"/>
                      <a:gd name="T5" fmla="*/ 12 h 66"/>
                      <a:gd name="T6" fmla="*/ 14 w 132"/>
                      <a:gd name="T7" fmla="*/ 1 h 66"/>
                      <a:gd name="T8" fmla="*/ 2 w 132"/>
                      <a:gd name="T9" fmla="*/ 10 h 66"/>
                      <a:gd name="T10" fmla="*/ 0 w 132"/>
                      <a:gd name="T11" fmla="*/ 43 h 66"/>
                      <a:gd name="T12" fmla="*/ 10 w 132"/>
                      <a:gd name="T13" fmla="*/ 54 h 66"/>
                      <a:gd name="T14" fmla="*/ 117 w 132"/>
                      <a:gd name="T15" fmla="*/ 65 h 66"/>
                      <a:gd name="T16" fmla="*/ 128 w 132"/>
                      <a:gd name="T17"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66">
                        <a:moveTo>
                          <a:pt x="128" y="57"/>
                        </a:moveTo>
                        <a:cubicBezTo>
                          <a:pt x="130" y="46"/>
                          <a:pt x="131" y="34"/>
                          <a:pt x="132" y="23"/>
                        </a:cubicBezTo>
                        <a:cubicBezTo>
                          <a:pt x="132" y="18"/>
                          <a:pt x="128" y="13"/>
                          <a:pt x="122" y="12"/>
                        </a:cubicBezTo>
                        <a:cubicBezTo>
                          <a:pt x="85" y="8"/>
                          <a:pt x="50" y="5"/>
                          <a:pt x="14" y="1"/>
                        </a:cubicBezTo>
                        <a:cubicBezTo>
                          <a:pt x="7" y="0"/>
                          <a:pt x="2" y="4"/>
                          <a:pt x="2" y="10"/>
                        </a:cubicBezTo>
                        <a:cubicBezTo>
                          <a:pt x="1" y="21"/>
                          <a:pt x="0" y="33"/>
                          <a:pt x="0" y="43"/>
                        </a:cubicBezTo>
                        <a:cubicBezTo>
                          <a:pt x="0" y="49"/>
                          <a:pt x="4" y="53"/>
                          <a:pt x="10" y="54"/>
                        </a:cubicBezTo>
                        <a:cubicBezTo>
                          <a:pt x="46" y="60"/>
                          <a:pt x="79" y="63"/>
                          <a:pt x="117" y="65"/>
                        </a:cubicBezTo>
                        <a:cubicBezTo>
                          <a:pt x="123" y="66"/>
                          <a:pt x="128" y="62"/>
                          <a:pt x="128" y="57"/>
                        </a:cubicBezTo>
                        <a:close/>
                      </a:path>
                    </a:pathLst>
                  </a:custGeom>
                  <a:solidFill>
                    <a:srgbClr val="0C20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ïsḷídè">
                    <a:extLst>
                      <a:ext uri="{FF2B5EF4-FFF2-40B4-BE49-F238E27FC236}">
                        <a16:creationId xmlns:a16="http://schemas.microsoft.com/office/drawing/2014/main" id="{4EE23D13-BF6A-4517-BEDF-D513DEEBEC20}"/>
                      </a:ext>
                    </a:extLst>
                  </p:cNvPr>
                  <p:cNvSpPr/>
                  <p:nvPr/>
                </p:nvSpPr>
                <p:spPr bwMode="auto">
                  <a:xfrm>
                    <a:off x="7392823" y="2542849"/>
                    <a:ext cx="99494" cy="77686"/>
                  </a:xfrm>
                  <a:custGeom>
                    <a:avLst/>
                    <a:gdLst>
                      <a:gd name="T0" fmla="*/ 16 w 31"/>
                      <a:gd name="T1" fmla="*/ 0 h 24"/>
                      <a:gd name="T2" fmla="*/ 16 w 31"/>
                      <a:gd name="T3" fmla="*/ 24 h 24"/>
                      <a:gd name="T4" fmla="*/ 16 w 31"/>
                      <a:gd name="T5" fmla="*/ 0 h 24"/>
                    </a:gdLst>
                    <a:ahLst/>
                    <a:cxnLst>
                      <a:cxn ang="0">
                        <a:pos x="T0" y="T1"/>
                      </a:cxn>
                      <a:cxn ang="0">
                        <a:pos x="T2" y="T3"/>
                      </a:cxn>
                      <a:cxn ang="0">
                        <a:pos x="T4" y="T5"/>
                      </a:cxn>
                    </a:cxnLst>
                    <a:rect l="0" t="0" r="r" b="b"/>
                    <a:pathLst>
                      <a:path w="31" h="24">
                        <a:moveTo>
                          <a:pt x="16" y="0"/>
                        </a:moveTo>
                        <a:cubicBezTo>
                          <a:pt x="0" y="0"/>
                          <a:pt x="0" y="24"/>
                          <a:pt x="16" y="24"/>
                        </a:cubicBezTo>
                        <a:cubicBezTo>
                          <a:pt x="31" y="24"/>
                          <a:pt x="31" y="0"/>
                          <a:pt x="16" y="0"/>
                        </a:cubicBezTo>
                        <a:close/>
                      </a:path>
                    </a:pathLst>
                  </a:custGeom>
                  <a:solidFill>
                    <a:srgbClr val="0C20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iśḷiḋê">
                    <a:extLst>
                      <a:ext uri="{FF2B5EF4-FFF2-40B4-BE49-F238E27FC236}">
                        <a16:creationId xmlns:a16="http://schemas.microsoft.com/office/drawing/2014/main" id="{795FB62F-1B81-4498-92D6-298C3F744B05}"/>
                      </a:ext>
                    </a:extLst>
                  </p:cNvPr>
                  <p:cNvSpPr/>
                  <p:nvPr/>
                </p:nvSpPr>
                <p:spPr bwMode="auto">
                  <a:xfrm>
                    <a:off x="7572730" y="2542849"/>
                    <a:ext cx="100856" cy="77686"/>
                  </a:xfrm>
                  <a:custGeom>
                    <a:avLst/>
                    <a:gdLst>
                      <a:gd name="T0" fmla="*/ 16 w 31"/>
                      <a:gd name="T1" fmla="*/ 0 h 24"/>
                      <a:gd name="T2" fmla="*/ 16 w 31"/>
                      <a:gd name="T3" fmla="*/ 24 h 24"/>
                      <a:gd name="T4" fmla="*/ 16 w 31"/>
                      <a:gd name="T5" fmla="*/ 0 h 24"/>
                    </a:gdLst>
                    <a:ahLst/>
                    <a:cxnLst>
                      <a:cxn ang="0">
                        <a:pos x="T0" y="T1"/>
                      </a:cxn>
                      <a:cxn ang="0">
                        <a:pos x="T2" y="T3"/>
                      </a:cxn>
                      <a:cxn ang="0">
                        <a:pos x="T4" y="T5"/>
                      </a:cxn>
                    </a:cxnLst>
                    <a:rect l="0" t="0" r="r" b="b"/>
                    <a:pathLst>
                      <a:path w="31" h="24">
                        <a:moveTo>
                          <a:pt x="16" y="0"/>
                        </a:moveTo>
                        <a:cubicBezTo>
                          <a:pt x="0" y="0"/>
                          <a:pt x="0" y="24"/>
                          <a:pt x="16" y="24"/>
                        </a:cubicBezTo>
                        <a:cubicBezTo>
                          <a:pt x="31" y="24"/>
                          <a:pt x="31" y="0"/>
                          <a:pt x="16" y="0"/>
                        </a:cubicBezTo>
                        <a:close/>
                      </a:path>
                    </a:pathLst>
                  </a:custGeom>
                  <a:solidFill>
                    <a:srgbClr val="0C20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ïSḷïďè">
                    <a:extLst>
                      <a:ext uri="{FF2B5EF4-FFF2-40B4-BE49-F238E27FC236}">
                        <a16:creationId xmlns:a16="http://schemas.microsoft.com/office/drawing/2014/main" id="{A765D64B-76D1-4031-862B-E31BC3724B9F}"/>
                      </a:ext>
                    </a:extLst>
                  </p:cNvPr>
                  <p:cNvSpPr/>
                  <p:nvPr/>
                </p:nvSpPr>
                <p:spPr bwMode="auto">
                  <a:xfrm>
                    <a:off x="6769966" y="2521042"/>
                    <a:ext cx="554711" cy="99493"/>
                  </a:xfrm>
                  <a:custGeom>
                    <a:avLst/>
                    <a:gdLst>
                      <a:gd name="T0" fmla="*/ 165 w 172"/>
                      <a:gd name="T1" fmla="*/ 9 h 31"/>
                      <a:gd name="T2" fmla="*/ 87 w 172"/>
                      <a:gd name="T3" fmla="*/ 6 h 31"/>
                      <a:gd name="T4" fmla="*/ 7 w 172"/>
                      <a:gd name="T5" fmla="*/ 5 h 31"/>
                      <a:gd name="T6" fmla="*/ 7 w 172"/>
                      <a:gd name="T7" fmla="*/ 18 h 31"/>
                      <a:gd name="T8" fmla="*/ 90 w 172"/>
                      <a:gd name="T9" fmla="*/ 25 h 31"/>
                      <a:gd name="T10" fmla="*/ 166 w 172"/>
                      <a:gd name="T11" fmla="*/ 21 h 31"/>
                      <a:gd name="T12" fmla="*/ 165 w 172"/>
                      <a:gd name="T13" fmla="*/ 9 h 31"/>
                    </a:gdLst>
                    <a:ahLst/>
                    <a:cxnLst>
                      <a:cxn ang="0">
                        <a:pos x="T0" y="T1"/>
                      </a:cxn>
                      <a:cxn ang="0">
                        <a:pos x="T2" y="T3"/>
                      </a:cxn>
                      <a:cxn ang="0">
                        <a:pos x="T4" y="T5"/>
                      </a:cxn>
                      <a:cxn ang="0">
                        <a:pos x="T6" y="T7"/>
                      </a:cxn>
                      <a:cxn ang="0">
                        <a:pos x="T8" y="T9"/>
                      </a:cxn>
                      <a:cxn ang="0">
                        <a:pos x="T10" y="T11"/>
                      </a:cxn>
                      <a:cxn ang="0">
                        <a:pos x="T12" y="T13"/>
                      </a:cxn>
                    </a:cxnLst>
                    <a:rect l="0" t="0" r="r" b="b"/>
                    <a:pathLst>
                      <a:path w="172" h="31">
                        <a:moveTo>
                          <a:pt x="165" y="9"/>
                        </a:moveTo>
                        <a:cubicBezTo>
                          <a:pt x="140" y="3"/>
                          <a:pt x="112" y="7"/>
                          <a:pt x="87" y="6"/>
                        </a:cubicBezTo>
                        <a:cubicBezTo>
                          <a:pt x="61" y="5"/>
                          <a:pt x="32" y="0"/>
                          <a:pt x="7" y="5"/>
                        </a:cubicBezTo>
                        <a:cubicBezTo>
                          <a:pt x="0" y="7"/>
                          <a:pt x="1" y="16"/>
                          <a:pt x="7" y="18"/>
                        </a:cubicBezTo>
                        <a:cubicBezTo>
                          <a:pt x="33" y="26"/>
                          <a:pt x="64" y="24"/>
                          <a:pt x="90" y="25"/>
                        </a:cubicBezTo>
                        <a:cubicBezTo>
                          <a:pt x="115" y="26"/>
                          <a:pt x="143" y="31"/>
                          <a:pt x="166" y="21"/>
                        </a:cubicBezTo>
                        <a:cubicBezTo>
                          <a:pt x="172" y="19"/>
                          <a:pt x="170" y="10"/>
                          <a:pt x="165" y="9"/>
                        </a:cubicBezTo>
                        <a:close/>
                      </a:path>
                    </a:pathLst>
                  </a:custGeom>
                  <a:solidFill>
                    <a:srgbClr val="0C20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iSļïḓè">
                    <a:extLst>
                      <a:ext uri="{FF2B5EF4-FFF2-40B4-BE49-F238E27FC236}">
                        <a16:creationId xmlns:a16="http://schemas.microsoft.com/office/drawing/2014/main" id="{893FD859-195D-4684-B970-69686637EF03}"/>
                      </a:ext>
                    </a:extLst>
                  </p:cNvPr>
                  <p:cNvSpPr/>
                  <p:nvPr/>
                </p:nvSpPr>
                <p:spPr bwMode="auto">
                  <a:xfrm>
                    <a:off x="7737643" y="4020259"/>
                    <a:ext cx="538356" cy="868183"/>
                  </a:xfrm>
                  <a:custGeom>
                    <a:avLst/>
                    <a:gdLst>
                      <a:gd name="T0" fmla="*/ 163 w 167"/>
                      <a:gd name="T1" fmla="*/ 188 h 269"/>
                      <a:gd name="T2" fmla="*/ 137 w 167"/>
                      <a:gd name="T3" fmla="*/ 104 h 269"/>
                      <a:gd name="T4" fmla="*/ 85 w 167"/>
                      <a:gd name="T5" fmla="*/ 37 h 269"/>
                      <a:gd name="T6" fmla="*/ 15 w 167"/>
                      <a:gd name="T7" fmla="*/ 5 h 269"/>
                      <a:gd name="T8" fmla="*/ 16 w 167"/>
                      <a:gd name="T9" fmla="*/ 32 h 269"/>
                      <a:gd name="T10" fmla="*/ 108 w 167"/>
                      <a:gd name="T11" fmla="*/ 131 h 269"/>
                      <a:gd name="T12" fmla="*/ 125 w 167"/>
                      <a:gd name="T13" fmla="*/ 199 h 269"/>
                      <a:gd name="T14" fmla="*/ 127 w 167"/>
                      <a:gd name="T15" fmla="*/ 262 h 269"/>
                      <a:gd name="T16" fmla="*/ 143 w 167"/>
                      <a:gd name="T17" fmla="*/ 266 h 269"/>
                      <a:gd name="T18" fmla="*/ 163 w 167"/>
                      <a:gd name="T19" fmla="*/ 18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269">
                        <a:moveTo>
                          <a:pt x="163" y="188"/>
                        </a:moveTo>
                        <a:cubicBezTo>
                          <a:pt x="160" y="158"/>
                          <a:pt x="151" y="130"/>
                          <a:pt x="137" y="104"/>
                        </a:cubicBezTo>
                        <a:cubicBezTo>
                          <a:pt x="124" y="79"/>
                          <a:pt x="106" y="56"/>
                          <a:pt x="85" y="37"/>
                        </a:cubicBezTo>
                        <a:cubicBezTo>
                          <a:pt x="65" y="19"/>
                          <a:pt x="43" y="0"/>
                          <a:pt x="15" y="5"/>
                        </a:cubicBezTo>
                        <a:cubicBezTo>
                          <a:pt x="0" y="8"/>
                          <a:pt x="4" y="28"/>
                          <a:pt x="16" y="32"/>
                        </a:cubicBezTo>
                        <a:cubicBezTo>
                          <a:pt x="57" y="48"/>
                          <a:pt x="90" y="92"/>
                          <a:pt x="108" y="131"/>
                        </a:cubicBezTo>
                        <a:cubicBezTo>
                          <a:pt x="118" y="152"/>
                          <a:pt x="124" y="176"/>
                          <a:pt x="125" y="199"/>
                        </a:cubicBezTo>
                        <a:cubicBezTo>
                          <a:pt x="125" y="220"/>
                          <a:pt x="117" y="243"/>
                          <a:pt x="127" y="262"/>
                        </a:cubicBezTo>
                        <a:cubicBezTo>
                          <a:pt x="130" y="268"/>
                          <a:pt x="138" y="269"/>
                          <a:pt x="143" y="266"/>
                        </a:cubicBezTo>
                        <a:cubicBezTo>
                          <a:pt x="167" y="252"/>
                          <a:pt x="165" y="212"/>
                          <a:pt x="163" y="188"/>
                        </a:cubicBezTo>
                        <a:close/>
                      </a:path>
                    </a:pathLst>
                  </a:custGeom>
                  <a:solidFill>
                    <a:srgbClr val="1026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iŝḷíḑe">
                    <a:extLst>
                      <a:ext uri="{FF2B5EF4-FFF2-40B4-BE49-F238E27FC236}">
                        <a16:creationId xmlns:a16="http://schemas.microsoft.com/office/drawing/2014/main" id="{BA4807B4-CDDC-45A2-8F99-633BA51723C0}"/>
                      </a:ext>
                    </a:extLst>
                  </p:cNvPr>
                  <p:cNvSpPr/>
                  <p:nvPr/>
                </p:nvSpPr>
                <p:spPr bwMode="auto">
                  <a:xfrm>
                    <a:off x="5450655" y="3517340"/>
                    <a:ext cx="283488" cy="309383"/>
                  </a:xfrm>
                  <a:custGeom>
                    <a:avLst/>
                    <a:gdLst>
                      <a:gd name="T0" fmla="*/ 11 w 88"/>
                      <a:gd name="T1" fmla="*/ 25 h 96"/>
                      <a:gd name="T2" fmla="*/ 12 w 88"/>
                      <a:gd name="T3" fmla="*/ 77 h 96"/>
                      <a:gd name="T4" fmla="*/ 63 w 88"/>
                      <a:gd name="T5" fmla="*/ 87 h 96"/>
                      <a:gd name="T6" fmla="*/ 82 w 88"/>
                      <a:gd name="T7" fmla="*/ 40 h 96"/>
                      <a:gd name="T8" fmla="*/ 11 w 88"/>
                      <a:gd name="T9" fmla="*/ 25 h 96"/>
                    </a:gdLst>
                    <a:ahLst/>
                    <a:cxnLst>
                      <a:cxn ang="0">
                        <a:pos x="T0" y="T1"/>
                      </a:cxn>
                      <a:cxn ang="0">
                        <a:pos x="T2" y="T3"/>
                      </a:cxn>
                      <a:cxn ang="0">
                        <a:pos x="T4" y="T5"/>
                      </a:cxn>
                      <a:cxn ang="0">
                        <a:pos x="T6" y="T7"/>
                      </a:cxn>
                      <a:cxn ang="0">
                        <a:pos x="T8" y="T9"/>
                      </a:cxn>
                    </a:cxnLst>
                    <a:rect l="0" t="0" r="r" b="b"/>
                    <a:pathLst>
                      <a:path w="88" h="96">
                        <a:moveTo>
                          <a:pt x="11" y="25"/>
                        </a:moveTo>
                        <a:cubicBezTo>
                          <a:pt x="0" y="40"/>
                          <a:pt x="0" y="63"/>
                          <a:pt x="12" y="77"/>
                        </a:cubicBezTo>
                        <a:cubicBezTo>
                          <a:pt x="24" y="91"/>
                          <a:pt x="46" y="96"/>
                          <a:pt x="63" y="87"/>
                        </a:cubicBezTo>
                        <a:cubicBezTo>
                          <a:pt x="79" y="79"/>
                          <a:pt x="88" y="57"/>
                          <a:pt x="82" y="40"/>
                        </a:cubicBezTo>
                        <a:cubicBezTo>
                          <a:pt x="73" y="11"/>
                          <a:pt x="30" y="0"/>
                          <a:pt x="11" y="25"/>
                        </a:cubicBezTo>
                        <a:close/>
                      </a:path>
                    </a:pathLst>
                  </a:custGeom>
                  <a:solidFill>
                    <a:srgbClr val="1026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iśľíďè">
                    <a:extLst>
                      <a:ext uri="{FF2B5EF4-FFF2-40B4-BE49-F238E27FC236}">
                        <a16:creationId xmlns:a16="http://schemas.microsoft.com/office/drawing/2014/main" id="{F55CBCDD-777A-4218-8093-3A391E3C584D}"/>
                      </a:ext>
                    </a:extLst>
                  </p:cNvPr>
                  <p:cNvSpPr/>
                  <p:nvPr/>
                </p:nvSpPr>
                <p:spPr bwMode="auto">
                  <a:xfrm>
                    <a:off x="7970704" y="4643115"/>
                    <a:ext cx="283488" cy="309383"/>
                  </a:xfrm>
                  <a:custGeom>
                    <a:avLst/>
                    <a:gdLst>
                      <a:gd name="T0" fmla="*/ 11 w 88"/>
                      <a:gd name="T1" fmla="*/ 25 h 96"/>
                      <a:gd name="T2" fmla="*/ 12 w 88"/>
                      <a:gd name="T3" fmla="*/ 77 h 96"/>
                      <a:gd name="T4" fmla="*/ 63 w 88"/>
                      <a:gd name="T5" fmla="*/ 87 h 96"/>
                      <a:gd name="T6" fmla="*/ 82 w 88"/>
                      <a:gd name="T7" fmla="*/ 40 h 96"/>
                      <a:gd name="T8" fmla="*/ 11 w 88"/>
                      <a:gd name="T9" fmla="*/ 25 h 96"/>
                    </a:gdLst>
                    <a:ahLst/>
                    <a:cxnLst>
                      <a:cxn ang="0">
                        <a:pos x="T0" y="T1"/>
                      </a:cxn>
                      <a:cxn ang="0">
                        <a:pos x="T2" y="T3"/>
                      </a:cxn>
                      <a:cxn ang="0">
                        <a:pos x="T4" y="T5"/>
                      </a:cxn>
                      <a:cxn ang="0">
                        <a:pos x="T6" y="T7"/>
                      </a:cxn>
                      <a:cxn ang="0">
                        <a:pos x="T8" y="T9"/>
                      </a:cxn>
                    </a:cxnLst>
                    <a:rect l="0" t="0" r="r" b="b"/>
                    <a:pathLst>
                      <a:path w="88" h="96">
                        <a:moveTo>
                          <a:pt x="11" y="25"/>
                        </a:moveTo>
                        <a:cubicBezTo>
                          <a:pt x="0" y="40"/>
                          <a:pt x="0" y="63"/>
                          <a:pt x="12" y="77"/>
                        </a:cubicBezTo>
                        <a:cubicBezTo>
                          <a:pt x="24" y="91"/>
                          <a:pt x="46" y="96"/>
                          <a:pt x="63" y="87"/>
                        </a:cubicBezTo>
                        <a:cubicBezTo>
                          <a:pt x="79" y="79"/>
                          <a:pt x="88" y="58"/>
                          <a:pt x="82" y="40"/>
                        </a:cubicBezTo>
                        <a:cubicBezTo>
                          <a:pt x="73" y="11"/>
                          <a:pt x="31" y="0"/>
                          <a:pt x="11" y="25"/>
                        </a:cubicBezTo>
                        <a:close/>
                      </a:path>
                    </a:pathLst>
                  </a:custGeom>
                  <a:solidFill>
                    <a:srgbClr val="1026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íṩ1iḍè">
                    <a:extLst>
                      <a:ext uri="{FF2B5EF4-FFF2-40B4-BE49-F238E27FC236}">
                        <a16:creationId xmlns:a16="http://schemas.microsoft.com/office/drawing/2014/main" id="{3D91C2EE-E945-43E2-A5E5-9D8C4BB60CDB}"/>
                      </a:ext>
                    </a:extLst>
                  </p:cNvPr>
                  <p:cNvSpPr/>
                  <p:nvPr/>
                </p:nvSpPr>
                <p:spPr bwMode="auto">
                  <a:xfrm>
                    <a:off x="6141658" y="5330029"/>
                    <a:ext cx="380257" cy="835472"/>
                  </a:xfrm>
                  <a:custGeom>
                    <a:avLst/>
                    <a:gdLst>
                      <a:gd name="T0" fmla="*/ 108 w 118"/>
                      <a:gd name="T1" fmla="*/ 230 h 259"/>
                      <a:gd name="T2" fmla="*/ 112 w 118"/>
                      <a:gd name="T3" fmla="*/ 117 h 259"/>
                      <a:gd name="T4" fmla="*/ 115 w 118"/>
                      <a:gd name="T5" fmla="*/ 62 h 259"/>
                      <a:gd name="T6" fmla="*/ 112 w 118"/>
                      <a:gd name="T7" fmla="*/ 8 h 259"/>
                      <a:gd name="T8" fmla="*/ 95 w 118"/>
                      <a:gd name="T9" fmla="*/ 8 h 259"/>
                      <a:gd name="T10" fmla="*/ 87 w 118"/>
                      <a:gd name="T11" fmla="*/ 58 h 259"/>
                      <a:gd name="T12" fmla="*/ 83 w 118"/>
                      <a:gd name="T13" fmla="*/ 117 h 259"/>
                      <a:gd name="T14" fmla="*/ 78 w 118"/>
                      <a:gd name="T15" fmla="*/ 212 h 259"/>
                      <a:gd name="T16" fmla="*/ 48 w 118"/>
                      <a:gd name="T17" fmla="*/ 216 h 259"/>
                      <a:gd name="T18" fmla="*/ 14 w 118"/>
                      <a:gd name="T19" fmla="*/ 231 h 259"/>
                      <a:gd name="T20" fmla="*/ 2 w 118"/>
                      <a:gd name="T21" fmla="*/ 248 h 259"/>
                      <a:gd name="T22" fmla="*/ 21 w 118"/>
                      <a:gd name="T23" fmla="*/ 256 h 259"/>
                      <a:gd name="T24" fmla="*/ 84 w 118"/>
                      <a:gd name="T25" fmla="*/ 250 h 259"/>
                      <a:gd name="T26" fmla="*/ 96 w 118"/>
                      <a:gd name="T27" fmla="*/ 245 h 259"/>
                      <a:gd name="T28" fmla="*/ 108 w 118"/>
                      <a:gd name="T29" fmla="*/ 23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259">
                        <a:moveTo>
                          <a:pt x="108" y="230"/>
                        </a:moveTo>
                        <a:cubicBezTo>
                          <a:pt x="108" y="193"/>
                          <a:pt x="111" y="154"/>
                          <a:pt x="112" y="117"/>
                        </a:cubicBezTo>
                        <a:cubicBezTo>
                          <a:pt x="113" y="98"/>
                          <a:pt x="114" y="80"/>
                          <a:pt x="115" y="62"/>
                        </a:cubicBezTo>
                        <a:cubicBezTo>
                          <a:pt x="116" y="44"/>
                          <a:pt x="118" y="25"/>
                          <a:pt x="112" y="8"/>
                        </a:cubicBezTo>
                        <a:cubicBezTo>
                          <a:pt x="109" y="0"/>
                          <a:pt x="99" y="0"/>
                          <a:pt x="95" y="8"/>
                        </a:cubicBezTo>
                        <a:cubicBezTo>
                          <a:pt x="88" y="24"/>
                          <a:pt x="88" y="41"/>
                          <a:pt x="87" y="58"/>
                        </a:cubicBezTo>
                        <a:cubicBezTo>
                          <a:pt x="85" y="77"/>
                          <a:pt x="84" y="97"/>
                          <a:pt x="83" y="117"/>
                        </a:cubicBezTo>
                        <a:cubicBezTo>
                          <a:pt x="81" y="148"/>
                          <a:pt x="80" y="180"/>
                          <a:pt x="78" y="212"/>
                        </a:cubicBezTo>
                        <a:cubicBezTo>
                          <a:pt x="67" y="212"/>
                          <a:pt x="56" y="214"/>
                          <a:pt x="48" y="216"/>
                        </a:cubicBezTo>
                        <a:cubicBezTo>
                          <a:pt x="36" y="218"/>
                          <a:pt x="23" y="223"/>
                          <a:pt x="14" y="231"/>
                        </a:cubicBezTo>
                        <a:cubicBezTo>
                          <a:pt x="9" y="235"/>
                          <a:pt x="3" y="241"/>
                          <a:pt x="2" y="248"/>
                        </a:cubicBezTo>
                        <a:cubicBezTo>
                          <a:pt x="0" y="259"/>
                          <a:pt x="14" y="256"/>
                          <a:pt x="21" y="256"/>
                        </a:cubicBezTo>
                        <a:cubicBezTo>
                          <a:pt x="42" y="255"/>
                          <a:pt x="64" y="254"/>
                          <a:pt x="84" y="250"/>
                        </a:cubicBezTo>
                        <a:cubicBezTo>
                          <a:pt x="88" y="249"/>
                          <a:pt x="93" y="247"/>
                          <a:pt x="96" y="245"/>
                        </a:cubicBezTo>
                        <a:cubicBezTo>
                          <a:pt x="102" y="243"/>
                          <a:pt x="108" y="237"/>
                          <a:pt x="108" y="230"/>
                        </a:cubicBezTo>
                        <a:close/>
                      </a:path>
                    </a:pathLst>
                  </a:custGeom>
                  <a:solidFill>
                    <a:srgbClr val="1026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îšliḑè">
                    <a:extLst>
                      <a:ext uri="{FF2B5EF4-FFF2-40B4-BE49-F238E27FC236}">
                        <a16:creationId xmlns:a16="http://schemas.microsoft.com/office/drawing/2014/main" id="{B9806E96-F704-4646-A563-1C56284A791A}"/>
                      </a:ext>
                    </a:extLst>
                  </p:cNvPr>
                  <p:cNvSpPr/>
                  <p:nvPr/>
                </p:nvSpPr>
                <p:spPr bwMode="auto">
                  <a:xfrm>
                    <a:off x="6763152" y="5400901"/>
                    <a:ext cx="387071" cy="839562"/>
                  </a:xfrm>
                  <a:custGeom>
                    <a:avLst/>
                    <a:gdLst>
                      <a:gd name="T0" fmla="*/ 110 w 120"/>
                      <a:gd name="T1" fmla="*/ 231 h 260"/>
                      <a:gd name="T2" fmla="*/ 115 w 120"/>
                      <a:gd name="T3" fmla="*/ 117 h 260"/>
                      <a:gd name="T4" fmla="*/ 117 w 120"/>
                      <a:gd name="T5" fmla="*/ 62 h 260"/>
                      <a:gd name="T6" fmla="*/ 114 w 120"/>
                      <a:gd name="T7" fmla="*/ 9 h 260"/>
                      <a:gd name="T8" fmla="*/ 97 w 120"/>
                      <a:gd name="T9" fmla="*/ 9 h 260"/>
                      <a:gd name="T10" fmla="*/ 89 w 120"/>
                      <a:gd name="T11" fmla="*/ 58 h 260"/>
                      <a:gd name="T12" fmla="*/ 85 w 120"/>
                      <a:gd name="T13" fmla="*/ 117 h 260"/>
                      <a:gd name="T14" fmla="*/ 80 w 120"/>
                      <a:gd name="T15" fmla="*/ 212 h 260"/>
                      <a:gd name="T16" fmla="*/ 51 w 120"/>
                      <a:gd name="T17" fmla="*/ 217 h 260"/>
                      <a:gd name="T18" fmla="*/ 14 w 120"/>
                      <a:gd name="T19" fmla="*/ 233 h 260"/>
                      <a:gd name="T20" fmla="*/ 3 w 120"/>
                      <a:gd name="T21" fmla="*/ 249 h 260"/>
                      <a:gd name="T22" fmla="*/ 21 w 120"/>
                      <a:gd name="T23" fmla="*/ 256 h 260"/>
                      <a:gd name="T24" fmla="*/ 87 w 120"/>
                      <a:gd name="T25" fmla="*/ 250 h 260"/>
                      <a:gd name="T26" fmla="*/ 98 w 120"/>
                      <a:gd name="T27" fmla="*/ 246 h 260"/>
                      <a:gd name="T28" fmla="*/ 110 w 120"/>
                      <a:gd name="T29" fmla="*/ 23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260">
                        <a:moveTo>
                          <a:pt x="110" y="231"/>
                        </a:moveTo>
                        <a:cubicBezTo>
                          <a:pt x="110" y="193"/>
                          <a:pt x="113" y="155"/>
                          <a:pt x="115" y="117"/>
                        </a:cubicBezTo>
                        <a:cubicBezTo>
                          <a:pt x="115" y="99"/>
                          <a:pt x="116" y="81"/>
                          <a:pt x="117" y="62"/>
                        </a:cubicBezTo>
                        <a:cubicBezTo>
                          <a:pt x="118" y="45"/>
                          <a:pt x="120" y="26"/>
                          <a:pt x="114" y="9"/>
                        </a:cubicBezTo>
                        <a:cubicBezTo>
                          <a:pt x="112" y="1"/>
                          <a:pt x="101" y="0"/>
                          <a:pt x="97" y="9"/>
                        </a:cubicBezTo>
                        <a:cubicBezTo>
                          <a:pt x="90" y="25"/>
                          <a:pt x="90" y="42"/>
                          <a:pt x="89" y="58"/>
                        </a:cubicBezTo>
                        <a:cubicBezTo>
                          <a:pt x="88" y="78"/>
                          <a:pt x="87" y="98"/>
                          <a:pt x="85" y="117"/>
                        </a:cubicBezTo>
                        <a:cubicBezTo>
                          <a:pt x="84" y="149"/>
                          <a:pt x="82" y="181"/>
                          <a:pt x="80" y="212"/>
                        </a:cubicBezTo>
                        <a:cubicBezTo>
                          <a:pt x="69" y="213"/>
                          <a:pt x="58" y="215"/>
                          <a:pt x="51" y="217"/>
                        </a:cubicBezTo>
                        <a:cubicBezTo>
                          <a:pt x="38" y="219"/>
                          <a:pt x="24" y="224"/>
                          <a:pt x="14" y="233"/>
                        </a:cubicBezTo>
                        <a:cubicBezTo>
                          <a:pt x="10" y="237"/>
                          <a:pt x="5" y="243"/>
                          <a:pt x="3" y="249"/>
                        </a:cubicBezTo>
                        <a:cubicBezTo>
                          <a:pt x="0" y="260"/>
                          <a:pt x="13" y="256"/>
                          <a:pt x="21" y="256"/>
                        </a:cubicBezTo>
                        <a:cubicBezTo>
                          <a:pt x="43" y="256"/>
                          <a:pt x="65" y="255"/>
                          <a:pt x="87" y="250"/>
                        </a:cubicBezTo>
                        <a:cubicBezTo>
                          <a:pt x="90" y="249"/>
                          <a:pt x="95" y="248"/>
                          <a:pt x="98" y="246"/>
                        </a:cubicBezTo>
                        <a:cubicBezTo>
                          <a:pt x="105" y="244"/>
                          <a:pt x="110" y="237"/>
                          <a:pt x="110" y="231"/>
                        </a:cubicBezTo>
                        <a:close/>
                      </a:path>
                    </a:pathLst>
                  </a:custGeom>
                  <a:solidFill>
                    <a:srgbClr val="1026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pic>
              <p:nvPicPr>
                <p:cNvPr id="82" name="图片 81" descr="图片包含 游戏机&#10;&#10;描述已自动生成">
                  <a:extLst>
                    <a:ext uri="{FF2B5EF4-FFF2-40B4-BE49-F238E27FC236}">
                      <a16:creationId xmlns:a16="http://schemas.microsoft.com/office/drawing/2014/main" id="{07D9529A-1F55-4A29-BC3B-8BDE28EE1CF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518" b="89023" l="15547" r="84375">
                              <a14:foregroundMark x1="16016" y1="11675" x2="18281" y2="68655"/>
                              <a14:foregroundMark x1="18281" y1="68655" x2="44297" y2="85025"/>
                              <a14:foregroundMark x1="77115" y1="88940" x2="77813" y2="89023"/>
                              <a14:foregroundMark x1="44297" y1="85025" x2="58506" y2="86720"/>
                              <a14:foregroundMark x1="78726" y1="86833" x2="83047" y2="76459"/>
                              <a14:foregroundMark x1="15547" y1="13261" x2="53984" y2="14721"/>
                              <a14:foregroundMark x1="53984" y1="14721" x2="75234" y2="42830"/>
                              <a14:foregroundMark x1="75234" y1="42830" x2="76953" y2="78807"/>
                              <a14:backgroundMark x1="69609" y1="88959" x2="76563" y2="89594"/>
                              <a14:backgroundMark x1="77813" y1="89530" x2="77813" y2="89530"/>
                              <a14:backgroundMark x1="67109" y1="89086" x2="79922" y2="91434"/>
                              <a14:backgroundMark x1="76484" y1="88071" x2="76484" y2="88071"/>
                              <a14:backgroundMark x1="68984" y1="88452" x2="63984" y2="88769"/>
                              <a14:backgroundMark x1="77109" y1="88515" x2="77734" y2="88008"/>
                              <a14:backgroundMark x1="77891" y1="90038" x2="77891" y2="90038"/>
                              <a14:backgroundMark x1="77813" y1="89530" x2="77813" y2="89530"/>
                              <a14:backgroundMark x1="77109" y1="88515" x2="77109" y2="88515"/>
                              <a14:backgroundMark x1="87344" y1="90546" x2="71016" y2="90419"/>
                              <a14:backgroundMark x1="84766" y1="89657" x2="73828" y2="86675"/>
                              <a14:backgroundMark x1="67031" y1="88071" x2="59453" y2="87944"/>
                            </a14:backgroundRemoval>
                          </a14:imgEffect>
                        </a14:imgLayer>
                      </a14:imgProps>
                    </a:ext>
                    <a:ext uri="{28A0092B-C50C-407E-A947-70E740481C1C}">
                      <a14:useLocalDpi xmlns:a14="http://schemas.microsoft.com/office/drawing/2010/main" val="0"/>
                    </a:ext>
                  </a:extLst>
                </a:blip>
                <a:srcRect l="15300" t="8365" r="14000" b="11338"/>
                <a:stretch/>
              </p:blipFill>
              <p:spPr>
                <a:xfrm rot="194177">
                  <a:off x="10025491" y="3624795"/>
                  <a:ext cx="1191267" cy="1737133"/>
                </a:xfrm>
                <a:prstGeom prst="roundRect">
                  <a:avLst>
                    <a:gd name="adj" fmla="val 16073"/>
                  </a:avLst>
                </a:prstGeom>
              </p:spPr>
            </p:pic>
          </p:grpSp>
          <p:sp>
            <p:nvSpPr>
              <p:cNvPr id="123" name="矩形 122">
                <a:extLst>
                  <a:ext uri="{FF2B5EF4-FFF2-40B4-BE49-F238E27FC236}">
                    <a16:creationId xmlns:a16="http://schemas.microsoft.com/office/drawing/2014/main" id="{FE37464F-17F4-4D6D-804A-E1E18FB32408}"/>
                  </a:ext>
                </a:extLst>
              </p:cNvPr>
              <p:cNvSpPr/>
              <p:nvPr/>
            </p:nvSpPr>
            <p:spPr>
              <a:xfrm>
                <a:off x="8572033" y="3332988"/>
                <a:ext cx="828000"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自媒体</a:t>
                </a:r>
              </a:p>
            </p:txBody>
          </p:sp>
          <p:sp>
            <p:nvSpPr>
              <p:cNvPr id="124" name="矩形 123">
                <a:extLst>
                  <a:ext uri="{FF2B5EF4-FFF2-40B4-BE49-F238E27FC236}">
                    <a16:creationId xmlns:a16="http://schemas.microsoft.com/office/drawing/2014/main" id="{C3F0565C-B98D-4C52-816C-C5EA74F0F6FD}"/>
                  </a:ext>
                </a:extLst>
              </p:cNvPr>
              <p:cNvSpPr/>
              <p:nvPr/>
            </p:nvSpPr>
            <p:spPr>
              <a:xfrm>
                <a:off x="7991768" y="5394960"/>
                <a:ext cx="828000" cy="360000"/>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出版物</a:t>
                </a:r>
              </a:p>
            </p:txBody>
          </p:sp>
        </p:grpSp>
      </p:grpSp>
    </p:spTree>
    <p:extLst>
      <p:ext uri="{BB962C8B-B14F-4D97-AF65-F5344CB8AC3E}">
        <p14:creationId xmlns:p14="http://schemas.microsoft.com/office/powerpoint/2010/main" val="3887442697"/>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C890F21-6466-4E68-B92A-B7CF64E0CDD2}"/>
              </a:ext>
            </a:extLst>
          </p:cNvPr>
          <p:cNvGrpSpPr/>
          <p:nvPr/>
        </p:nvGrpSpPr>
        <p:grpSpPr>
          <a:xfrm>
            <a:off x="2168569" y="662190"/>
            <a:ext cx="7854863" cy="717574"/>
            <a:chOff x="2168569" y="645862"/>
            <a:chExt cx="7854863" cy="717574"/>
          </a:xfrm>
        </p:grpSpPr>
        <p:sp>
          <p:nvSpPr>
            <p:cNvPr id="3" name="Text Box 6">
              <a:extLst>
                <a:ext uri="{FF2B5EF4-FFF2-40B4-BE49-F238E27FC236}">
                  <a16:creationId xmlns:a16="http://schemas.microsoft.com/office/drawing/2014/main" id="{3E6D31CF-99AD-47F1-B1EE-30924A260953}"/>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10--</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近视防控知识科学普及</a:t>
              </a:r>
            </a:p>
          </p:txBody>
        </p:sp>
        <p:sp>
          <p:nvSpPr>
            <p:cNvPr id="4" name="矩形 3">
              <a:extLst>
                <a:ext uri="{FF2B5EF4-FFF2-40B4-BE49-F238E27FC236}">
                  <a16:creationId xmlns:a16="http://schemas.microsoft.com/office/drawing/2014/main" id="{92569CA3-7C45-47A8-9B29-F7021F35338B}"/>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249" name="组合 248">
            <a:extLst>
              <a:ext uri="{FF2B5EF4-FFF2-40B4-BE49-F238E27FC236}">
                <a16:creationId xmlns:a16="http://schemas.microsoft.com/office/drawing/2014/main" id="{F0D63D0A-FB64-42EE-813D-FBEE06EAD332}"/>
              </a:ext>
            </a:extLst>
          </p:cNvPr>
          <p:cNvGrpSpPr/>
          <p:nvPr/>
        </p:nvGrpSpPr>
        <p:grpSpPr>
          <a:xfrm>
            <a:off x="4017024" y="2137958"/>
            <a:ext cx="3146398" cy="2885504"/>
            <a:chOff x="3788474" y="2043394"/>
            <a:chExt cx="3146398" cy="2885504"/>
          </a:xfrm>
        </p:grpSpPr>
        <p:sp>
          <p:nvSpPr>
            <p:cNvPr id="104" name="îšľidé">
              <a:extLst>
                <a:ext uri="{FF2B5EF4-FFF2-40B4-BE49-F238E27FC236}">
                  <a16:creationId xmlns:a16="http://schemas.microsoft.com/office/drawing/2014/main" id="{4EEF2354-EDBF-4E19-A6D4-C422D2DF5785}"/>
                </a:ext>
              </a:extLst>
            </p:cNvPr>
            <p:cNvSpPr/>
            <p:nvPr/>
          </p:nvSpPr>
          <p:spPr bwMode="auto">
            <a:xfrm>
              <a:off x="4022984" y="2364767"/>
              <a:ext cx="2504575" cy="2390008"/>
            </a:xfrm>
            <a:custGeom>
              <a:avLst/>
              <a:gdLst>
                <a:gd name="T0" fmla="*/ 1200 w 1209"/>
                <a:gd name="T1" fmla="*/ 577 h 1156"/>
                <a:gd name="T2" fmla="*/ 1128 w 1209"/>
                <a:gd name="T3" fmla="*/ 336 h 1156"/>
                <a:gd name="T4" fmla="*/ 963 w 1209"/>
                <a:gd name="T5" fmla="*/ 93 h 1156"/>
                <a:gd name="T6" fmla="*/ 622 w 1209"/>
                <a:gd name="T7" fmla="*/ 18 h 1156"/>
                <a:gd name="T8" fmla="*/ 287 w 1209"/>
                <a:gd name="T9" fmla="*/ 143 h 1156"/>
                <a:gd name="T10" fmla="*/ 106 w 1209"/>
                <a:gd name="T11" fmla="*/ 253 h 1156"/>
                <a:gd name="T12" fmla="*/ 22 w 1209"/>
                <a:gd name="T13" fmla="*/ 353 h 1156"/>
                <a:gd name="T14" fmla="*/ 7 w 1209"/>
                <a:gd name="T15" fmla="*/ 466 h 1156"/>
                <a:gd name="T16" fmla="*/ 1 w 1209"/>
                <a:gd name="T17" fmla="*/ 867 h 1156"/>
                <a:gd name="T18" fmla="*/ 8 w 1209"/>
                <a:gd name="T19" fmla="*/ 932 h 1156"/>
                <a:gd name="T20" fmla="*/ 64 w 1209"/>
                <a:gd name="T21" fmla="*/ 999 h 1156"/>
                <a:gd name="T22" fmla="*/ 216 w 1209"/>
                <a:gd name="T23" fmla="*/ 1087 h 1156"/>
                <a:gd name="T24" fmla="*/ 403 w 1209"/>
                <a:gd name="T25" fmla="*/ 1067 h 1156"/>
                <a:gd name="T26" fmla="*/ 621 w 1209"/>
                <a:gd name="T27" fmla="*/ 1123 h 1156"/>
                <a:gd name="T28" fmla="*/ 900 w 1209"/>
                <a:gd name="T29" fmla="*/ 1139 h 1156"/>
                <a:gd name="T30" fmla="*/ 1080 w 1209"/>
                <a:gd name="T31" fmla="*/ 1055 h 1156"/>
                <a:gd name="T32" fmla="*/ 1142 w 1209"/>
                <a:gd name="T33" fmla="*/ 957 h 1156"/>
                <a:gd name="T34" fmla="*/ 1184 w 1209"/>
                <a:gd name="T35" fmla="*/ 803 h 1156"/>
                <a:gd name="T36" fmla="*/ 1208 w 1209"/>
                <a:gd name="T37" fmla="*/ 691 h 1156"/>
                <a:gd name="T38" fmla="*/ 1200 w 1209"/>
                <a:gd name="T39" fmla="*/ 577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9" h="1156">
                  <a:moveTo>
                    <a:pt x="1200" y="577"/>
                  </a:moveTo>
                  <a:cubicBezTo>
                    <a:pt x="1202" y="493"/>
                    <a:pt x="1165" y="412"/>
                    <a:pt x="1128" y="336"/>
                  </a:cubicBezTo>
                  <a:cubicBezTo>
                    <a:pt x="1086" y="247"/>
                    <a:pt x="1040" y="155"/>
                    <a:pt x="963" y="93"/>
                  </a:cubicBezTo>
                  <a:cubicBezTo>
                    <a:pt x="870" y="19"/>
                    <a:pt x="741" y="0"/>
                    <a:pt x="622" y="18"/>
                  </a:cubicBezTo>
                  <a:cubicBezTo>
                    <a:pt x="504" y="36"/>
                    <a:pt x="394" y="88"/>
                    <a:pt x="287" y="143"/>
                  </a:cubicBezTo>
                  <a:cubicBezTo>
                    <a:pt x="225" y="175"/>
                    <a:pt x="162" y="209"/>
                    <a:pt x="106" y="253"/>
                  </a:cubicBezTo>
                  <a:cubicBezTo>
                    <a:pt x="72" y="280"/>
                    <a:pt x="39" y="312"/>
                    <a:pt x="22" y="353"/>
                  </a:cubicBezTo>
                  <a:cubicBezTo>
                    <a:pt x="8" y="388"/>
                    <a:pt x="7" y="428"/>
                    <a:pt x="7" y="466"/>
                  </a:cubicBezTo>
                  <a:cubicBezTo>
                    <a:pt x="1" y="867"/>
                    <a:pt x="1" y="867"/>
                    <a:pt x="1" y="867"/>
                  </a:cubicBezTo>
                  <a:cubicBezTo>
                    <a:pt x="1" y="889"/>
                    <a:pt x="0" y="912"/>
                    <a:pt x="8" y="932"/>
                  </a:cubicBezTo>
                  <a:cubicBezTo>
                    <a:pt x="18" y="960"/>
                    <a:pt x="41" y="980"/>
                    <a:pt x="64" y="999"/>
                  </a:cubicBezTo>
                  <a:cubicBezTo>
                    <a:pt x="109" y="1038"/>
                    <a:pt x="158" y="1078"/>
                    <a:pt x="216" y="1087"/>
                  </a:cubicBezTo>
                  <a:cubicBezTo>
                    <a:pt x="279" y="1096"/>
                    <a:pt x="340" y="1069"/>
                    <a:pt x="403" y="1067"/>
                  </a:cubicBezTo>
                  <a:cubicBezTo>
                    <a:pt x="478" y="1065"/>
                    <a:pt x="549" y="1101"/>
                    <a:pt x="621" y="1123"/>
                  </a:cubicBezTo>
                  <a:cubicBezTo>
                    <a:pt x="711" y="1150"/>
                    <a:pt x="807" y="1156"/>
                    <a:pt x="900" y="1139"/>
                  </a:cubicBezTo>
                  <a:cubicBezTo>
                    <a:pt x="967" y="1128"/>
                    <a:pt x="1033" y="1103"/>
                    <a:pt x="1080" y="1055"/>
                  </a:cubicBezTo>
                  <a:cubicBezTo>
                    <a:pt x="1107" y="1027"/>
                    <a:pt x="1127" y="993"/>
                    <a:pt x="1142" y="957"/>
                  </a:cubicBezTo>
                  <a:cubicBezTo>
                    <a:pt x="1163" y="908"/>
                    <a:pt x="1177" y="856"/>
                    <a:pt x="1184" y="803"/>
                  </a:cubicBezTo>
                  <a:cubicBezTo>
                    <a:pt x="1188" y="766"/>
                    <a:pt x="1207" y="727"/>
                    <a:pt x="1208" y="691"/>
                  </a:cubicBezTo>
                  <a:cubicBezTo>
                    <a:pt x="1209" y="654"/>
                    <a:pt x="1199" y="616"/>
                    <a:pt x="1200" y="577"/>
                  </a:cubicBezTo>
                  <a:close/>
                </a:path>
              </a:pathLst>
            </a:custGeom>
            <a:solidFill>
              <a:schemeClr val="bg1">
                <a:lumMod val="75000"/>
                <a:alpha val="20000"/>
              </a:schemeClr>
            </a:solidFill>
            <a:ln>
              <a:noFill/>
            </a:ln>
          </p:spPr>
          <p:txBody>
            <a:bodyPr anchor="ctr"/>
            <a:lstStyle/>
            <a:p>
              <a:pPr algn="ctr"/>
              <a:endParaRPr/>
            </a:p>
          </p:txBody>
        </p:sp>
        <p:grpSp>
          <p:nvGrpSpPr>
            <p:cNvPr id="105" name="9bfccede-627e-4d67-a15c-790369ed164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2E394638-7460-4BEA-A528-2539F512ABD4}"/>
                </a:ext>
              </a:extLst>
            </p:cNvPr>
            <p:cNvGrpSpPr>
              <a:grpSpLocks noChangeAspect="1"/>
            </p:cNvGrpSpPr>
            <p:nvPr>
              <p:custDataLst>
                <p:tags r:id="rId1"/>
              </p:custDataLst>
            </p:nvPr>
          </p:nvGrpSpPr>
          <p:grpSpPr>
            <a:xfrm>
              <a:off x="4463223" y="2822748"/>
              <a:ext cx="1741762" cy="2106150"/>
              <a:chOff x="4176713" y="1095375"/>
              <a:chExt cx="3862388" cy="4670426"/>
            </a:xfrm>
          </p:grpSpPr>
          <p:sp>
            <p:nvSpPr>
              <p:cNvPr id="128" name="îşḻîḍê">
                <a:extLst>
                  <a:ext uri="{FF2B5EF4-FFF2-40B4-BE49-F238E27FC236}">
                    <a16:creationId xmlns:a16="http://schemas.microsoft.com/office/drawing/2014/main" id="{CA5CF710-E47F-48E5-A7AA-BD84E2EC1F41}"/>
                  </a:ext>
                </a:extLst>
              </p:cNvPr>
              <p:cNvSpPr/>
              <p:nvPr/>
            </p:nvSpPr>
            <p:spPr bwMode="auto">
              <a:xfrm>
                <a:off x="7378701" y="5178425"/>
                <a:ext cx="660400" cy="488950"/>
              </a:xfrm>
              <a:custGeom>
                <a:avLst/>
                <a:gdLst>
                  <a:gd name="T0" fmla="*/ 156 w 200"/>
                  <a:gd name="T1" fmla="*/ 106 h 148"/>
                  <a:gd name="T2" fmla="*/ 31 w 200"/>
                  <a:gd name="T3" fmla="*/ 130 h 148"/>
                  <a:gd name="T4" fmla="*/ 45 w 200"/>
                  <a:gd name="T5" fmla="*/ 42 h 148"/>
                  <a:gd name="T6" fmla="*/ 170 w 200"/>
                  <a:gd name="T7" fmla="*/ 18 h 148"/>
                  <a:gd name="T8" fmla="*/ 156 w 200"/>
                  <a:gd name="T9" fmla="*/ 106 h 148"/>
                </a:gdLst>
                <a:ahLst/>
                <a:cxnLst>
                  <a:cxn ang="0">
                    <a:pos x="T0" y="T1"/>
                  </a:cxn>
                  <a:cxn ang="0">
                    <a:pos x="T2" y="T3"/>
                  </a:cxn>
                  <a:cxn ang="0">
                    <a:pos x="T4" y="T5"/>
                  </a:cxn>
                  <a:cxn ang="0">
                    <a:pos x="T6" y="T7"/>
                  </a:cxn>
                  <a:cxn ang="0">
                    <a:pos x="T8" y="T9"/>
                  </a:cxn>
                </a:cxnLst>
                <a:rect l="0" t="0" r="r" b="b"/>
                <a:pathLst>
                  <a:path w="200" h="148">
                    <a:moveTo>
                      <a:pt x="156" y="106"/>
                    </a:moveTo>
                    <a:cubicBezTo>
                      <a:pt x="117" y="137"/>
                      <a:pt x="61" y="148"/>
                      <a:pt x="31" y="130"/>
                    </a:cubicBezTo>
                    <a:cubicBezTo>
                      <a:pt x="0" y="112"/>
                      <a:pt x="6" y="73"/>
                      <a:pt x="45" y="42"/>
                    </a:cubicBezTo>
                    <a:cubicBezTo>
                      <a:pt x="83" y="11"/>
                      <a:pt x="139" y="0"/>
                      <a:pt x="170" y="18"/>
                    </a:cubicBezTo>
                    <a:cubicBezTo>
                      <a:pt x="200" y="36"/>
                      <a:pt x="194" y="75"/>
                      <a:pt x="156" y="106"/>
                    </a:cubicBezTo>
                    <a:close/>
                  </a:path>
                </a:pathLst>
              </a:custGeom>
              <a:solidFill>
                <a:srgbClr val="E3F5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îṧḷîḑè">
                <a:extLst>
                  <a:ext uri="{FF2B5EF4-FFF2-40B4-BE49-F238E27FC236}">
                    <a16:creationId xmlns:a16="http://schemas.microsoft.com/office/drawing/2014/main" id="{8611B659-0CD6-4F69-9334-361918108693}"/>
                  </a:ext>
                </a:extLst>
              </p:cNvPr>
              <p:cNvSpPr/>
              <p:nvPr/>
            </p:nvSpPr>
            <p:spPr bwMode="auto">
              <a:xfrm>
                <a:off x="6418263" y="4605338"/>
                <a:ext cx="1089025" cy="627063"/>
              </a:xfrm>
              <a:custGeom>
                <a:avLst/>
                <a:gdLst>
                  <a:gd name="T0" fmla="*/ 263 w 330"/>
                  <a:gd name="T1" fmla="*/ 183 h 190"/>
                  <a:gd name="T2" fmla="*/ 13 w 330"/>
                  <a:gd name="T3" fmla="*/ 38 h 190"/>
                  <a:gd name="T4" fmla="*/ 16 w 330"/>
                  <a:gd name="T5" fmla="*/ 9 h 190"/>
                  <a:gd name="T6" fmla="*/ 66 w 330"/>
                  <a:gd name="T7" fmla="*/ 7 h 190"/>
                  <a:gd name="T8" fmla="*/ 317 w 330"/>
                  <a:gd name="T9" fmla="*/ 152 h 190"/>
                  <a:gd name="T10" fmla="*/ 313 w 330"/>
                  <a:gd name="T11" fmla="*/ 181 h 190"/>
                  <a:gd name="T12" fmla="*/ 263 w 330"/>
                  <a:gd name="T13" fmla="*/ 183 h 190"/>
                </a:gdLst>
                <a:ahLst/>
                <a:cxnLst>
                  <a:cxn ang="0">
                    <a:pos x="T0" y="T1"/>
                  </a:cxn>
                  <a:cxn ang="0">
                    <a:pos x="T2" y="T3"/>
                  </a:cxn>
                  <a:cxn ang="0">
                    <a:pos x="T4" y="T5"/>
                  </a:cxn>
                  <a:cxn ang="0">
                    <a:pos x="T6" y="T7"/>
                  </a:cxn>
                  <a:cxn ang="0">
                    <a:pos x="T8" y="T9"/>
                  </a:cxn>
                  <a:cxn ang="0">
                    <a:pos x="T10" y="T11"/>
                  </a:cxn>
                  <a:cxn ang="0">
                    <a:pos x="T12" y="T13"/>
                  </a:cxn>
                </a:cxnLst>
                <a:rect l="0" t="0" r="r" b="b"/>
                <a:pathLst>
                  <a:path w="330" h="190">
                    <a:moveTo>
                      <a:pt x="263" y="183"/>
                    </a:moveTo>
                    <a:cubicBezTo>
                      <a:pt x="13" y="38"/>
                      <a:pt x="13" y="38"/>
                      <a:pt x="13" y="38"/>
                    </a:cubicBezTo>
                    <a:cubicBezTo>
                      <a:pt x="0" y="30"/>
                      <a:pt x="2" y="18"/>
                      <a:pt x="16" y="9"/>
                    </a:cubicBezTo>
                    <a:cubicBezTo>
                      <a:pt x="31" y="1"/>
                      <a:pt x="53" y="0"/>
                      <a:pt x="66" y="7"/>
                    </a:cubicBezTo>
                    <a:cubicBezTo>
                      <a:pt x="317" y="152"/>
                      <a:pt x="317" y="152"/>
                      <a:pt x="317" y="152"/>
                    </a:cubicBezTo>
                    <a:cubicBezTo>
                      <a:pt x="330" y="159"/>
                      <a:pt x="328" y="172"/>
                      <a:pt x="313" y="181"/>
                    </a:cubicBezTo>
                    <a:cubicBezTo>
                      <a:pt x="299" y="189"/>
                      <a:pt x="276" y="190"/>
                      <a:pt x="263" y="183"/>
                    </a:cubicBezTo>
                    <a:close/>
                  </a:path>
                </a:pathLst>
              </a:custGeom>
              <a:solidFill>
                <a:srgbClr val="E3F5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îşļîḋê">
                <a:extLst>
                  <a:ext uri="{FF2B5EF4-FFF2-40B4-BE49-F238E27FC236}">
                    <a16:creationId xmlns:a16="http://schemas.microsoft.com/office/drawing/2014/main" id="{6BD65CEC-CF3B-425E-974A-F9256A62A46D}"/>
                  </a:ext>
                </a:extLst>
              </p:cNvPr>
              <p:cNvSpPr/>
              <p:nvPr/>
            </p:nvSpPr>
            <p:spPr bwMode="auto">
              <a:xfrm>
                <a:off x="5137151" y="3879850"/>
                <a:ext cx="1089025" cy="627063"/>
              </a:xfrm>
              <a:custGeom>
                <a:avLst/>
                <a:gdLst>
                  <a:gd name="T0" fmla="*/ 263 w 330"/>
                  <a:gd name="T1" fmla="*/ 183 h 190"/>
                  <a:gd name="T2" fmla="*/ 13 w 330"/>
                  <a:gd name="T3" fmla="*/ 38 h 190"/>
                  <a:gd name="T4" fmla="*/ 16 w 330"/>
                  <a:gd name="T5" fmla="*/ 9 h 190"/>
                  <a:gd name="T6" fmla="*/ 66 w 330"/>
                  <a:gd name="T7" fmla="*/ 7 h 190"/>
                  <a:gd name="T8" fmla="*/ 317 w 330"/>
                  <a:gd name="T9" fmla="*/ 152 h 190"/>
                  <a:gd name="T10" fmla="*/ 313 w 330"/>
                  <a:gd name="T11" fmla="*/ 181 h 190"/>
                  <a:gd name="T12" fmla="*/ 263 w 330"/>
                  <a:gd name="T13" fmla="*/ 183 h 190"/>
                </a:gdLst>
                <a:ahLst/>
                <a:cxnLst>
                  <a:cxn ang="0">
                    <a:pos x="T0" y="T1"/>
                  </a:cxn>
                  <a:cxn ang="0">
                    <a:pos x="T2" y="T3"/>
                  </a:cxn>
                  <a:cxn ang="0">
                    <a:pos x="T4" y="T5"/>
                  </a:cxn>
                  <a:cxn ang="0">
                    <a:pos x="T6" y="T7"/>
                  </a:cxn>
                  <a:cxn ang="0">
                    <a:pos x="T8" y="T9"/>
                  </a:cxn>
                  <a:cxn ang="0">
                    <a:pos x="T10" y="T11"/>
                  </a:cxn>
                  <a:cxn ang="0">
                    <a:pos x="T12" y="T13"/>
                  </a:cxn>
                </a:cxnLst>
                <a:rect l="0" t="0" r="r" b="b"/>
                <a:pathLst>
                  <a:path w="330" h="190">
                    <a:moveTo>
                      <a:pt x="263" y="183"/>
                    </a:moveTo>
                    <a:cubicBezTo>
                      <a:pt x="13" y="38"/>
                      <a:pt x="13" y="38"/>
                      <a:pt x="13" y="38"/>
                    </a:cubicBezTo>
                    <a:cubicBezTo>
                      <a:pt x="0" y="31"/>
                      <a:pt x="2" y="18"/>
                      <a:pt x="16" y="9"/>
                    </a:cubicBezTo>
                    <a:cubicBezTo>
                      <a:pt x="31" y="1"/>
                      <a:pt x="53" y="0"/>
                      <a:pt x="66" y="7"/>
                    </a:cubicBezTo>
                    <a:cubicBezTo>
                      <a:pt x="317" y="152"/>
                      <a:pt x="317" y="152"/>
                      <a:pt x="317" y="152"/>
                    </a:cubicBezTo>
                    <a:cubicBezTo>
                      <a:pt x="330" y="159"/>
                      <a:pt x="328" y="172"/>
                      <a:pt x="313" y="181"/>
                    </a:cubicBezTo>
                    <a:cubicBezTo>
                      <a:pt x="299" y="189"/>
                      <a:pt x="276" y="190"/>
                      <a:pt x="263" y="183"/>
                    </a:cubicBezTo>
                    <a:close/>
                  </a:path>
                </a:pathLst>
              </a:custGeom>
              <a:solidFill>
                <a:srgbClr val="E3F5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í$ļíďê">
                <a:extLst>
                  <a:ext uri="{FF2B5EF4-FFF2-40B4-BE49-F238E27FC236}">
                    <a16:creationId xmlns:a16="http://schemas.microsoft.com/office/drawing/2014/main" id="{E8A9E047-8E1B-4FE2-8413-31EDF832369B}"/>
                  </a:ext>
                </a:extLst>
              </p:cNvPr>
              <p:cNvSpPr/>
              <p:nvPr/>
            </p:nvSpPr>
            <p:spPr bwMode="auto">
              <a:xfrm>
                <a:off x="5162551" y="2506663"/>
                <a:ext cx="1100138" cy="1792288"/>
              </a:xfrm>
              <a:custGeom>
                <a:avLst/>
                <a:gdLst>
                  <a:gd name="T0" fmla="*/ 333 w 333"/>
                  <a:gd name="T1" fmla="*/ 308 h 544"/>
                  <a:gd name="T2" fmla="*/ 333 w 333"/>
                  <a:gd name="T3" fmla="*/ 190 h 544"/>
                  <a:gd name="T4" fmla="*/ 322 w 333"/>
                  <a:gd name="T5" fmla="*/ 170 h 544"/>
                  <a:gd name="T6" fmla="*/ 220 w 333"/>
                  <a:gd name="T7" fmla="*/ 111 h 544"/>
                  <a:gd name="T8" fmla="*/ 217 w 333"/>
                  <a:gd name="T9" fmla="*/ 111 h 544"/>
                  <a:gd name="T10" fmla="*/ 217 w 333"/>
                  <a:gd name="T11" fmla="*/ 111 h 544"/>
                  <a:gd name="T12" fmla="*/ 217 w 333"/>
                  <a:gd name="T13" fmla="*/ 111 h 544"/>
                  <a:gd name="T14" fmla="*/ 217 w 333"/>
                  <a:gd name="T15" fmla="*/ 111 h 544"/>
                  <a:gd name="T16" fmla="*/ 192 w 333"/>
                  <a:gd name="T17" fmla="*/ 123 h 544"/>
                  <a:gd name="T18" fmla="*/ 209 w 333"/>
                  <a:gd name="T19" fmla="*/ 148 h 544"/>
                  <a:gd name="T20" fmla="*/ 203 w 333"/>
                  <a:gd name="T21" fmla="*/ 177 h 544"/>
                  <a:gd name="T22" fmla="*/ 179 w 333"/>
                  <a:gd name="T23" fmla="*/ 171 h 544"/>
                  <a:gd name="T24" fmla="*/ 135 w 333"/>
                  <a:gd name="T25" fmla="*/ 96 h 544"/>
                  <a:gd name="T26" fmla="*/ 139 w 333"/>
                  <a:gd name="T27" fmla="*/ 79 h 544"/>
                  <a:gd name="T28" fmla="*/ 128 w 333"/>
                  <a:gd name="T29" fmla="*/ 58 h 544"/>
                  <a:gd name="T30" fmla="*/ 28 w 333"/>
                  <a:gd name="T31" fmla="*/ 1 h 544"/>
                  <a:gd name="T32" fmla="*/ 25 w 333"/>
                  <a:gd name="T33" fmla="*/ 0 h 544"/>
                  <a:gd name="T34" fmla="*/ 25 w 333"/>
                  <a:gd name="T35" fmla="*/ 0 h 544"/>
                  <a:gd name="T36" fmla="*/ 0 w 333"/>
                  <a:gd name="T37" fmla="*/ 12 h 544"/>
                  <a:gd name="T38" fmla="*/ 24 w 333"/>
                  <a:gd name="T39" fmla="*/ 53 h 544"/>
                  <a:gd name="T40" fmla="*/ 24 w 333"/>
                  <a:gd name="T41" fmla="*/ 118 h 544"/>
                  <a:gd name="T42" fmla="*/ 36 w 333"/>
                  <a:gd name="T43" fmla="*/ 138 h 544"/>
                  <a:gd name="T44" fmla="*/ 53 w 333"/>
                  <a:gd name="T45" fmla="*/ 144 h 544"/>
                  <a:gd name="T46" fmla="*/ 88 w 333"/>
                  <a:gd name="T47" fmla="*/ 183 h 544"/>
                  <a:gd name="T48" fmla="*/ 94 w 333"/>
                  <a:gd name="T49" fmla="*/ 200 h 544"/>
                  <a:gd name="T50" fmla="*/ 97 w 333"/>
                  <a:gd name="T51" fmla="*/ 219 h 544"/>
                  <a:gd name="T52" fmla="*/ 53 w 333"/>
                  <a:gd name="T53" fmla="*/ 244 h 544"/>
                  <a:gd name="T54" fmla="*/ 30 w 333"/>
                  <a:gd name="T55" fmla="*/ 224 h 544"/>
                  <a:gd name="T56" fmla="*/ 25 w 333"/>
                  <a:gd name="T57" fmla="*/ 222 h 544"/>
                  <a:gd name="T58" fmla="*/ 25 w 333"/>
                  <a:gd name="T59" fmla="*/ 222 h 544"/>
                  <a:gd name="T60" fmla="*/ 0 w 333"/>
                  <a:gd name="T61" fmla="*/ 234 h 544"/>
                  <a:gd name="T62" fmla="*/ 11 w 333"/>
                  <a:gd name="T63" fmla="*/ 260 h 544"/>
                  <a:gd name="T64" fmla="*/ 24 w 333"/>
                  <a:gd name="T65" fmla="*/ 272 h 544"/>
                  <a:gd name="T66" fmla="*/ 24 w 333"/>
                  <a:gd name="T67" fmla="*/ 342 h 544"/>
                  <a:gd name="T68" fmla="*/ 35 w 333"/>
                  <a:gd name="T69" fmla="*/ 362 h 544"/>
                  <a:gd name="T70" fmla="*/ 253 w 333"/>
                  <a:gd name="T71" fmla="*/ 487 h 544"/>
                  <a:gd name="T72" fmla="*/ 259 w 333"/>
                  <a:gd name="T73" fmla="*/ 493 h 544"/>
                  <a:gd name="T74" fmla="*/ 307 w 333"/>
                  <a:gd name="T75" fmla="*/ 544 h 544"/>
                  <a:gd name="T76" fmla="*/ 332 w 333"/>
                  <a:gd name="T77" fmla="*/ 532 h 544"/>
                  <a:gd name="T78" fmla="*/ 332 w 333"/>
                  <a:gd name="T79" fmla="*/ 532 h 544"/>
                  <a:gd name="T80" fmla="*/ 332 w 333"/>
                  <a:gd name="T81" fmla="*/ 532 h 544"/>
                  <a:gd name="T82" fmla="*/ 332 w 333"/>
                  <a:gd name="T83" fmla="*/ 532 h 544"/>
                  <a:gd name="T84" fmla="*/ 333 w 333"/>
                  <a:gd name="T85" fmla="*/ 529 h 544"/>
                  <a:gd name="T86" fmla="*/ 333 w 333"/>
                  <a:gd name="T87" fmla="*/ 414 h 544"/>
                  <a:gd name="T88" fmla="*/ 321 w 333"/>
                  <a:gd name="T89" fmla="*/ 394 h 544"/>
                  <a:gd name="T90" fmla="*/ 304 w 333"/>
                  <a:gd name="T91" fmla="*/ 388 h 544"/>
                  <a:gd name="T92" fmla="*/ 260 w 333"/>
                  <a:gd name="T93" fmla="*/ 313 h 544"/>
                  <a:gd name="T94" fmla="*/ 273 w 333"/>
                  <a:gd name="T95" fmla="*/ 285 h 544"/>
                  <a:gd name="T96" fmla="*/ 306 w 333"/>
                  <a:gd name="T97" fmla="*/ 322 h 544"/>
                  <a:gd name="T98" fmla="*/ 332 w 333"/>
                  <a:gd name="T99" fmla="*/ 310 h 544"/>
                  <a:gd name="T100" fmla="*/ 332 w 333"/>
                  <a:gd name="T101" fmla="*/ 310 h 544"/>
                  <a:gd name="T102" fmla="*/ 333 w 333"/>
                  <a:gd name="T103" fmla="*/ 308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3" h="544">
                    <a:moveTo>
                      <a:pt x="333" y="308"/>
                    </a:moveTo>
                    <a:cubicBezTo>
                      <a:pt x="333" y="190"/>
                      <a:pt x="333" y="190"/>
                      <a:pt x="333" y="190"/>
                    </a:cubicBezTo>
                    <a:cubicBezTo>
                      <a:pt x="333" y="184"/>
                      <a:pt x="327" y="173"/>
                      <a:pt x="322" y="170"/>
                    </a:cubicBezTo>
                    <a:cubicBezTo>
                      <a:pt x="220" y="111"/>
                      <a:pt x="220" y="111"/>
                      <a:pt x="220" y="111"/>
                    </a:cubicBezTo>
                    <a:cubicBezTo>
                      <a:pt x="219" y="111"/>
                      <a:pt x="218" y="111"/>
                      <a:pt x="217" y="111"/>
                    </a:cubicBezTo>
                    <a:cubicBezTo>
                      <a:pt x="217" y="111"/>
                      <a:pt x="217" y="111"/>
                      <a:pt x="217" y="111"/>
                    </a:cubicBezTo>
                    <a:cubicBezTo>
                      <a:pt x="217" y="111"/>
                      <a:pt x="217" y="111"/>
                      <a:pt x="217" y="111"/>
                    </a:cubicBezTo>
                    <a:cubicBezTo>
                      <a:pt x="217" y="111"/>
                      <a:pt x="217" y="111"/>
                      <a:pt x="217" y="111"/>
                    </a:cubicBezTo>
                    <a:cubicBezTo>
                      <a:pt x="192" y="123"/>
                      <a:pt x="192" y="123"/>
                      <a:pt x="192" y="123"/>
                    </a:cubicBezTo>
                    <a:cubicBezTo>
                      <a:pt x="209" y="148"/>
                      <a:pt x="209" y="148"/>
                      <a:pt x="209" y="148"/>
                    </a:cubicBezTo>
                    <a:cubicBezTo>
                      <a:pt x="203" y="177"/>
                      <a:pt x="203" y="177"/>
                      <a:pt x="203" y="177"/>
                    </a:cubicBezTo>
                    <a:cubicBezTo>
                      <a:pt x="196" y="178"/>
                      <a:pt x="188" y="177"/>
                      <a:pt x="179" y="171"/>
                    </a:cubicBezTo>
                    <a:cubicBezTo>
                      <a:pt x="155" y="158"/>
                      <a:pt x="135" y="124"/>
                      <a:pt x="135" y="96"/>
                    </a:cubicBezTo>
                    <a:cubicBezTo>
                      <a:pt x="135" y="92"/>
                      <a:pt x="136" y="86"/>
                      <a:pt x="139" y="79"/>
                    </a:cubicBezTo>
                    <a:cubicBezTo>
                      <a:pt x="140" y="74"/>
                      <a:pt x="133" y="61"/>
                      <a:pt x="128" y="58"/>
                    </a:cubicBezTo>
                    <a:cubicBezTo>
                      <a:pt x="28" y="1"/>
                      <a:pt x="28" y="1"/>
                      <a:pt x="28" y="1"/>
                    </a:cubicBezTo>
                    <a:cubicBezTo>
                      <a:pt x="27" y="0"/>
                      <a:pt x="26" y="0"/>
                      <a:pt x="25" y="0"/>
                    </a:cubicBezTo>
                    <a:cubicBezTo>
                      <a:pt x="25" y="0"/>
                      <a:pt x="25" y="0"/>
                      <a:pt x="25" y="0"/>
                    </a:cubicBezTo>
                    <a:cubicBezTo>
                      <a:pt x="0" y="12"/>
                      <a:pt x="0" y="12"/>
                      <a:pt x="0" y="12"/>
                    </a:cubicBezTo>
                    <a:cubicBezTo>
                      <a:pt x="24" y="53"/>
                      <a:pt x="24" y="53"/>
                      <a:pt x="24" y="53"/>
                    </a:cubicBezTo>
                    <a:cubicBezTo>
                      <a:pt x="24" y="118"/>
                      <a:pt x="24" y="118"/>
                      <a:pt x="24" y="118"/>
                    </a:cubicBezTo>
                    <a:cubicBezTo>
                      <a:pt x="24" y="124"/>
                      <a:pt x="32" y="137"/>
                      <a:pt x="36" y="138"/>
                    </a:cubicBezTo>
                    <a:cubicBezTo>
                      <a:pt x="43" y="139"/>
                      <a:pt x="49" y="141"/>
                      <a:pt x="53" y="144"/>
                    </a:cubicBezTo>
                    <a:cubicBezTo>
                      <a:pt x="67" y="152"/>
                      <a:pt x="80" y="167"/>
                      <a:pt x="88" y="183"/>
                    </a:cubicBezTo>
                    <a:cubicBezTo>
                      <a:pt x="94" y="200"/>
                      <a:pt x="94" y="200"/>
                      <a:pt x="94" y="200"/>
                    </a:cubicBezTo>
                    <a:cubicBezTo>
                      <a:pt x="96" y="206"/>
                      <a:pt x="97" y="213"/>
                      <a:pt x="97" y="219"/>
                    </a:cubicBezTo>
                    <a:cubicBezTo>
                      <a:pt x="97" y="246"/>
                      <a:pt x="77" y="258"/>
                      <a:pt x="53" y="244"/>
                    </a:cubicBezTo>
                    <a:cubicBezTo>
                      <a:pt x="48" y="241"/>
                      <a:pt x="40" y="233"/>
                      <a:pt x="30" y="224"/>
                    </a:cubicBezTo>
                    <a:cubicBezTo>
                      <a:pt x="28" y="222"/>
                      <a:pt x="26" y="221"/>
                      <a:pt x="25" y="222"/>
                    </a:cubicBezTo>
                    <a:cubicBezTo>
                      <a:pt x="25" y="222"/>
                      <a:pt x="25" y="222"/>
                      <a:pt x="25" y="222"/>
                    </a:cubicBezTo>
                    <a:cubicBezTo>
                      <a:pt x="0" y="234"/>
                      <a:pt x="0" y="234"/>
                      <a:pt x="0" y="234"/>
                    </a:cubicBezTo>
                    <a:cubicBezTo>
                      <a:pt x="11" y="260"/>
                      <a:pt x="11" y="260"/>
                      <a:pt x="11" y="260"/>
                    </a:cubicBezTo>
                    <a:cubicBezTo>
                      <a:pt x="24" y="272"/>
                      <a:pt x="24" y="272"/>
                      <a:pt x="24" y="272"/>
                    </a:cubicBezTo>
                    <a:cubicBezTo>
                      <a:pt x="24" y="342"/>
                      <a:pt x="24" y="342"/>
                      <a:pt x="24" y="342"/>
                    </a:cubicBezTo>
                    <a:cubicBezTo>
                      <a:pt x="24" y="348"/>
                      <a:pt x="30" y="359"/>
                      <a:pt x="35" y="362"/>
                    </a:cubicBezTo>
                    <a:cubicBezTo>
                      <a:pt x="253" y="487"/>
                      <a:pt x="253" y="487"/>
                      <a:pt x="253" y="487"/>
                    </a:cubicBezTo>
                    <a:cubicBezTo>
                      <a:pt x="259" y="493"/>
                      <a:pt x="259" y="493"/>
                      <a:pt x="259" y="493"/>
                    </a:cubicBezTo>
                    <a:cubicBezTo>
                      <a:pt x="307" y="544"/>
                      <a:pt x="307" y="544"/>
                      <a:pt x="307" y="544"/>
                    </a:cubicBezTo>
                    <a:cubicBezTo>
                      <a:pt x="332" y="532"/>
                      <a:pt x="332" y="532"/>
                      <a:pt x="332" y="532"/>
                    </a:cubicBezTo>
                    <a:cubicBezTo>
                      <a:pt x="332" y="532"/>
                      <a:pt x="332" y="532"/>
                      <a:pt x="332" y="532"/>
                    </a:cubicBezTo>
                    <a:cubicBezTo>
                      <a:pt x="332" y="532"/>
                      <a:pt x="332" y="532"/>
                      <a:pt x="332" y="532"/>
                    </a:cubicBezTo>
                    <a:cubicBezTo>
                      <a:pt x="332" y="532"/>
                      <a:pt x="332" y="532"/>
                      <a:pt x="332" y="532"/>
                    </a:cubicBezTo>
                    <a:cubicBezTo>
                      <a:pt x="333" y="531"/>
                      <a:pt x="333" y="530"/>
                      <a:pt x="333" y="529"/>
                    </a:cubicBezTo>
                    <a:cubicBezTo>
                      <a:pt x="333" y="414"/>
                      <a:pt x="333" y="414"/>
                      <a:pt x="333" y="414"/>
                    </a:cubicBezTo>
                    <a:cubicBezTo>
                      <a:pt x="333" y="407"/>
                      <a:pt x="325" y="395"/>
                      <a:pt x="321" y="394"/>
                    </a:cubicBezTo>
                    <a:cubicBezTo>
                      <a:pt x="314" y="393"/>
                      <a:pt x="308" y="391"/>
                      <a:pt x="304" y="388"/>
                    </a:cubicBezTo>
                    <a:cubicBezTo>
                      <a:pt x="280" y="374"/>
                      <a:pt x="260" y="341"/>
                      <a:pt x="260" y="313"/>
                    </a:cubicBezTo>
                    <a:cubicBezTo>
                      <a:pt x="260" y="300"/>
                      <a:pt x="265" y="290"/>
                      <a:pt x="273" y="285"/>
                    </a:cubicBezTo>
                    <a:cubicBezTo>
                      <a:pt x="306" y="322"/>
                      <a:pt x="306" y="322"/>
                      <a:pt x="306" y="322"/>
                    </a:cubicBezTo>
                    <a:cubicBezTo>
                      <a:pt x="332" y="310"/>
                      <a:pt x="332" y="310"/>
                      <a:pt x="332" y="310"/>
                    </a:cubicBezTo>
                    <a:cubicBezTo>
                      <a:pt x="332" y="310"/>
                      <a:pt x="332" y="310"/>
                      <a:pt x="332" y="310"/>
                    </a:cubicBezTo>
                    <a:cubicBezTo>
                      <a:pt x="333" y="310"/>
                      <a:pt x="333" y="309"/>
                      <a:pt x="333" y="30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îs1ïďe">
                <a:extLst>
                  <a:ext uri="{FF2B5EF4-FFF2-40B4-BE49-F238E27FC236}">
                    <a16:creationId xmlns:a16="http://schemas.microsoft.com/office/drawing/2014/main" id="{F6263B96-C8B1-4A54-8B4F-7E97164D159F}"/>
                  </a:ext>
                </a:extLst>
              </p:cNvPr>
              <p:cNvSpPr/>
              <p:nvPr/>
            </p:nvSpPr>
            <p:spPr bwMode="auto">
              <a:xfrm>
                <a:off x="5159376" y="2541588"/>
                <a:ext cx="1020763" cy="1760538"/>
              </a:xfrm>
              <a:custGeom>
                <a:avLst/>
                <a:gdLst>
                  <a:gd name="T0" fmla="*/ 236 w 309"/>
                  <a:gd name="T1" fmla="*/ 314 h 534"/>
                  <a:gd name="T2" fmla="*/ 279 w 309"/>
                  <a:gd name="T3" fmla="*/ 389 h 534"/>
                  <a:gd name="T4" fmla="*/ 296 w 309"/>
                  <a:gd name="T5" fmla="*/ 395 h 534"/>
                  <a:gd name="T6" fmla="*/ 309 w 309"/>
                  <a:gd name="T7" fmla="*/ 415 h 534"/>
                  <a:gd name="T8" fmla="*/ 309 w 309"/>
                  <a:gd name="T9" fmla="*/ 530 h 534"/>
                  <a:gd name="T10" fmla="*/ 305 w 309"/>
                  <a:gd name="T11" fmla="*/ 533 h 534"/>
                  <a:gd name="T12" fmla="*/ 11 w 309"/>
                  <a:gd name="T13" fmla="*/ 363 h 534"/>
                  <a:gd name="T14" fmla="*/ 0 w 309"/>
                  <a:gd name="T15" fmla="*/ 344 h 534"/>
                  <a:gd name="T16" fmla="*/ 0 w 309"/>
                  <a:gd name="T17" fmla="*/ 226 h 534"/>
                  <a:gd name="T18" fmla="*/ 6 w 309"/>
                  <a:gd name="T19" fmla="*/ 225 h 534"/>
                  <a:gd name="T20" fmla="*/ 29 w 309"/>
                  <a:gd name="T21" fmla="*/ 245 h 534"/>
                  <a:gd name="T22" fmla="*/ 72 w 309"/>
                  <a:gd name="T23" fmla="*/ 220 h 534"/>
                  <a:gd name="T24" fmla="*/ 29 w 309"/>
                  <a:gd name="T25" fmla="*/ 145 h 534"/>
                  <a:gd name="T26" fmla="*/ 12 w 309"/>
                  <a:gd name="T27" fmla="*/ 139 h 534"/>
                  <a:gd name="T28" fmla="*/ 0 w 309"/>
                  <a:gd name="T29" fmla="*/ 119 h 534"/>
                  <a:gd name="T30" fmla="*/ 0 w 309"/>
                  <a:gd name="T31" fmla="*/ 4 h 534"/>
                  <a:gd name="T32" fmla="*/ 3 w 309"/>
                  <a:gd name="T33" fmla="*/ 2 h 534"/>
                  <a:gd name="T34" fmla="*/ 103 w 309"/>
                  <a:gd name="T35" fmla="*/ 59 h 534"/>
                  <a:gd name="T36" fmla="*/ 114 w 309"/>
                  <a:gd name="T37" fmla="*/ 80 h 534"/>
                  <a:gd name="T38" fmla="*/ 111 w 309"/>
                  <a:gd name="T39" fmla="*/ 98 h 534"/>
                  <a:gd name="T40" fmla="*/ 154 w 309"/>
                  <a:gd name="T41" fmla="*/ 173 h 534"/>
                  <a:gd name="T42" fmla="*/ 198 w 309"/>
                  <a:gd name="T43" fmla="*/ 148 h 534"/>
                  <a:gd name="T44" fmla="*/ 192 w 309"/>
                  <a:gd name="T45" fmla="*/ 118 h 534"/>
                  <a:gd name="T46" fmla="*/ 195 w 309"/>
                  <a:gd name="T47" fmla="*/ 113 h 534"/>
                  <a:gd name="T48" fmla="*/ 298 w 309"/>
                  <a:gd name="T49" fmla="*/ 172 h 534"/>
                  <a:gd name="T50" fmla="*/ 309 w 309"/>
                  <a:gd name="T51" fmla="*/ 191 h 534"/>
                  <a:gd name="T52" fmla="*/ 309 w 309"/>
                  <a:gd name="T53" fmla="*/ 309 h 534"/>
                  <a:gd name="T54" fmla="*/ 303 w 309"/>
                  <a:gd name="T55" fmla="*/ 309 h 534"/>
                  <a:gd name="T56" fmla="*/ 279 w 309"/>
                  <a:gd name="T57" fmla="*/ 289 h 534"/>
                  <a:gd name="T58" fmla="*/ 236 w 309"/>
                  <a:gd name="T59" fmla="*/ 31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9" h="534">
                    <a:moveTo>
                      <a:pt x="236" y="314"/>
                    </a:moveTo>
                    <a:cubicBezTo>
                      <a:pt x="236" y="342"/>
                      <a:pt x="255" y="376"/>
                      <a:pt x="279" y="389"/>
                    </a:cubicBezTo>
                    <a:cubicBezTo>
                      <a:pt x="283" y="392"/>
                      <a:pt x="289" y="394"/>
                      <a:pt x="296" y="395"/>
                    </a:cubicBezTo>
                    <a:cubicBezTo>
                      <a:pt x="301" y="396"/>
                      <a:pt x="309" y="409"/>
                      <a:pt x="309" y="415"/>
                    </a:cubicBezTo>
                    <a:cubicBezTo>
                      <a:pt x="309" y="530"/>
                      <a:pt x="309" y="530"/>
                      <a:pt x="309" y="530"/>
                    </a:cubicBezTo>
                    <a:cubicBezTo>
                      <a:pt x="309" y="533"/>
                      <a:pt x="307" y="534"/>
                      <a:pt x="305" y="533"/>
                    </a:cubicBezTo>
                    <a:cubicBezTo>
                      <a:pt x="11" y="363"/>
                      <a:pt x="11" y="363"/>
                      <a:pt x="11" y="363"/>
                    </a:cubicBezTo>
                    <a:cubicBezTo>
                      <a:pt x="6" y="360"/>
                      <a:pt x="0" y="349"/>
                      <a:pt x="0" y="344"/>
                    </a:cubicBezTo>
                    <a:cubicBezTo>
                      <a:pt x="0" y="226"/>
                      <a:pt x="0" y="226"/>
                      <a:pt x="0" y="226"/>
                    </a:cubicBezTo>
                    <a:cubicBezTo>
                      <a:pt x="0" y="222"/>
                      <a:pt x="2" y="222"/>
                      <a:pt x="6" y="225"/>
                    </a:cubicBezTo>
                    <a:cubicBezTo>
                      <a:pt x="15" y="235"/>
                      <a:pt x="24" y="242"/>
                      <a:pt x="29" y="245"/>
                    </a:cubicBezTo>
                    <a:cubicBezTo>
                      <a:pt x="53" y="259"/>
                      <a:pt x="72" y="248"/>
                      <a:pt x="72" y="220"/>
                    </a:cubicBezTo>
                    <a:cubicBezTo>
                      <a:pt x="72" y="192"/>
                      <a:pt x="53" y="159"/>
                      <a:pt x="29" y="145"/>
                    </a:cubicBezTo>
                    <a:cubicBezTo>
                      <a:pt x="25" y="142"/>
                      <a:pt x="19" y="141"/>
                      <a:pt x="12" y="139"/>
                    </a:cubicBezTo>
                    <a:cubicBezTo>
                      <a:pt x="7" y="138"/>
                      <a:pt x="0" y="126"/>
                      <a:pt x="0" y="119"/>
                    </a:cubicBezTo>
                    <a:cubicBezTo>
                      <a:pt x="0" y="4"/>
                      <a:pt x="0" y="4"/>
                      <a:pt x="0" y="4"/>
                    </a:cubicBezTo>
                    <a:cubicBezTo>
                      <a:pt x="0" y="1"/>
                      <a:pt x="1" y="0"/>
                      <a:pt x="3" y="2"/>
                    </a:cubicBezTo>
                    <a:cubicBezTo>
                      <a:pt x="103" y="59"/>
                      <a:pt x="103" y="59"/>
                      <a:pt x="103" y="59"/>
                    </a:cubicBezTo>
                    <a:cubicBezTo>
                      <a:pt x="109" y="63"/>
                      <a:pt x="116" y="75"/>
                      <a:pt x="114" y="80"/>
                    </a:cubicBezTo>
                    <a:cubicBezTo>
                      <a:pt x="112" y="87"/>
                      <a:pt x="111" y="93"/>
                      <a:pt x="111" y="98"/>
                    </a:cubicBezTo>
                    <a:cubicBezTo>
                      <a:pt x="111" y="125"/>
                      <a:pt x="130" y="159"/>
                      <a:pt x="154" y="173"/>
                    </a:cubicBezTo>
                    <a:cubicBezTo>
                      <a:pt x="178" y="186"/>
                      <a:pt x="198" y="175"/>
                      <a:pt x="198" y="148"/>
                    </a:cubicBezTo>
                    <a:cubicBezTo>
                      <a:pt x="198" y="142"/>
                      <a:pt x="195" y="131"/>
                      <a:pt x="192" y="118"/>
                    </a:cubicBezTo>
                    <a:cubicBezTo>
                      <a:pt x="191" y="113"/>
                      <a:pt x="192" y="111"/>
                      <a:pt x="195" y="113"/>
                    </a:cubicBezTo>
                    <a:cubicBezTo>
                      <a:pt x="298" y="172"/>
                      <a:pt x="298" y="172"/>
                      <a:pt x="298" y="172"/>
                    </a:cubicBezTo>
                    <a:cubicBezTo>
                      <a:pt x="303" y="174"/>
                      <a:pt x="309" y="185"/>
                      <a:pt x="309" y="191"/>
                    </a:cubicBezTo>
                    <a:cubicBezTo>
                      <a:pt x="309" y="309"/>
                      <a:pt x="309" y="309"/>
                      <a:pt x="309" y="309"/>
                    </a:cubicBezTo>
                    <a:cubicBezTo>
                      <a:pt x="309" y="312"/>
                      <a:pt x="306" y="312"/>
                      <a:pt x="303" y="309"/>
                    </a:cubicBezTo>
                    <a:cubicBezTo>
                      <a:pt x="293" y="300"/>
                      <a:pt x="285" y="292"/>
                      <a:pt x="279" y="289"/>
                    </a:cubicBezTo>
                    <a:cubicBezTo>
                      <a:pt x="255" y="276"/>
                      <a:pt x="236" y="287"/>
                      <a:pt x="236" y="314"/>
                    </a:cubicBezTo>
                  </a:path>
                </a:pathLst>
              </a:custGeom>
              <a:solidFill>
                <a:srgbClr val="D2EC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işḷiḑé">
                <a:extLst>
                  <a:ext uri="{FF2B5EF4-FFF2-40B4-BE49-F238E27FC236}">
                    <a16:creationId xmlns:a16="http://schemas.microsoft.com/office/drawing/2014/main" id="{9C51C13B-BC64-4FE8-B1F2-94E93B6CF0CD}"/>
                  </a:ext>
                </a:extLst>
              </p:cNvPr>
              <p:cNvSpPr/>
              <p:nvPr/>
            </p:nvSpPr>
            <p:spPr bwMode="auto">
              <a:xfrm>
                <a:off x="4176713" y="4035425"/>
                <a:ext cx="1603375" cy="925513"/>
              </a:xfrm>
              <a:custGeom>
                <a:avLst/>
                <a:gdLst>
                  <a:gd name="T0" fmla="*/ 136 w 486"/>
                  <a:gd name="T1" fmla="*/ 270 h 281"/>
                  <a:gd name="T2" fmla="*/ 18 w 486"/>
                  <a:gd name="T3" fmla="*/ 202 h 281"/>
                  <a:gd name="T4" fmla="*/ 23 w 486"/>
                  <a:gd name="T5" fmla="*/ 161 h 281"/>
                  <a:gd name="T6" fmla="*/ 278 w 486"/>
                  <a:gd name="T7" fmla="*/ 13 h 281"/>
                  <a:gd name="T8" fmla="*/ 349 w 486"/>
                  <a:gd name="T9" fmla="*/ 10 h 281"/>
                  <a:gd name="T10" fmla="*/ 468 w 486"/>
                  <a:gd name="T11" fmla="*/ 79 h 281"/>
                  <a:gd name="T12" fmla="*/ 463 w 486"/>
                  <a:gd name="T13" fmla="*/ 120 h 281"/>
                  <a:gd name="T14" fmla="*/ 207 w 486"/>
                  <a:gd name="T15" fmla="*/ 267 h 281"/>
                  <a:gd name="T16" fmla="*/ 136 w 486"/>
                  <a:gd name="T17" fmla="*/ 27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6" h="281">
                    <a:moveTo>
                      <a:pt x="136" y="270"/>
                    </a:moveTo>
                    <a:cubicBezTo>
                      <a:pt x="18" y="202"/>
                      <a:pt x="18" y="202"/>
                      <a:pt x="18" y="202"/>
                    </a:cubicBezTo>
                    <a:cubicBezTo>
                      <a:pt x="0" y="191"/>
                      <a:pt x="2" y="173"/>
                      <a:pt x="23" y="161"/>
                    </a:cubicBezTo>
                    <a:cubicBezTo>
                      <a:pt x="278" y="13"/>
                      <a:pt x="278" y="13"/>
                      <a:pt x="278" y="13"/>
                    </a:cubicBezTo>
                    <a:cubicBezTo>
                      <a:pt x="299" y="1"/>
                      <a:pt x="331" y="0"/>
                      <a:pt x="349" y="10"/>
                    </a:cubicBezTo>
                    <a:cubicBezTo>
                      <a:pt x="468" y="79"/>
                      <a:pt x="468" y="79"/>
                      <a:pt x="468" y="79"/>
                    </a:cubicBezTo>
                    <a:cubicBezTo>
                      <a:pt x="486" y="89"/>
                      <a:pt x="484" y="108"/>
                      <a:pt x="463" y="120"/>
                    </a:cubicBezTo>
                    <a:cubicBezTo>
                      <a:pt x="207" y="267"/>
                      <a:pt x="207" y="267"/>
                      <a:pt x="207" y="267"/>
                    </a:cubicBezTo>
                    <a:cubicBezTo>
                      <a:pt x="186" y="279"/>
                      <a:pt x="154" y="281"/>
                      <a:pt x="136" y="270"/>
                    </a:cubicBezTo>
                    <a:close/>
                  </a:path>
                </a:pathLst>
              </a:custGeom>
              <a:solidFill>
                <a:srgbClr val="E3F5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íṩliḓe">
                <a:extLst>
                  <a:ext uri="{FF2B5EF4-FFF2-40B4-BE49-F238E27FC236}">
                    <a16:creationId xmlns:a16="http://schemas.microsoft.com/office/drawing/2014/main" id="{B1E3C651-E107-4377-AE53-12CFA12ABFC0}"/>
                  </a:ext>
                </a:extLst>
              </p:cNvPr>
              <p:cNvSpPr/>
              <p:nvPr/>
            </p:nvSpPr>
            <p:spPr bwMode="auto">
              <a:xfrm>
                <a:off x="6207126" y="3190875"/>
                <a:ext cx="1316038" cy="1830388"/>
              </a:xfrm>
              <a:custGeom>
                <a:avLst/>
                <a:gdLst>
                  <a:gd name="T0" fmla="*/ 388 w 399"/>
                  <a:gd name="T1" fmla="*/ 181 h 555"/>
                  <a:gd name="T2" fmla="*/ 293 w 399"/>
                  <a:gd name="T3" fmla="*/ 126 h 555"/>
                  <a:gd name="T4" fmla="*/ 283 w 399"/>
                  <a:gd name="T5" fmla="*/ 106 h 555"/>
                  <a:gd name="T6" fmla="*/ 288 w 399"/>
                  <a:gd name="T7" fmla="*/ 82 h 555"/>
                  <a:gd name="T8" fmla="*/ 245 w 399"/>
                  <a:gd name="T9" fmla="*/ 7 h 555"/>
                  <a:gd name="T10" fmla="*/ 218 w 399"/>
                  <a:gd name="T11" fmla="*/ 2 h 555"/>
                  <a:gd name="T12" fmla="*/ 218 w 399"/>
                  <a:gd name="T13" fmla="*/ 2 h 555"/>
                  <a:gd name="T14" fmla="*/ 218 w 399"/>
                  <a:gd name="T15" fmla="*/ 2 h 555"/>
                  <a:gd name="T16" fmla="*/ 214 w 399"/>
                  <a:gd name="T17" fmla="*/ 4 h 555"/>
                  <a:gd name="T18" fmla="*/ 192 w 399"/>
                  <a:gd name="T19" fmla="*/ 15 h 555"/>
                  <a:gd name="T20" fmla="*/ 195 w 399"/>
                  <a:gd name="T21" fmla="*/ 70 h 555"/>
                  <a:gd name="T22" fmla="*/ 94 w 399"/>
                  <a:gd name="T23" fmla="*/ 11 h 555"/>
                  <a:gd name="T24" fmla="*/ 91 w 399"/>
                  <a:gd name="T25" fmla="*/ 11 h 555"/>
                  <a:gd name="T26" fmla="*/ 91 w 399"/>
                  <a:gd name="T27" fmla="*/ 11 h 555"/>
                  <a:gd name="T28" fmla="*/ 66 w 399"/>
                  <a:gd name="T29" fmla="*/ 23 h 555"/>
                  <a:gd name="T30" fmla="*/ 85 w 399"/>
                  <a:gd name="T31" fmla="*/ 143 h 555"/>
                  <a:gd name="T32" fmla="*/ 84 w 399"/>
                  <a:gd name="T33" fmla="*/ 143 h 555"/>
                  <a:gd name="T34" fmla="*/ 54 w 399"/>
                  <a:gd name="T35" fmla="*/ 117 h 555"/>
                  <a:gd name="T36" fmla="*/ 26 w 399"/>
                  <a:gd name="T37" fmla="*/ 113 h 555"/>
                  <a:gd name="T38" fmla="*/ 26 w 399"/>
                  <a:gd name="T39" fmla="*/ 113 h 555"/>
                  <a:gd name="T40" fmla="*/ 0 w 399"/>
                  <a:gd name="T41" fmla="*/ 125 h 555"/>
                  <a:gd name="T42" fmla="*/ 11 w 399"/>
                  <a:gd name="T43" fmla="*/ 145 h 555"/>
                  <a:gd name="T44" fmla="*/ 54 w 399"/>
                  <a:gd name="T45" fmla="*/ 217 h 555"/>
                  <a:gd name="T46" fmla="*/ 64 w 399"/>
                  <a:gd name="T47" fmla="*/ 221 h 555"/>
                  <a:gd name="T48" fmla="*/ 90 w 399"/>
                  <a:gd name="T49" fmla="*/ 249 h 555"/>
                  <a:gd name="T50" fmla="*/ 90 w 399"/>
                  <a:gd name="T51" fmla="*/ 353 h 555"/>
                  <a:gd name="T52" fmla="*/ 101 w 399"/>
                  <a:gd name="T53" fmla="*/ 372 h 555"/>
                  <a:gd name="T54" fmla="*/ 322 w 399"/>
                  <a:gd name="T55" fmla="*/ 500 h 555"/>
                  <a:gd name="T56" fmla="*/ 373 w 399"/>
                  <a:gd name="T57" fmla="*/ 555 h 555"/>
                  <a:gd name="T58" fmla="*/ 398 w 399"/>
                  <a:gd name="T59" fmla="*/ 543 h 555"/>
                  <a:gd name="T60" fmla="*/ 398 w 399"/>
                  <a:gd name="T61" fmla="*/ 543 h 555"/>
                  <a:gd name="T62" fmla="*/ 399 w 399"/>
                  <a:gd name="T63" fmla="*/ 540 h 555"/>
                  <a:gd name="T64" fmla="*/ 399 w 399"/>
                  <a:gd name="T65" fmla="*/ 200 h 555"/>
                  <a:gd name="T66" fmla="*/ 388 w 399"/>
                  <a:gd name="T67" fmla="*/ 18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9" h="555">
                    <a:moveTo>
                      <a:pt x="388" y="181"/>
                    </a:moveTo>
                    <a:cubicBezTo>
                      <a:pt x="293" y="126"/>
                      <a:pt x="293" y="126"/>
                      <a:pt x="293" y="126"/>
                    </a:cubicBezTo>
                    <a:cubicBezTo>
                      <a:pt x="288" y="123"/>
                      <a:pt x="281" y="110"/>
                      <a:pt x="283" y="106"/>
                    </a:cubicBezTo>
                    <a:cubicBezTo>
                      <a:pt x="286" y="96"/>
                      <a:pt x="288" y="88"/>
                      <a:pt x="288" y="82"/>
                    </a:cubicBezTo>
                    <a:cubicBezTo>
                      <a:pt x="288" y="54"/>
                      <a:pt x="269" y="21"/>
                      <a:pt x="245" y="7"/>
                    </a:cubicBezTo>
                    <a:cubicBezTo>
                      <a:pt x="235" y="1"/>
                      <a:pt x="225" y="0"/>
                      <a:pt x="218" y="2"/>
                    </a:cubicBezTo>
                    <a:cubicBezTo>
                      <a:pt x="218" y="2"/>
                      <a:pt x="218" y="2"/>
                      <a:pt x="218" y="2"/>
                    </a:cubicBezTo>
                    <a:cubicBezTo>
                      <a:pt x="218" y="2"/>
                      <a:pt x="218" y="2"/>
                      <a:pt x="218" y="2"/>
                    </a:cubicBezTo>
                    <a:cubicBezTo>
                      <a:pt x="216" y="3"/>
                      <a:pt x="215" y="3"/>
                      <a:pt x="214" y="4"/>
                    </a:cubicBezTo>
                    <a:cubicBezTo>
                      <a:pt x="192" y="15"/>
                      <a:pt x="192" y="15"/>
                      <a:pt x="192" y="15"/>
                    </a:cubicBezTo>
                    <a:cubicBezTo>
                      <a:pt x="195" y="70"/>
                      <a:pt x="195" y="70"/>
                      <a:pt x="195" y="70"/>
                    </a:cubicBezTo>
                    <a:cubicBezTo>
                      <a:pt x="94" y="11"/>
                      <a:pt x="94" y="11"/>
                      <a:pt x="94" y="11"/>
                    </a:cubicBezTo>
                    <a:cubicBezTo>
                      <a:pt x="93" y="11"/>
                      <a:pt x="92" y="10"/>
                      <a:pt x="91" y="11"/>
                    </a:cubicBezTo>
                    <a:cubicBezTo>
                      <a:pt x="91" y="11"/>
                      <a:pt x="91" y="11"/>
                      <a:pt x="91" y="11"/>
                    </a:cubicBezTo>
                    <a:cubicBezTo>
                      <a:pt x="66" y="23"/>
                      <a:pt x="66" y="23"/>
                      <a:pt x="66" y="23"/>
                    </a:cubicBezTo>
                    <a:cubicBezTo>
                      <a:pt x="85" y="143"/>
                      <a:pt x="85" y="143"/>
                      <a:pt x="85" y="143"/>
                    </a:cubicBezTo>
                    <a:cubicBezTo>
                      <a:pt x="84" y="143"/>
                      <a:pt x="84" y="143"/>
                      <a:pt x="84" y="143"/>
                    </a:cubicBezTo>
                    <a:cubicBezTo>
                      <a:pt x="72" y="130"/>
                      <a:pt x="61" y="120"/>
                      <a:pt x="54" y="117"/>
                    </a:cubicBezTo>
                    <a:cubicBezTo>
                      <a:pt x="43" y="110"/>
                      <a:pt x="33" y="109"/>
                      <a:pt x="26" y="113"/>
                    </a:cubicBezTo>
                    <a:cubicBezTo>
                      <a:pt x="26" y="113"/>
                      <a:pt x="26" y="113"/>
                      <a:pt x="26" y="113"/>
                    </a:cubicBezTo>
                    <a:cubicBezTo>
                      <a:pt x="0" y="125"/>
                      <a:pt x="0" y="125"/>
                      <a:pt x="0" y="125"/>
                    </a:cubicBezTo>
                    <a:cubicBezTo>
                      <a:pt x="11" y="145"/>
                      <a:pt x="11" y="145"/>
                      <a:pt x="11" y="145"/>
                    </a:cubicBezTo>
                    <a:cubicBezTo>
                      <a:pt x="13" y="172"/>
                      <a:pt x="31" y="204"/>
                      <a:pt x="54" y="217"/>
                    </a:cubicBezTo>
                    <a:cubicBezTo>
                      <a:pt x="57" y="218"/>
                      <a:pt x="60" y="220"/>
                      <a:pt x="64" y="221"/>
                    </a:cubicBezTo>
                    <a:cubicBezTo>
                      <a:pt x="90" y="249"/>
                      <a:pt x="90" y="249"/>
                      <a:pt x="90" y="249"/>
                    </a:cubicBezTo>
                    <a:cubicBezTo>
                      <a:pt x="90" y="353"/>
                      <a:pt x="90" y="353"/>
                      <a:pt x="90" y="353"/>
                    </a:cubicBezTo>
                    <a:cubicBezTo>
                      <a:pt x="90" y="359"/>
                      <a:pt x="96" y="369"/>
                      <a:pt x="101" y="372"/>
                    </a:cubicBezTo>
                    <a:cubicBezTo>
                      <a:pt x="322" y="500"/>
                      <a:pt x="322" y="500"/>
                      <a:pt x="322" y="500"/>
                    </a:cubicBezTo>
                    <a:cubicBezTo>
                      <a:pt x="373" y="555"/>
                      <a:pt x="373" y="555"/>
                      <a:pt x="373" y="555"/>
                    </a:cubicBezTo>
                    <a:cubicBezTo>
                      <a:pt x="398" y="543"/>
                      <a:pt x="398" y="543"/>
                      <a:pt x="398" y="543"/>
                    </a:cubicBezTo>
                    <a:cubicBezTo>
                      <a:pt x="398" y="543"/>
                      <a:pt x="398" y="543"/>
                      <a:pt x="398" y="543"/>
                    </a:cubicBezTo>
                    <a:cubicBezTo>
                      <a:pt x="399" y="542"/>
                      <a:pt x="399" y="541"/>
                      <a:pt x="399" y="540"/>
                    </a:cubicBezTo>
                    <a:cubicBezTo>
                      <a:pt x="399" y="200"/>
                      <a:pt x="399" y="200"/>
                      <a:pt x="399" y="200"/>
                    </a:cubicBezTo>
                    <a:cubicBezTo>
                      <a:pt x="399" y="195"/>
                      <a:pt x="393" y="184"/>
                      <a:pt x="388" y="181"/>
                    </a:cubicBezTo>
                    <a:close/>
                  </a:path>
                </a:pathLst>
              </a:custGeom>
              <a:solidFill>
                <a:srgbClr val="002060"/>
              </a:solidFill>
              <a:ln w="9525">
                <a:solidFill>
                  <a:srgbClr val="000000"/>
                </a:solidFill>
                <a:round/>
                <a:headEnd/>
                <a:tailEnd/>
              </a:ln>
            </p:spPr>
            <p:txBody>
              <a:bodyPr anchor="ctr"/>
              <a:lstStyle/>
              <a:p>
                <a:pPr algn="ctr"/>
                <a:endParaRPr/>
              </a:p>
            </p:txBody>
          </p:sp>
          <p:sp>
            <p:nvSpPr>
              <p:cNvPr id="135" name="iṡḷiḍé">
                <a:extLst>
                  <a:ext uri="{FF2B5EF4-FFF2-40B4-BE49-F238E27FC236}">
                    <a16:creationId xmlns:a16="http://schemas.microsoft.com/office/drawing/2014/main" id="{5367CF02-DB73-4B24-92A1-3BF2643B8BF4}"/>
                  </a:ext>
                </a:extLst>
              </p:cNvPr>
              <p:cNvSpPr/>
              <p:nvPr/>
            </p:nvSpPr>
            <p:spPr bwMode="auto">
              <a:xfrm>
                <a:off x="6161088" y="3208338"/>
                <a:ext cx="1279525" cy="1816100"/>
              </a:xfrm>
              <a:custGeom>
                <a:avLst/>
                <a:gdLst>
                  <a:gd name="T0" fmla="*/ 43 w 388"/>
                  <a:gd name="T1" fmla="*/ 224 h 551"/>
                  <a:gd name="T2" fmla="*/ 66 w 388"/>
                  <a:gd name="T3" fmla="*/ 231 h 551"/>
                  <a:gd name="T4" fmla="*/ 79 w 388"/>
                  <a:gd name="T5" fmla="*/ 251 h 551"/>
                  <a:gd name="T6" fmla="*/ 79 w 388"/>
                  <a:gd name="T7" fmla="*/ 360 h 551"/>
                  <a:gd name="T8" fmla="*/ 90 w 388"/>
                  <a:gd name="T9" fmla="*/ 379 h 551"/>
                  <a:gd name="T10" fmla="*/ 384 w 388"/>
                  <a:gd name="T11" fmla="*/ 549 h 551"/>
                  <a:gd name="T12" fmla="*/ 388 w 388"/>
                  <a:gd name="T13" fmla="*/ 547 h 551"/>
                  <a:gd name="T14" fmla="*/ 388 w 388"/>
                  <a:gd name="T15" fmla="*/ 207 h 551"/>
                  <a:gd name="T16" fmla="*/ 377 w 388"/>
                  <a:gd name="T17" fmla="*/ 188 h 551"/>
                  <a:gd name="T18" fmla="*/ 282 w 388"/>
                  <a:gd name="T19" fmla="*/ 134 h 551"/>
                  <a:gd name="T20" fmla="*/ 271 w 388"/>
                  <a:gd name="T21" fmla="*/ 113 h 551"/>
                  <a:gd name="T22" fmla="*/ 277 w 388"/>
                  <a:gd name="T23" fmla="*/ 89 h 551"/>
                  <a:gd name="T24" fmla="*/ 233 w 388"/>
                  <a:gd name="T25" fmla="*/ 14 h 551"/>
                  <a:gd name="T26" fmla="*/ 190 w 388"/>
                  <a:gd name="T27" fmla="*/ 39 h 551"/>
                  <a:gd name="T28" fmla="*/ 198 w 388"/>
                  <a:gd name="T29" fmla="*/ 78 h 551"/>
                  <a:gd name="T30" fmla="*/ 195 w 388"/>
                  <a:gd name="T31" fmla="*/ 83 h 551"/>
                  <a:gd name="T32" fmla="*/ 83 w 388"/>
                  <a:gd name="T33" fmla="*/ 18 h 551"/>
                  <a:gd name="T34" fmla="*/ 79 w 388"/>
                  <a:gd name="T35" fmla="*/ 21 h 551"/>
                  <a:gd name="T36" fmla="*/ 79 w 388"/>
                  <a:gd name="T37" fmla="*/ 150 h 551"/>
                  <a:gd name="T38" fmla="*/ 73 w 388"/>
                  <a:gd name="T39" fmla="*/ 150 h 551"/>
                  <a:gd name="T40" fmla="*/ 43 w 388"/>
                  <a:gd name="T41" fmla="*/ 124 h 551"/>
                  <a:gd name="T42" fmla="*/ 0 w 388"/>
                  <a:gd name="T43" fmla="*/ 149 h 551"/>
                  <a:gd name="T44" fmla="*/ 43 w 388"/>
                  <a:gd name="T45" fmla="*/ 224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8" h="551">
                    <a:moveTo>
                      <a:pt x="43" y="224"/>
                    </a:moveTo>
                    <a:cubicBezTo>
                      <a:pt x="48" y="227"/>
                      <a:pt x="57" y="229"/>
                      <a:pt x="66" y="231"/>
                    </a:cubicBezTo>
                    <a:cubicBezTo>
                      <a:pt x="71" y="232"/>
                      <a:pt x="79" y="244"/>
                      <a:pt x="79" y="251"/>
                    </a:cubicBezTo>
                    <a:cubicBezTo>
                      <a:pt x="79" y="360"/>
                      <a:pt x="79" y="360"/>
                      <a:pt x="79" y="360"/>
                    </a:cubicBezTo>
                    <a:cubicBezTo>
                      <a:pt x="79" y="366"/>
                      <a:pt x="85" y="377"/>
                      <a:pt x="90" y="379"/>
                    </a:cubicBezTo>
                    <a:cubicBezTo>
                      <a:pt x="384" y="549"/>
                      <a:pt x="384" y="549"/>
                      <a:pt x="384" y="549"/>
                    </a:cubicBezTo>
                    <a:cubicBezTo>
                      <a:pt x="386" y="551"/>
                      <a:pt x="388" y="550"/>
                      <a:pt x="388" y="547"/>
                    </a:cubicBezTo>
                    <a:cubicBezTo>
                      <a:pt x="388" y="207"/>
                      <a:pt x="388" y="207"/>
                      <a:pt x="388" y="207"/>
                    </a:cubicBezTo>
                    <a:cubicBezTo>
                      <a:pt x="388" y="202"/>
                      <a:pt x="382" y="191"/>
                      <a:pt x="377" y="188"/>
                    </a:cubicBezTo>
                    <a:cubicBezTo>
                      <a:pt x="282" y="134"/>
                      <a:pt x="282" y="134"/>
                      <a:pt x="282" y="134"/>
                    </a:cubicBezTo>
                    <a:cubicBezTo>
                      <a:pt x="276" y="130"/>
                      <a:pt x="270" y="117"/>
                      <a:pt x="271" y="113"/>
                    </a:cubicBezTo>
                    <a:cubicBezTo>
                      <a:pt x="275" y="104"/>
                      <a:pt x="277" y="95"/>
                      <a:pt x="277" y="89"/>
                    </a:cubicBezTo>
                    <a:cubicBezTo>
                      <a:pt x="277" y="62"/>
                      <a:pt x="257" y="28"/>
                      <a:pt x="233" y="14"/>
                    </a:cubicBezTo>
                    <a:cubicBezTo>
                      <a:pt x="209" y="0"/>
                      <a:pt x="190" y="11"/>
                      <a:pt x="190" y="39"/>
                    </a:cubicBezTo>
                    <a:cubicBezTo>
                      <a:pt x="190" y="47"/>
                      <a:pt x="193" y="61"/>
                      <a:pt x="198" y="78"/>
                    </a:cubicBezTo>
                    <a:cubicBezTo>
                      <a:pt x="199" y="83"/>
                      <a:pt x="198" y="85"/>
                      <a:pt x="195" y="83"/>
                    </a:cubicBezTo>
                    <a:cubicBezTo>
                      <a:pt x="83" y="18"/>
                      <a:pt x="83" y="18"/>
                      <a:pt x="83" y="18"/>
                    </a:cubicBezTo>
                    <a:cubicBezTo>
                      <a:pt x="80" y="17"/>
                      <a:pt x="79" y="18"/>
                      <a:pt x="79" y="21"/>
                    </a:cubicBezTo>
                    <a:cubicBezTo>
                      <a:pt x="79" y="150"/>
                      <a:pt x="79" y="150"/>
                      <a:pt x="79" y="150"/>
                    </a:cubicBezTo>
                    <a:cubicBezTo>
                      <a:pt x="79" y="153"/>
                      <a:pt x="76" y="153"/>
                      <a:pt x="73" y="150"/>
                    </a:cubicBezTo>
                    <a:cubicBezTo>
                      <a:pt x="60" y="137"/>
                      <a:pt x="50" y="128"/>
                      <a:pt x="43" y="124"/>
                    </a:cubicBezTo>
                    <a:cubicBezTo>
                      <a:pt x="19" y="110"/>
                      <a:pt x="0" y="121"/>
                      <a:pt x="0" y="149"/>
                    </a:cubicBezTo>
                    <a:cubicBezTo>
                      <a:pt x="0" y="177"/>
                      <a:pt x="19" y="210"/>
                      <a:pt x="43" y="224"/>
                    </a:cubicBezTo>
                    <a:close/>
                  </a:path>
                </a:pathLst>
              </a:custGeom>
              <a:solidFill>
                <a:srgbClr val="1891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ïşḷîdé">
                <a:extLst>
                  <a:ext uri="{FF2B5EF4-FFF2-40B4-BE49-F238E27FC236}">
                    <a16:creationId xmlns:a16="http://schemas.microsoft.com/office/drawing/2014/main" id="{80B15109-5B15-4F49-832B-110AD95BCC92}"/>
                  </a:ext>
                </a:extLst>
              </p:cNvPr>
              <p:cNvSpPr/>
              <p:nvPr/>
            </p:nvSpPr>
            <p:spPr bwMode="auto">
              <a:xfrm>
                <a:off x="5162551" y="1095375"/>
                <a:ext cx="1360488" cy="1819275"/>
              </a:xfrm>
              <a:custGeom>
                <a:avLst/>
                <a:gdLst>
                  <a:gd name="T0" fmla="*/ 406 w 412"/>
                  <a:gd name="T1" fmla="*/ 424 h 552"/>
                  <a:gd name="T2" fmla="*/ 412 w 412"/>
                  <a:gd name="T3" fmla="*/ 401 h 552"/>
                  <a:gd name="T4" fmla="*/ 369 w 412"/>
                  <a:gd name="T5" fmla="*/ 326 h 552"/>
                  <a:gd name="T6" fmla="*/ 346 w 412"/>
                  <a:gd name="T7" fmla="*/ 319 h 552"/>
                  <a:gd name="T8" fmla="*/ 333 w 412"/>
                  <a:gd name="T9" fmla="*/ 299 h 552"/>
                  <a:gd name="T10" fmla="*/ 333 w 412"/>
                  <a:gd name="T11" fmla="*/ 190 h 552"/>
                  <a:gd name="T12" fmla="*/ 322 w 412"/>
                  <a:gd name="T13" fmla="*/ 171 h 552"/>
                  <a:gd name="T14" fmla="*/ 28 w 412"/>
                  <a:gd name="T15" fmla="*/ 1 h 552"/>
                  <a:gd name="T16" fmla="*/ 25 w 412"/>
                  <a:gd name="T17" fmla="*/ 0 h 552"/>
                  <a:gd name="T18" fmla="*/ 25 w 412"/>
                  <a:gd name="T19" fmla="*/ 0 h 552"/>
                  <a:gd name="T20" fmla="*/ 25 w 412"/>
                  <a:gd name="T21" fmla="*/ 0 h 552"/>
                  <a:gd name="T22" fmla="*/ 25 w 412"/>
                  <a:gd name="T23" fmla="*/ 0 h 552"/>
                  <a:gd name="T24" fmla="*/ 0 w 412"/>
                  <a:gd name="T25" fmla="*/ 12 h 552"/>
                  <a:gd name="T26" fmla="*/ 3 w 412"/>
                  <a:gd name="T27" fmla="*/ 37 h 552"/>
                  <a:gd name="T28" fmla="*/ 24 w 412"/>
                  <a:gd name="T29" fmla="*/ 105 h 552"/>
                  <a:gd name="T30" fmla="*/ 24 w 412"/>
                  <a:gd name="T31" fmla="*/ 343 h 552"/>
                  <a:gd name="T32" fmla="*/ 35 w 412"/>
                  <a:gd name="T33" fmla="*/ 362 h 552"/>
                  <a:gd name="T34" fmla="*/ 126 w 412"/>
                  <a:gd name="T35" fmla="*/ 414 h 552"/>
                  <a:gd name="T36" fmla="*/ 139 w 412"/>
                  <a:gd name="T37" fmla="*/ 443 h 552"/>
                  <a:gd name="T38" fmla="*/ 135 w 412"/>
                  <a:gd name="T39" fmla="*/ 461 h 552"/>
                  <a:gd name="T40" fmla="*/ 176 w 412"/>
                  <a:gd name="T41" fmla="*/ 534 h 552"/>
                  <a:gd name="T42" fmla="*/ 182 w 412"/>
                  <a:gd name="T43" fmla="*/ 552 h 552"/>
                  <a:gd name="T44" fmla="*/ 209 w 412"/>
                  <a:gd name="T45" fmla="*/ 539 h 552"/>
                  <a:gd name="T46" fmla="*/ 209 w 412"/>
                  <a:gd name="T47" fmla="*/ 539 h 552"/>
                  <a:gd name="T48" fmla="*/ 222 w 412"/>
                  <a:gd name="T49" fmla="*/ 511 h 552"/>
                  <a:gd name="T50" fmla="*/ 217 w 412"/>
                  <a:gd name="T51" fmla="*/ 485 h 552"/>
                  <a:gd name="T52" fmla="*/ 219 w 412"/>
                  <a:gd name="T53" fmla="*/ 477 h 552"/>
                  <a:gd name="T54" fmla="*/ 238 w 412"/>
                  <a:gd name="T55" fmla="*/ 479 h 552"/>
                  <a:gd name="T56" fmla="*/ 265 w 412"/>
                  <a:gd name="T57" fmla="*/ 494 h 552"/>
                  <a:gd name="T58" fmla="*/ 307 w 412"/>
                  <a:gd name="T59" fmla="*/ 544 h 552"/>
                  <a:gd name="T60" fmla="*/ 332 w 412"/>
                  <a:gd name="T61" fmla="*/ 532 h 552"/>
                  <a:gd name="T62" fmla="*/ 332 w 412"/>
                  <a:gd name="T63" fmla="*/ 532 h 552"/>
                  <a:gd name="T64" fmla="*/ 332 w 412"/>
                  <a:gd name="T65" fmla="*/ 532 h 552"/>
                  <a:gd name="T66" fmla="*/ 332 w 412"/>
                  <a:gd name="T67" fmla="*/ 532 h 552"/>
                  <a:gd name="T68" fmla="*/ 333 w 412"/>
                  <a:gd name="T69" fmla="*/ 529 h 552"/>
                  <a:gd name="T70" fmla="*/ 333 w 412"/>
                  <a:gd name="T71" fmla="*/ 410 h 552"/>
                  <a:gd name="T72" fmla="*/ 371 w 412"/>
                  <a:gd name="T73" fmla="*/ 443 h 552"/>
                  <a:gd name="T74" fmla="*/ 391 w 412"/>
                  <a:gd name="T75" fmla="*/ 432 h 552"/>
                  <a:gd name="T76" fmla="*/ 406 w 412"/>
                  <a:gd name="T77" fmla="*/ 424 h 552"/>
                  <a:gd name="T78" fmla="*/ 406 w 412"/>
                  <a:gd name="T79" fmla="*/ 424 h 552"/>
                  <a:gd name="T80" fmla="*/ 406 w 412"/>
                  <a:gd name="T81" fmla="*/ 4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2" h="552">
                    <a:moveTo>
                      <a:pt x="406" y="424"/>
                    </a:moveTo>
                    <a:cubicBezTo>
                      <a:pt x="410" y="418"/>
                      <a:pt x="412" y="411"/>
                      <a:pt x="412" y="401"/>
                    </a:cubicBezTo>
                    <a:cubicBezTo>
                      <a:pt x="412" y="373"/>
                      <a:pt x="393" y="340"/>
                      <a:pt x="369" y="326"/>
                    </a:cubicBezTo>
                    <a:cubicBezTo>
                      <a:pt x="363" y="323"/>
                      <a:pt x="355" y="321"/>
                      <a:pt x="346" y="319"/>
                    </a:cubicBezTo>
                    <a:cubicBezTo>
                      <a:pt x="341" y="318"/>
                      <a:pt x="333" y="306"/>
                      <a:pt x="333" y="299"/>
                    </a:cubicBezTo>
                    <a:cubicBezTo>
                      <a:pt x="333" y="190"/>
                      <a:pt x="333" y="190"/>
                      <a:pt x="333" y="190"/>
                    </a:cubicBezTo>
                    <a:cubicBezTo>
                      <a:pt x="333" y="184"/>
                      <a:pt x="327" y="173"/>
                      <a:pt x="322" y="171"/>
                    </a:cubicBezTo>
                    <a:cubicBezTo>
                      <a:pt x="28" y="1"/>
                      <a:pt x="28" y="1"/>
                      <a:pt x="28" y="1"/>
                    </a:cubicBezTo>
                    <a:cubicBezTo>
                      <a:pt x="27" y="0"/>
                      <a:pt x="26" y="0"/>
                      <a:pt x="25" y="0"/>
                    </a:cubicBezTo>
                    <a:cubicBezTo>
                      <a:pt x="25" y="0"/>
                      <a:pt x="25" y="0"/>
                      <a:pt x="25" y="0"/>
                    </a:cubicBezTo>
                    <a:cubicBezTo>
                      <a:pt x="25" y="0"/>
                      <a:pt x="25" y="0"/>
                      <a:pt x="25" y="0"/>
                    </a:cubicBezTo>
                    <a:cubicBezTo>
                      <a:pt x="25" y="0"/>
                      <a:pt x="25" y="0"/>
                      <a:pt x="25" y="0"/>
                    </a:cubicBezTo>
                    <a:cubicBezTo>
                      <a:pt x="0" y="12"/>
                      <a:pt x="0" y="12"/>
                      <a:pt x="0" y="12"/>
                    </a:cubicBezTo>
                    <a:cubicBezTo>
                      <a:pt x="3" y="37"/>
                      <a:pt x="3" y="37"/>
                      <a:pt x="3" y="37"/>
                    </a:cubicBezTo>
                    <a:cubicBezTo>
                      <a:pt x="24" y="105"/>
                      <a:pt x="24" y="105"/>
                      <a:pt x="24" y="105"/>
                    </a:cubicBezTo>
                    <a:cubicBezTo>
                      <a:pt x="24" y="343"/>
                      <a:pt x="24" y="343"/>
                      <a:pt x="24" y="343"/>
                    </a:cubicBezTo>
                    <a:cubicBezTo>
                      <a:pt x="24" y="348"/>
                      <a:pt x="30" y="359"/>
                      <a:pt x="35" y="362"/>
                    </a:cubicBezTo>
                    <a:cubicBezTo>
                      <a:pt x="126" y="414"/>
                      <a:pt x="126" y="414"/>
                      <a:pt x="126" y="414"/>
                    </a:cubicBezTo>
                    <a:cubicBezTo>
                      <a:pt x="139" y="443"/>
                      <a:pt x="139" y="443"/>
                      <a:pt x="139" y="443"/>
                    </a:cubicBezTo>
                    <a:cubicBezTo>
                      <a:pt x="137" y="450"/>
                      <a:pt x="135" y="456"/>
                      <a:pt x="135" y="461"/>
                    </a:cubicBezTo>
                    <a:cubicBezTo>
                      <a:pt x="135" y="487"/>
                      <a:pt x="153" y="520"/>
                      <a:pt x="176" y="534"/>
                    </a:cubicBezTo>
                    <a:cubicBezTo>
                      <a:pt x="182" y="552"/>
                      <a:pt x="182" y="552"/>
                      <a:pt x="182" y="552"/>
                    </a:cubicBezTo>
                    <a:cubicBezTo>
                      <a:pt x="209" y="539"/>
                      <a:pt x="209" y="539"/>
                      <a:pt x="209" y="539"/>
                    </a:cubicBezTo>
                    <a:cubicBezTo>
                      <a:pt x="209" y="539"/>
                      <a:pt x="209" y="539"/>
                      <a:pt x="209" y="539"/>
                    </a:cubicBezTo>
                    <a:cubicBezTo>
                      <a:pt x="217" y="534"/>
                      <a:pt x="222" y="525"/>
                      <a:pt x="222" y="511"/>
                    </a:cubicBezTo>
                    <a:cubicBezTo>
                      <a:pt x="222" y="505"/>
                      <a:pt x="220" y="496"/>
                      <a:pt x="217" y="485"/>
                    </a:cubicBezTo>
                    <a:cubicBezTo>
                      <a:pt x="219" y="477"/>
                      <a:pt x="219" y="477"/>
                      <a:pt x="219" y="477"/>
                    </a:cubicBezTo>
                    <a:cubicBezTo>
                      <a:pt x="238" y="479"/>
                      <a:pt x="238" y="479"/>
                      <a:pt x="238" y="479"/>
                    </a:cubicBezTo>
                    <a:cubicBezTo>
                      <a:pt x="265" y="494"/>
                      <a:pt x="265" y="494"/>
                      <a:pt x="265" y="494"/>
                    </a:cubicBezTo>
                    <a:cubicBezTo>
                      <a:pt x="307" y="544"/>
                      <a:pt x="307" y="544"/>
                      <a:pt x="307" y="544"/>
                    </a:cubicBezTo>
                    <a:cubicBezTo>
                      <a:pt x="332" y="532"/>
                      <a:pt x="332" y="532"/>
                      <a:pt x="332" y="532"/>
                    </a:cubicBezTo>
                    <a:cubicBezTo>
                      <a:pt x="332" y="532"/>
                      <a:pt x="332" y="532"/>
                      <a:pt x="332" y="532"/>
                    </a:cubicBezTo>
                    <a:cubicBezTo>
                      <a:pt x="332" y="532"/>
                      <a:pt x="332" y="532"/>
                      <a:pt x="332" y="532"/>
                    </a:cubicBezTo>
                    <a:cubicBezTo>
                      <a:pt x="332" y="532"/>
                      <a:pt x="332" y="532"/>
                      <a:pt x="332" y="532"/>
                    </a:cubicBezTo>
                    <a:cubicBezTo>
                      <a:pt x="333" y="531"/>
                      <a:pt x="333" y="531"/>
                      <a:pt x="333" y="529"/>
                    </a:cubicBezTo>
                    <a:cubicBezTo>
                      <a:pt x="333" y="410"/>
                      <a:pt x="333" y="410"/>
                      <a:pt x="333" y="410"/>
                    </a:cubicBezTo>
                    <a:cubicBezTo>
                      <a:pt x="371" y="443"/>
                      <a:pt x="371" y="443"/>
                      <a:pt x="371" y="443"/>
                    </a:cubicBezTo>
                    <a:cubicBezTo>
                      <a:pt x="391" y="432"/>
                      <a:pt x="391" y="432"/>
                      <a:pt x="391" y="432"/>
                    </a:cubicBezTo>
                    <a:cubicBezTo>
                      <a:pt x="397" y="431"/>
                      <a:pt x="402" y="428"/>
                      <a:pt x="406" y="424"/>
                    </a:cubicBezTo>
                    <a:cubicBezTo>
                      <a:pt x="406" y="424"/>
                      <a:pt x="406" y="424"/>
                      <a:pt x="406" y="424"/>
                    </a:cubicBezTo>
                    <a:cubicBezTo>
                      <a:pt x="406" y="424"/>
                      <a:pt x="406" y="424"/>
                      <a:pt x="406" y="424"/>
                    </a:cubicBezTo>
                  </a:path>
                </a:pathLst>
              </a:custGeom>
              <a:solidFill>
                <a:srgbClr val="002E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îśḻïdè">
                <a:extLst>
                  <a:ext uri="{FF2B5EF4-FFF2-40B4-BE49-F238E27FC236}">
                    <a16:creationId xmlns:a16="http://schemas.microsoft.com/office/drawing/2014/main" id="{DEACFB7E-885C-432A-B90D-913190E34CA4}"/>
                  </a:ext>
                </a:extLst>
              </p:cNvPr>
              <p:cNvSpPr/>
              <p:nvPr/>
            </p:nvSpPr>
            <p:spPr bwMode="auto">
              <a:xfrm>
                <a:off x="5159376" y="1135063"/>
                <a:ext cx="1281113" cy="1812925"/>
              </a:xfrm>
              <a:custGeom>
                <a:avLst/>
                <a:gdLst>
                  <a:gd name="T0" fmla="*/ 344 w 388"/>
                  <a:gd name="T1" fmla="*/ 326 h 550"/>
                  <a:gd name="T2" fmla="*/ 321 w 388"/>
                  <a:gd name="T3" fmla="*/ 319 h 550"/>
                  <a:gd name="T4" fmla="*/ 309 w 388"/>
                  <a:gd name="T5" fmla="*/ 299 h 550"/>
                  <a:gd name="T6" fmla="*/ 309 w 388"/>
                  <a:gd name="T7" fmla="*/ 190 h 550"/>
                  <a:gd name="T8" fmla="*/ 298 w 388"/>
                  <a:gd name="T9" fmla="*/ 171 h 550"/>
                  <a:gd name="T10" fmla="*/ 3 w 388"/>
                  <a:gd name="T11" fmla="*/ 1 h 550"/>
                  <a:gd name="T12" fmla="*/ 0 w 388"/>
                  <a:gd name="T13" fmla="*/ 3 h 550"/>
                  <a:gd name="T14" fmla="*/ 0 w 388"/>
                  <a:gd name="T15" fmla="*/ 343 h 550"/>
                  <a:gd name="T16" fmla="*/ 11 w 388"/>
                  <a:gd name="T17" fmla="*/ 362 h 550"/>
                  <a:gd name="T18" fmla="*/ 105 w 388"/>
                  <a:gd name="T19" fmla="*/ 417 h 550"/>
                  <a:gd name="T20" fmla="*/ 116 w 388"/>
                  <a:gd name="T21" fmla="*/ 437 h 550"/>
                  <a:gd name="T22" fmla="*/ 111 w 388"/>
                  <a:gd name="T23" fmla="*/ 461 h 550"/>
                  <a:gd name="T24" fmla="*/ 154 w 388"/>
                  <a:gd name="T25" fmla="*/ 536 h 550"/>
                  <a:gd name="T26" fmla="*/ 198 w 388"/>
                  <a:gd name="T27" fmla="*/ 511 h 550"/>
                  <a:gd name="T28" fmla="*/ 190 w 388"/>
                  <a:gd name="T29" fmla="*/ 473 h 550"/>
                  <a:gd name="T30" fmla="*/ 193 w 388"/>
                  <a:gd name="T31" fmla="*/ 467 h 550"/>
                  <a:gd name="T32" fmla="*/ 305 w 388"/>
                  <a:gd name="T33" fmla="*/ 532 h 550"/>
                  <a:gd name="T34" fmla="*/ 309 w 388"/>
                  <a:gd name="T35" fmla="*/ 530 h 550"/>
                  <a:gd name="T36" fmla="*/ 309 w 388"/>
                  <a:gd name="T37" fmla="*/ 400 h 550"/>
                  <a:gd name="T38" fmla="*/ 315 w 388"/>
                  <a:gd name="T39" fmla="*/ 400 h 550"/>
                  <a:gd name="T40" fmla="*/ 344 w 388"/>
                  <a:gd name="T41" fmla="*/ 426 h 550"/>
                  <a:gd name="T42" fmla="*/ 388 w 388"/>
                  <a:gd name="T43" fmla="*/ 401 h 550"/>
                  <a:gd name="T44" fmla="*/ 344 w 388"/>
                  <a:gd name="T45" fmla="*/ 326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8" h="550">
                    <a:moveTo>
                      <a:pt x="344" y="326"/>
                    </a:moveTo>
                    <a:cubicBezTo>
                      <a:pt x="339" y="323"/>
                      <a:pt x="331" y="321"/>
                      <a:pt x="321" y="319"/>
                    </a:cubicBezTo>
                    <a:cubicBezTo>
                      <a:pt x="317" y="318"/>
                      <a:pt x="309" y="306"/>
                      <a:pt x="309" y="299"/>
                    </a:cubicBezTo>
                    <a:cubicBezTo>
                      <a:pt x="309" y="190"/>
                      <a:pt x="309" y="190"/>
                      <a:pt x="309" y="190"/>
                    </a:cubicBezTo>
                    <a:cubicBezTo>
                      <a:pt x="309" y="184"/>
                      <a:pt x="303" y="174"/>
                      <a:pt x="298" y="171"/>
                    </a:cubicBezTo>
                    <a:cubicBezTo>
                      <a:pt x="3" y="1"/>
                      <a:pt x="3" y="1"/>
                      <a:pt x="3" y="1"/>
                    </a:cubicBezTo>
                    <a:cubicBezTo>
                      <a:pt x="1" y="0"/>
                      <a:pt x="0" y="0"/>
                      <a:pt x="0" y="3"/>
                    </a:cubicBezTo>
                    <a:cubicBezTo>
                      <a:pt x="0" y="343"/>
                      <a:pt x="0" y="343"/>
                      <a:pt x="0" y="343"/>
                    </a:cubicBezTo>
                    <a:cubicBezTo>
                      <a:pt x="0" y="348"/>
                      <a:pt x="6" y="359"/>
                      <a:pt x="11" y="362"/>
                    </a:cubicBezTo>
                    <a:cubicBezTo>
                      <a:pt x="105" y="417"/>
                      <a:pt x="105" y="417"/>
                      <a:pt x="105" y="417"/>
                    </a:cubicBezTo>
                    <a:cubicBezTo>
                      <a:pt x="111" y="420"/>
                      <a:pt x="118" y="433"/>
                      <a:pt x="116" y="437"/>
                    </a:cubicBezTo>
                    <a:cubicBezTo>
                      <a:pt x="113" y="447"/>
                      <a:pt x="111" y="455"/>
                      <a:pt x="111" y="461"/>
                    </a:cubicBezTo>
                    <a:cubicBezTo>
                      <a:pt x="111" y="489"/>
                      <a:pt x="130" y="522"/>
                      <a:pt x="154" y="536"/>
                    </a:cubicBezTo>
                    <a:cubicBezTo>
                      <a:pt x="178" y="550"/>
                      <a:pt x="198" y="539"/>
                      <a:pt x="198" y="511"/>
                    </a:cubicBezTo>
                    <a:cubicBezTo>
                      <a:pt x="198" y="504"/>
                      <a:pt x="194" y="489"/>
                      <a:pt x="190" y="473"/>
                    </a:cubicBezTo>
                    <a:cubicBezTo>
                      <a:pt x="189" y="468"/>
                      <a:pt x="190" y="465"/>
                      <a:pt x="193" y="467"/>
                    </a:cubicBezTo>
                    <a:cubicBezTo>
                      <a:pt x="305" y="532"/>
                      <a:pt x="305" y="532"/>
                      <a:pt x="305" y="532"/>
                    </a:cubicBezTo>
                    <a:cubicBezTo>
                      <a:pt x="307" y="533"/>
                      <a:pt x="309" y="532"/>
                      <a:pt x="309" y="530"/>
                    </a:cubicBezTo>
                    <a:cubicBezTo>
                      <a:pt x="309" y="400"/>
                      <a:pt x="309" y="400"/>
                      <a:pt x="309" y="400"/>
                    </a:cubicBezTo>
                    <a:cubicBezTo>
                      <a:pt x="309" y="397"/>
                      <a:pt x="311" y="397"/>
                      <a:pt x="315" y="400"/>
                    </a:cubicBezTo>
                    <a:cubicBezTo>
                      <a:pt x="327" y="413"/>
                      <a:pt x="338" y="423"/>
                      <a:pt x="344" y="426"/>
                    </a:cubicBezTo>
                    <a:cubicBezTo>
                      <a:pt x="368" y="440"/>
                      <a:pt x="388" y="429"/>
                      <a:pt x="388" y="401"/>
                    </a:cubicBezTo>
                    <a:cubicBezTo>
                      <a:pt x="388" y="374"/>
                      <a:pt x="368" y="340"/>
                      <a:pt x="344" y="326"/>
                    </a:cubicBezTo>
                  </a:path>
                </a:pathLst>
              </a:custGeom>
              <a:solidFill>
                <a:srgbClr val="006A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îṥľiḋê">
                <a:extLst>
                  <a:ext uri="{FF2B5EF4-FFF2-40B4-BE49-F238E27FC236}">
                    <a16:creationId xmlns:a16="http://schemas.microsoft.com/office/drawing/2014/main" id="{D4FB42F3-B1E8-47FC-934C-9421CC2FD401}"/>
                  </a:ext>
                </a:extLst>
              </p:cNvPr>
              <p:cNvSpPr/>
              <p:nvPr/>
            </p:nvSpPr>
            <p:spPr bwMode="auto">
              <a:xfrm>
                <a:off x="5162551" y="2506663"/>
                <a:ext cx="307975" cy="863600"/>
              </a:xfrm>
              <a:custGeom>
                <a:avLst/>
                <a:gdLst>
                  <a:gd name="T0" fmla="*/ 26 w 93"/>
                  <a:gd name="T1" fmla="*/ 222 h 262"/>
                  <a:gd name="T2" fmla="*/ 25 w 93"/>
                  <a:gd name="T3" fmla="*/ 222 h 262"/>
                  <a:gd name="T4" fmla="*/ 25 w 93"/>
                  <a:gd name="T5" fmla="*/ 222 h 262"/>
                  <a:gd name="T6" fmla="*/ 0 w 93"/>
                  <a:gd name="T7" fmla="*/ 234 h 262"/>
                  <a:gd name="T8" fmla="*/ 1 w 93"/>
                  <a:gd name="T9" fmla="*/ 234 h 262"/>
                  <a:gd name="T10" fmla="*/ 5 w 93"/>
                  <a:gd name="T11" fmla="*/ 236 h 262"/>
                  <a:gd name="T12" fmla="*/ 28 w 93"/>
                  <a:gd name="T13" fmla="*/ 256 h 262"/>
                  <a:gd name="T14" fmla="*/ 47 w 93"/>
                  <a:gd name="T15" fmla="*/ 262 h 262"/>
                  <a:gd name="T16" fmla="*/ 68 w 93"/>
                  <a:gd name="T17" fmla="*/ 249 h 262"/>
                  <a:gd name="T18" fmla="*/ 53 w 93"/>
                  <a:gd name="T19" fmla="*/ 244 h 262"/>
                  <a:gd name="T20" fmla="*/ 30 w 93"/>
                  <a:gd name="T21" fmla="*/ 224 h 262"/>
                  <a:gd name="T22" fmla="*/ 26 w 93"/>
                  <a:gd name="T23" fmla="*/ 222 h 262"/>
                  <a:gd name="T24" fmla="*/ 25 w 93"/>
                  <a:gd name="T25" fmla="*/ 0 h 262"/>
                  <a:gd name="T26" fmla="*/ 0 w 93"/>
                  <a:gd name="T27" fmla="*/ 12 h 262"/>
                  <a:gd name="T28" fmla="*/ 1 w 93"/>
                  <a:gd name="T29" fmla="*/ 12 h 262"/>
                  <a:gd name="T30" fmla="*/ 2 w 93"/>
                  <a:gd name="T31" fmla="*/ 13 h 262"/>
                  <a:gd name="T32" fmla="*/ 93 w 93"/>
                  <a:gd name="T33" fmla="*/ 65 h 262"/>
                  <a:gd name="T34" fmla="*/ 93 w 93"/>
                  <a:gd name="T35" fmla="*/ 38 h 262"/>
                  <a:gd name="T36" fmla="*/ 28 w 93"/>
                  <a:gd name="T37" fmla="*/ 1 h 262"/>
                  <a:gd name="T38" fmla="*/ 26 w 93"/>
                  <a:gd name="T39" fmla="*/ 0 h 262"/>
                  <a:gd name="T40" fmla="*/ 25 w 93"/>
                  <a:gd name="T41" fmla="*/ 0 h 262"/>
                  <a:gd name="T42" fmla="*/ 25 w 93"/>
                  <a:gd name="T4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262">
                    <a:moveTo>
                      <a:pt x="26" y="222"/>
                    </a:moveTo>
                    <a:cubicBezTo>
                      <a:pt x="26" y="222"/>
                      <a:pt x="25" y="222"/>
                      <a:pt x="25" y="222"/>
                    </a:cubicBezTo>
                    <a:cubicBezTo>
                      <a:pt x="25" y="222"/>
                      <a:pt x="25" y="222"/>
                      <a:pt x="25" y="222"/>
                    </a:cubicBezTo>
                    <a:cubicBezTo>
                      <a:pt x="0" y="234"/>
                      <a:pt x="0" y="234"/>
                      <a:pt x="0" y="234"/>
                    </a:cubicBezTo>
                    <a:cubicBezTo>
                      <a:pt x="0" y="234"/>
                      <a:pt x="0" y="234"/>
                      <a:pt x="1" y="234"/>
                    </a:cubicBezTo>
                    <a:cubicBezTo>
                      <a:pt x="2" y="234"/>
                      <a:pt x="3" y="235"/>
                      <a:pt x="5" y="236"/>
                    </a:cubicBezTo>
                    <a:cubicBezTo>
                      <a:pt x="14" y="246"/>
                      <a:pt x="23" y="253"/>
                      <a:pt x="28" y="256"/>
                    </a:cubicBezTo>
                    <a:cubicBezTo>
                      <a:pt x="35" y="260"/>
                      <a:pt x="42" y="262"/>
                      <a:pt x="47" y="262"/>
                    </a:cubicBezTo>
                    <a:cubicBezTo>
                      <a:pt x="56" y="262"/>
                      <a:pt x="63" y="257"/>
                      <a:pt x="68" y="249"/>
                    </a:cubicBezTo>
                    <a:cubicBezTo>
                      <a:pt x="63" y="248"/>
                      <a:pt x="58" y="247"/>
                      <a:pt x="53" y="244"/>
                    </a:cubicBezTo>
                    <a:cubicBezTo>
                      <a:pt x="48" y="241"/>
                      <a:pt x="40" y="233"/>
                      <a:pt x="30" y="224"/>
                    </a:cubicBezTo>
                    <a:cubicBezTo>
                      <a:pt x="28" y="222"/>
                      <a:pt x="27" y="222"/>
                      <a:pt x="26" y="222"/>
                    </a:cubicBezTo>
                    <a:moveTo>
                      <a:pt x="25" y="0"/>
                    </a:moveTo>
                    <a:cubicBezTo>
                      <a:pt x="0" y="12"/>
                      <a:pt x="0" y="12"/>
                      <a:pt x="0" y="12"/>
                    </a:cubicBezTo>
                    <a:cubicBezTo>
                      <a:pt x="0" y="12"/>
                      <a:pt x="0" y="12"/>
                      <a:pt x="1" y="12"/>
                    </a:cubicBezTo>
                    <a:cubicBezTo>
                      <a:pt x="1" y="12"/>
                      <a:pt x="2" y="12"/>
                      <a:pt x="2" y="13"/>
                    </a:cubicBezTo>
                    <a:cubicBezTo>
                      <a:pt x="93" y="65"/>
                      <a:pt x="93" y="65"/>
                      <a:pt x="93" y="65"/>
                    </a:cubicBezTo>
                    <a:cubicBezTo>
                      <a:pt x="93" y="38"/>
                      <a:pt x="93" y="38"/>
                      <a:pt x="93" y="38"/>
                    </a:cubicBezTo>
                    <a:cubicBezTo>
                      <a:pt x="28" y="1"/>
                      <a:pt x="28" y="1"/>
                      <a:pt x="28" y="1"/>
                    </a:cubicBezTo>
                    <a:cubicBezTo>
                      <a:pt x="27" y="0"/>
                      <a:pt x="26" y="0"/>
                      <a:pt x="26" y="0"/>
                    </a:cubicBezTo>
                    <a:cubicBezTo>
                      <a:pt x="26" y="0"/>
                      <a:pt x="25" y="0"/>
                      <a:pt x="25" y="0"/>
                    </a:cubicBezTo>
                    <a:cubicBezTo>
                      <a:pt x="25" y="0"/>
                      <a:pt x="25" y="0"/>
                      <a:pt x="25" y="0"/>
                    </a:cubicBezTo>
                  </a:path>
                </a:pathLst>
              </a:custGeom>
              <a:solidFill>
                <a:srgbClr val="3909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îśľídé">
                <a:extLst>
                  <a:ext uri="{FF2B5EF4-FFF2-40B4-BE49-F238E27FC236}">
                    <a16:creationId xmlns:a16="http://schemas.microsoft.com/office/drawing/2014/main" id="{CA6310B9-4105-40AA-8FE3-CF73D739D47F}"/>
                  </a:ext>
                </a:extLst>
              </p:cNvPr>
              <p:cNvSpPr/>
              <p:nvPr/>
            </p:nvSpPr>
            <p:spPr bwMode="auto">
              <a:xfrm>
                <a:off x="5159376" y="2544763"/>
                <a:ext cx="311150" cy="1349375"/>
              </a:xfrm>
              <a:custGeom>
                <a:avLst/>
                <a:gdLst>
                  <a:gd name="T0" fmla="*/ 2 w 94"/>
                  <a:gd name="T1" fmla="*/ 0 h 409"/>
                  <a:gd name="T2" fmla="*/ 1 w 94"/>
                  <a:gd name="T3" fmla="*/ 0 h 409"/>
                  <a:gd name="T4" fmla="*/ 0 w 94"/>
                  <a:gd name="T5" fmla="*/ 3 h 409"/>
                  <a:gd name="T6" fmla="*/ 0 w 94"/>
                  <a:gd name="T7" fmla="*/ 118 h 409"/>
                  <a:gd name="T8" fmla="*/ 12 w 94"/>
                  <a:gd name="T9" fmla="*/ 138 h 409"/>
                  <a:gd name="T10" fmla="*/ 29 w 94"/>
                  <a:gd name="T11" fmla="*/ 144 h 409"/>
                  <a:gd name="T12" fmla="*/ 72 w 94"/>
                  <a:gd name="T13" fmla="*/ 219 h 409"/>
                  <a:gd name="T14" fmla="*/ 69 w 94"/>
                  <a:gd name="T15" fmla="*/ 237 h 409"/>
                  <a:gd name="T16" fmla="*/ 48 w 94"/>
                  <a:gd name="T17" fmla="*/ 250 h 409"/>
                  <a:gd name="T18" fmla="*/ 29 w 94"/>
                  <a:gd name="T19" fmla="*/ 244 h 409"/>
                  <a:gd name="T20" fmla="*/ 6 w 94"/>
                  <a:gd name="T21" fmla="*/ 224 h 409"/>
                  <a:gd name="T22" fmla="*/ 2 w 94"/>
                  <a:gd name="T23" fmla="*/ 222 h 409"/>
                  <a:gd name="T24" fmla="*/ 1 w 94"/>
                  <a:gd name="T25" fmla="*/ 222 h 409"/>
                  <a:gd name="T26" fmla="*/ 0 w 94"/>
                  <a:gd name="T27" fmla="*/ 225 h 409"/>
                  <a:gd name="T28" fmla="*/ 0 w 94"/>
                  <a:gd name="T29" fmla="*/ 343 h 409"/>
                  <a:gd name="T30" fmla="*/ 8 w 94"/>
                  <a:gd name="T31" fmla="*/ 359 h 409"/>
                  <a:gd name="T32" fmla="*/ 94 w 94"/>
                  <a:gd name="T33" fmla="*/ 409 h 409"/>
                  <a:gd name="T34" fmla="*/ 94 w 94"/>
                  <a:gd name="T35" fmla="*/ 53 h 409"/>
                  <a:gd name="T36" fmla="*/ 3 w 94"/>
                  <a:gd name="T37" fmla="*/ 1 h 409"/>
                  <a:gd name="T38" fmla="*/ 2 w 94"/>
                  <a:gd name="T39"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409">
                    <a:moveTo>
                      <a:pt x="2" y="0"/>
                    </a:moveTo>
                    <a:cubicBezTo>
                      <a:pt x="1" y="0"/>
                      <a:pt x="1" y="0"/>
                      <a:pt x="1" y="0"/>
                    </a:cubicBezTo>
                    <a:cubicBezTo>
                      <a:pt x="0" y="0"/>
                      <a:pt x="0" y="1"/>
                      <a:pt x="0" y="3"/>
                    </a:cubicBezTo>
                    <a:cubicBezTo>
                      <a:pt x="0" y="118"/>
                      <a:pt x="0" y="118"/>
                      <a:pt x="0" y="118"/>
                    </a:cubicBezTo>
                    <a:cubicBezTo>
                      <a:pt x="0" y="125"/>
                      <a:pt x="7" y="137"/>
                      <a:pt x="12" y="138"/>
                    </a:cubicBezTo>
                    <a:cubicBezTo>
                      <a:pt x="19" y="140"/>
                      <a:pt x="25" y="141"/>
                      <a:pt x="29" y="144"/>
                    </a:cubicBezTo>
                    <a:cubicBezTo>
                      <a:pt x="53" y="158"/>
                      <a:pt x="72" y="191"/>
                      <a:pt x="72" y="219"/>
                    </a:cubicBezTo>
                    <a:cubicBezTo>
                      <a:pt x="72" y="226"/>
                      <a:pt x="71" y="232"/>
                      <a:pt x="69" y="237"/>
                    </a:cubicBezTo>
                    <a:cubicBezTo>
                      <a:pt x="64" y="245"/>
                      <a:pt x="57" y="250"/>
                      <a:pt x="48" y="250"/>
                    </a:cubicBezTo>
                    <a:cubicBezTo>
                      <a:pt x="43" y="250"/>
                      <a:pt x="36" y="248"/>
                      <a:pt x="29" y="244"/>
                    </a:cubicBezTo>
                    <a:cubicBezTo>
                      <a:pt x="24" y="241"/>
                      <a:pt x="15" y="234"/>
                      <a:pt x="6" y="224"/>
                    </a:cubicBezTo>
                    <a:cubicBezTo>
                      <a:pt x="4" y="223"/>
                      <a:pt x="3" y="222"/>
                      <a:pt x="2" y="222"/>
                    </a:cubicBezTo>
                    <a:cubicBezTo>
                      <a:pt x="1" y="222"/>
                      <a:pt x="1" y="222"/>
                      <a:pt x="1" y="222"/>
                    </a:cubicBezTo>
                    <a:cubicBezTo>
                      <a:pt x="0" y="222"/>
                      <a:pt x="0" y="223"/>
                      <a:pt x="0" y="225"/>
                    </a:cubicBezTo>
                    <a:cubicBezTo>
                      <a:pt x="0" y="343"/>
                      <a:pt x="0" y="343"/>
                      <a:pt x="0" y="343"/>
                    </a:cubicBezTo>
                    <a:cubicBezTo>
                      <a:pt x="0" y="347"/>
                      <a:pt x="4" y="355"/>
                      <a:pt x="8" y="359"/>
                    </a:cubicBezTo>
                    <a:cubicBezTo>
                      <a:pt x="94" y="409"/>
                      <a:pt x="94" y="409"/>
                      <a:pt x="94" y="409"/>
                    </a:cubicBezTo>
                    <a:cubicBezTo>
                      <a:pt x="94" y="53"/>
                      <a:pt x="94" y="53"/>
                      <a:pt x="94" y="53"/>
                    </a:cubicBezTo>
                    <a:cubicBezTo>
                      <a:pt x="3" y="1"/>
                      <a:pt x="3" y="1"/>
                      <a:pt x="3" y="1"/>
                    </a:cubicBezTo>
                    <a:cubicBezTo>
                      <a:pt x="3" y="0"/>
                      <a:pt x="2" y="0"/>
                      <a:pt x="2" y="0"/>
                    </a:cubicBezTo>
                  </a:path>
                </a:pathLst>
              </a:custGeom>
              <a:solidFill>
                <a:srgbClr val="D2EC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iṡḷîďe">
                <a:extLst>
                  <a:ext uri="{FF2B5EF4-FFF2-40B4-BE49-F238E27FC236}">
                    <a16:creationId xmlns:a16="http://schemas.microsoft.com/office/drawing/2014/main" id="{EF776B97-42FF-408C-B48F-8B7EDF6C5CCC}"/>
                  </a:ext>
                </a:extLst>
              </p:cNvPr>
              <p:cNvSpPr/>
              <p:nvPr/>
            </p:nvSpPr>
            <p:spPr bwMode="auto">
              <a:xfrm>
                <a:off x="5159376" y="2222500"/>
                <a:ext cx="311150" cy="263525"/>
              </a:xfrm>
              <a:custGeom>
                <a:avLst/>
                <a:gdLst>
                  <a:gd name="T0" fmla="*/ 0 w 94"/>
                  <a:gd name="T1" fmla="*/ 0 h 80"/>
                  <a:gd name="T2" fmla="*/ 0 w 94"/>
                  <a:gd name="T3" fmla="*/ 13 h 80"/>
                  <a:gd name="T4" fmla="*/ 11 w 94"/>
                  <a:gd name="T5" fmla="*/ 32 h 80"/>
                  <a:gd name="T6" fmla="*/ 94 w 94"/>
                  <a:gd name="T7" fmla="*/ 80 h 80"/>
                  <a:gd name="T8" fmla="*/ 94 w 94"/>
                  <a:gd name="T9" fmla="*/ 54 h 80"/>
                  <a:gd name="T10" fmla="*/ 0 w 94"/>
                  <a:gd name="T11" fmla="*/ 0 h 80"/>
                </a:gdLst>
                <a:ahLst/>
                <a:cxnLst>
                  <a:cxn ang="0">
                    <a:pos x="T0" y="T1"/>
                  </a:cxn>
                  <a:cxn ang="0">
                    <a:pos x="T2" y="T3"/>
                  </a:cxn>
                  <a:cxn ang="0">
                    <a:pos x="T4" y="T5"/>
                  </a:cxn>
                  <a:cxn ang="0">
                    <a:pos x="T6" y="T7"/>
                  </a:cxn>
                  <a:cxn ang="0">
                    <a:pos x="T8" y="T9"/>
                  </a:cxn>
                  <a:cxn ang="0">
                    <a:pos x="T10" y="T11"/>
                  </a:cxn>
                </a:cxnLst>
                <a:rect l="0" t="0" r="r" b="b"/>
                <a:pathLst>
                  <a:path w="94" h="80">
                    <a:moveTo>
                      <a:pt x="0" y="0"/>
                    </a:moveTo>
                    <a:cubicBezTo>
                      <a:pt x="0" y="13"/>
                      <a:pt x="0" y="13"/>
                      <a:pt x="0" y="13"/>
                    </a:cubicBezTo>
                    <a:cubicBezTo>
                      <a:pt x="0" y="18"/>
                      <a:pt x="6" y="29"/>
                      <a:pt x="11" y="32"/>
                    </a:cubicBezTo>
                    <a:cubicBezTo>
                      <a:pt x="94" y="80"/>
                      <a:pt x="94" y="80"/>
                      <a:pt x="94" y="80"/>
                    </a:cubicBezTo>
                    <a:cubicBezTo>
                      <a:pt x="94" y="54"/>
                      <a:pt x="94" y="54"/>
                      <a:pt x="94" y="54"/>
                    </a:cubicBezTo>
                    <a:cubicBezTo>
                      <a:pt x="0" y="0"/>
                      <a:pt x="0" y="0"/>
                      <a:pt x="0" y="0"/>
                    </a:cubicBezTo>
                  </a:path>
                </a:pathLst>
              </a:custGeom>
              <a:solidFill>
                <a:srgbClr val="002F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íṩḻiḑè">
                <a:extLst>
                  <a:ext uri="{FF2B5EF4-FFF2-40B4-BE49-F238E27FC236}">
                    <a16:creationId xmlns:a16="http://schemas.microsoft.com/office/drawing/2014/main" id="{F88488BA-5020-4A76-99B6-D5E7F9C6ADD3}"/>
                  </a:ext>
                </a:extLst>
              </p:cNvPr>
              <p:cNvSpPr/>
              <p:nvPr/>
            </p:nvSpPr>
            <p:spPr bwMode="auto">
              <a:xfrm>
                <a:off x="6424613" y="1827213"/>
                <a:ext cx="1098550" cy="1792288"/>
              </a:xfrm>
              <a:custGeom>
                <a:avLst/>
                <a:gdLst>
                  <a:gd name="T0" fmla="*/ 333 w 333"/>
                  <a:gd name="T1" fmla="*/ 189 h 544"/>
                  <a:gd name="T2" fmla="*/ 322 w 333"/>
                  <a:gd name="T3" fmla="*/ 170 h 544"/>
                  <a:gd name="T4" fmla="*/ 28 w 333"/>
                  <a:gd name="T5" fmla="*/ 0 h 544"/>
                  <a:gd name="T6" fmla="*/ 25 w 333"/>
                  <a:gd name="T7" fmla="*/ 0 h 544"/>
                  <a:gd name="T8" fmla="*/ 25 w 333"/>
                  <a:gd name="T9" fmla="*/ 0 h 544"/>
                  <a:gd name="T10" fmla="*/ 25 w 333"/>
                  <a:gd name="T11" fmla="*/ 0 h 544"/>
                  <a:gd name="T12" fmla="*/ 25 w 333"/>
                  <a:gd name="T13" fmla="*/ 0 h 544"/>
                  <a:gd name="T14" fmla="*/ 0 w 333"/>
                  <a:gd name="T15" fmla="*/ 12 h 544"/>
                  <a:gd name="T16" fmla="*/ 13 w 333"/>
                  <a:gd name="T17" fmla="*/ 26 h 544"/>
                  <a:gd name="T18" fmla="*/ 24 w 333"/>
                  <a:gd name="T19" fmla="*/ 47 h 544"/>
                  <a:gd name="T20" fmla="*/ 24 w 333"/>
                  <a:gd name="T21" fmla="*/ 118 h 544"/>
                  <a:gd name="T22" fmla="*/ 37 w 333"/>
                  <a:gd name="T23" fmla="*/ 138 h 544"/>
                  <a:gd name="T24" fmla="*/ 54 w 333"/>
                  <a:gd name="T25" fmla="*/ 143 h 544"/>
                  <a:gd name="T26" fmla="*/ 97 w 333"/>
                  <a:gd name="T27" fmla="*/ 218 h 544"/>
                  <a:gd name="T28" fmla="*/ 54 w 333"/>
                  <a:gd name="T29" fmla="*/ 244 h 544"/>
                  <a:gd name="T30" fmla="*/ 30 w 333"/>
                  <a:gd name="T31" fmla="*/ 224 h 544"/>
                  <a:gd name="T32" fmla="*/ 25 w 333"/>
                  <a:gd name="T33" fmla="*/ 221 h 544"/>
                  <a:gd name="T34" fmla="*/ 25 w 333"/>
                  <a:gd name="T35" fmla="*/ 221 h 544"/>
                  <a:gd name="T36" fmla="*/ 25 w 333"/>
                  <a:gd name="T37" fmla="*/ 222 h 544"/>
                  <a:gd name="T38" fmla="*/ 25 w 333"/>
                  <a:gd name="T39" fmla="*/ 222 h 544"/>
                  <a:gd name="T40" fmla="*/ 0 w 333"/>
                  <a:gd name="T41" fmla="*/ 234 h 544"/>
                  <a:gd name="T42" fmla="*/ 24 w 333"/>
                  <a:gd name="T43" fmla="*/ 270 h 544"/>
                  <a:gd name="T44" fmla="*/ 24 w 333"/>
                  <a:gd name="T45" fmla="*/ 342 h 544"/>
                  <a:gd name="T46" fmla="*/ 35 w 333"/>
                  <a:gd name="T47" fmla="*/ 361 h 544"/>
                  <a:gd name="T48" fmla="*/ 90 w 333"/>
                  <a:gd name="T49" fmla="*/ 393 h 544"/>
                  <a:gd name="T50" fmla="*/ 93 w 333"/>
                  <a:gd name="T51" fmla="*/ 398 h 544"/>
                  <a:gd name="T52" fmla="*/ 115 w 333"/>
                  <a:gd name="T53" fmla="*/ 433 h 544"/>
                  <a:gd name="T54" fmla="*/ 140 w 333"/>
                  <a:gd name="T55" fmla="*/ 421 h 544"/>
                  <a:gd name="T56" fmla="*/ 140 w 333"/>
                  <a:gd name="T57" fmla="*/ 421 h 544"/>
                  <a:gd name="T58" fmla="*/ 141 w 333"/>
                  <a:gd name="T59" fmla="*/ 421 h 544"/>
                  <a:gd name="T60" fmla="*/ 141 w 333"/>
                  <a:gd name="T61" fmla="*/ 420 h 544"/>
                  <a:gd name="T62" fmla="*/ 141 w 333"/>
                  <a:gd name="T63" fmla="*/ 415 h 544"/>
                  <a:gd name="T64" fmla="*/ 135 w 333"/>
                  <a:gd name="T65" fmla="*/ 385 h 544"/>
                  <a:gd name="T66" fmla="*/ 179 w 333"/>
                  <a:gd name="T67" fmla="*/ 360 h 544"/>
                  <a:gd name="T68" fmla="*/ 184 w 333"/>
                  <a:gd name="T69" fmla="*/ 363 h 544"/>
                  <a:gd name="T70" fmla="*/ 215 w 333"/>
                  <a:gd name="T71" fmla="*/ 403 h 544"/>
                  <a:gd name="T72" fmla="*/ 222 w 333"/>
                  <a:gd name="T73" fmla="*/ 435 h 544"/>
                  <a:gd name="T74" fmla="*/ 219 w 333"/>
                  <a:gd name="T75" fmla="*/ 453 h 544"/>
                  <a:gd name="T76" fmla="*/ 230 w 333"/>
                  <a:gd name="T77" fmla="*/ 473 h 544"/>
                  <a:gd name="T78" fmla="*/ 288 w 333"/>
                  <a:gd name="T79" fmla="*/ 507 h 544"/>
                  <a:gd name="T80" fmla="*/ 307 w 333"/>
                  <a:gd name="T81" fmla="*/ 544 h 544"/>
                  <a:gd name="T82" fmla="*/ 332 w 333"/>
                  <a:gd name="T83" fmla="*/ 532 h 544"/>
                  <a:gd name="T84" fmla="*/ 332 w 333"/>
                  <a:gd name="T85" fmla="*/ 532 h 544"/>
                  <a:gd name="T86" fmla="*/ 332 w 333"/>
                  <a:gd name="T87" fmla="*/ 532 h 544"/>
                  <a:gd name="T88" fmla="*/ 332 w 333"/>
                  <a:gd name="T89" fmla="*/ 531 h 544"/>
                  <a:gd name="T90" fmla="*/ 333 w 333"/>
                  <a:gd name="T91" fmla="*/ 529 h 544"/>
                  <a:gd name="T92" fmla="*/ 333 w 333"/>
                  <a:gd name="T93" fmla="*/ 189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3" h="544">
                    <a:moveTo>
                      <a:pt x="333" y="189"/>
                    </a:moveTo>
                    <a:cubicBezTo>
                      <a:pt x="333" y="184"/>
                      <a:pt x="327" y="173"/>
                      <a:pt x="322" y="170"/>
                    </a:cubicBezTo>
                    <a:cubicBezTo>
                      <a:pt x="28" y="0"/>
                      <a:pt x="28" y="0"/>
                      <a:pt x="28" y="0"/>
                    </a:cubicBezTo>
                    <a:cubicBezTo>
                      <a:pt x="27" y="0"/>
                      <a:pt x="26" y="0"/>
                      <a:pt x="25" y="0"/>
                    </a:cubicBezTo>
                    <a:cubicBezTo>
                      <a:pt x="25" y="0"/>
                      <a:pt x="25" y="0"/>
                      <a:pt x="25" y="0"/>
                    </a:cubicBezTo>
                    <a:cubicBezTo>
                      <a:pt x="25" y="0"/>
                      <a:pt x="25" y="0"/>
                      <a:pt x="25" y="0"/>
                    </a:cubicBezTo>
                    <a:cubicBezTo>
                      <a:pt x="25" y="0"/>
                      <a:pt x="25" y="0"/>
                      <a:pt x="25" y="0"/>
                    </a:cubicBezTo>
                    <a:cubicBezTo>
                      <a:pt x="0" y="12"/>
                      <a:pt x="0" y="12"/>
                      <a:pt x="0" y="12"/>
                    </a:cubicBezTo>
                    <a:cubicBezTo>
                      <a:pt x="13" y="26"/>
                      <a:pt x="13" y="26"/>
                      <a:pt x="13" y="26"/>
                    </a:cubicBezTo>
                    <a:cubicBezTo>
                      <a:pt x="24" y="47"/>
                      <a:pt x="24" y="47"/>
                      <a:pt x="24" y="47"/>
                    </a:cubicBezTo>
                    <a:cubicBezTo>
                      <a:pt x="24" y="118"/>
                      <a:pt x="24" y="118"/>
                      <a:pt x="24" y="118"/>
                    </a:cubicBezTo>
                    <a:cubicBezTo>
                      <a:pt x="24" y="124"/>
                      <a:pt x="32" y="136"/>
                      <a:pt x="37" y="138"/>
                    </a:cubicBezTo>
                    <a:cubicBezTo>
                      <a:pt x="44" y="139"/>
                      <a:pt x="49" y="141"/>
                      <a:pt x="54" y="143"/>
                    </a:cubicBezTo>
                    <a:cubicBezTo>
                      <a:pt x="78" y="157"/>
                      <a:pt x="97" y="191"/>
                      <a:pt x="97" y="218"/>
                    </a:cubicBezTo>
                    <a:cubicBezTo>
                      <a:pt x="97" y="246"/>
                      <a:pt x="78" y="257"/>
                      <a:pt x="54" y="244"/>
                    </a:cubicBezTo>
                    <a:cubicBezTo>
                      <a:pt x="48" y="240"/>
                      <a:pt x="40" y="233"/>
                      <a:pt x="30" y="224"/>
                    </a:cubicBezTo>
                    <a:cubicBezTo>
                      <a:pt x="28" y="222"/>
                      <a:pt x="26" y="221"/>
                      <a:pt x="25" y="221"/>
                    </a:cubicBezTo>
                    <a:cubicBezTo>
                      <a:pt x="25" y="221"/>
                      <a:pt x="25" y="221"/>
                      <a:pt x="25" y="221"/>
                    </a:cubicBezTo>
                    <a:cubicBezTo>
                      <a:pt x="25" y="222"/>
                      <a:pt x="25" y="222"/>
                      <a:pt x="25" y="222"/>
                    </a:cubicBezTo>
                    <a:cubicBezTo>
                      <a:pt x="25" y="222"/>
                      <a:pt x="25" y="222"/>
                      <a:pt x="25" y="222"/>
                    </a:cubicBezTo>
                    <a:cubicBezTo>
                      <a:pt x="0" y="234"/>
                      <a:pt x="0" y="234"/>
                      <a:pt x="0" y="234"/>
                    </a:cubicBezTo>
                    <a:cubicBezTo>
                      <a:pt x="24" y="270"/>
                      <a:pt x="24" y="270"/>
                      <a:pt x="24" y="270"/>
                    </a:cubicBezTo>
                    <a:cubicBezTo>
                      <a:pt x="24" y="342"/>
                      <a:pt x="24" y="342"/>
                      <a:pt x="24" y="342"/>
                    </a:cubicBezTo>
                    <a:cubicBezTo>
                      <a:pt x="24" y="348"/>
                      <a:pt x="30" y="358"/>
                      <a:pt x="35" y="361"/>
                    </a:cubicBezTo>
                    <a:cubicBezTo>
                      <a:pt x="90" y="393"/>
                      <a:pt x="90" y="393"/>
                      <a:pt x="90" y="393"/>
                    </a:cubicBezTo>
                    <a:cubicBezTo>
                      <a:pt x="93" y="398"/>
                      <a:pt x="93" y="398"/>
                      <a:pt x="93" y="398"/>
                    </a:cubicBezTo>
                    <a:cubicBezTo>
                      <a:pt x="115" y="433"/>
                      <a:pt x="115" y="433"/>
                      <a:pt x="115" y="433"/>
                    </a:cubicBezTo>
                    <a:cubicBezTo>
                      <a:pt x="140" y="421"/>
                      <a:pt x="140" y="421"/>
                      <a:pt x="140" y="421"/>
                    </a:cubicBezTo>
                    <a:cubicBezTo>
                      <a:pt x="140" y="421"/>
                      <a:pt x="140" y="421"/>
                      <a:pt x="140" y="421"/>
                    </a:cubicBezTo>
                    <a:cubicBezTo>
                      <a:pt x="141" y="421"/>
                      <a:pt x="141" y="421"/>
                      <a:pt x="141" y="421"/>
                    </a:cubicBezTo>
                    <a:cubicBezTo>
                      <a:pt x="141" y="420"/>
                      <a:pt x="141" y="420"/>
                      <a:pt x="141" y="420"/>
                    </a:cubicBezTo>
                    <a:cubicBezTo>
                      <a:pt x="141" y="420"/>
                      <a:pt x="142" y="418"/>
                      <a:pt x="141" y="415"/>
                    </a:cubicBezTo>
                    <a:cubicBezTo>
                      <a:pt x="138" y="402"/>
                      <a:pt x="135" y="391"/>
                      <a:pt x="135" y="385"/>
                    </a:cubicBezTo>
                    <a:cubicBezTo>
                      <a:pt x="135" y="358"/>
                      <a:pt x="155" y="346"/>
                      <a:pt x="179" y="360"/>
                    </a:cubicBezTo>
                    <a:cubicBezTo>
                      <a:pt x="180" y="361"/>
                      <a:pt x="182" y="362"/>
                      <a:pt x="184" y="363"/>
                    </a:cubicBezTo>
                    <a:cubicBezTo>
                      <a:pt x="215" y="403"/>
                      <a:pt x="215" y="403"/>
                      <a:pt x="215" y="403"/>
                    </a:cubicBezTo>
                    <a:cubicBezTo>
                      <a:pt x="219" y="414"/>
                      <a:pt x="222" y="425"/>
                      <a:pt x="222" y="435"/>
                    </a:cubicBezTo>
                    <a:cubicBezTo>
                      <a:pt x="222" y="440"/>
                      <a:pt x="221" y="446"/>
                      <a:pt x="219" y="453"/>
                    </a:cubicBezTo>
                    <a:cubicBezTo>
                      <a:pt x="217" y="457"/>
                      <a:pt x="224" y="470"/>
                      <a:pt x="230" y="473"/>
                    </a:cubicBezTo>
                    <a:cubicBezTo>
                      <a:pt x="288" y="507"/>
                      <a:pt x="288" y="507"/>
                      <a:pt x="288" y="507"/>
                    </a:cubicBezTo>
                    <a:cubicBezTo>
                      <a:pt x="307" y="544"/>
                      <a:pt x="307" y="544"/>
                      <a:pt x="307" y="544"/>
                    </a:cubicBezTo>
                    <a:cubicBezTo>
                      <a:pt x="332" y="532"/>
                      <a:pt x="332" y="532"/>
                      <a:pt x="332" y="532"/>
                    </a:cubicBezTo>
                    <a:cubicBezTo>
                      <a:pt x="332" y="532"/>
                      <a:pt x="332" y="532"/>
                      <a:pt x="332" y="532"/>
                    </a:cubicBezTo>
                    <a:cubicBezTo>
                      <a:pt x="332" y="532"/>
                      <a:pt x="332" y="532"/>
                      <a:pt x="332" y="532"/>
                    </a:cubicBezTo>
                    <a:cubicBezTo>
                      <a:pt x="332" y="531"/>
                      <a:pt x="332" y="531"/>
                      <a:pt x="332" y="531"/>
                    </a:cubicBezTo>
                    <a:cubicBezTo>
                      <a:pt x="333" y="531"/>
                      <a:pt x="333" y="530"/>
                      <a:pt x="333" y="529"/>
                    </a:cubicBezTo>
                    <a:lnTo>
                      <a:pt x="333" y="189"/>
                    </a:lnTo>
                    <a:close/>
                  </a:path>
                </a:pathLst>
              </a:custGeom>
              <a:solidFill>
                <a:srgbClr val="F57B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îṩlïḍé">
                <a:extLst>
                  <a:ext uri="{FF2B5EF4-FFF2-40B4-BE49-F238E27FC236}">
                    <a16:creationId xmlns:a16="http://schemas.microsoft.com/office/drawing/2014/main" id="{D73064D9-9AB3-4A69-BD40-DE164433544B}"/>
                  </a:ext>
                </a:extLst>
              </p:cNvPr>
              <p:cNvSpPr/>
              <p:nvPr/>
            </p:nvSpPr>
            <p:spPr bwMode="auto">
              <a:xfrm>
                <a:off x="6421438" y="1863725"/>
                <a:ext cx="1019175" cy="1758950"/>
              </a:xfrm>
              <a:custGeom>
                <a:avLst/>
                <a:gdLst>
                  <a:gd name="T0" fmla="*/ 0 w 309"/>
                  <a:gd name="T1" fmla="*/ 4 h 534"/>
                  <a:gd name="T2" fmla="*/ 0 w 309"/>
                  <a:gd name="T3" fmla="*/ 119 h 534"/>
                  <a:gd name="T4" fmla="*/ 12 w 309"/>
                  <a:gd name="T5" fmla="*/ 139 h 534"/>
                  <a:gd name="T6" fmla="*/ 29 w 309"/>
                  <a:gd name="T7" fmla="*/ 145 h 534"/>
                  <a:gd name="T8" fmla="*/ 73 w 309"/>
                  <a:gd name="T9" fmla="*/ 220 h 534"/>
                  <a:gd name="T10" fmla="*/ 29 w 309"/>
                  <a:gd name="T11" fmla="*/ 245 h 534"/>
                  <a:gd name="T12" fmla="*/ 6 w 309"/>
                  <a:gd name="T13" fmla="*/ 225 h 534"/>
                  <a:gd name="T14" fmla="*/ 0 w 309"/>
                  <a:gd name="T15" fmla="*/ 225 h 534"/>
                  <a:gd name="T16" fmla="*/ 0 w 309"/>
                  <a:gd name="T17" fmla="*/ 343 h 534"/>
                  <a:gd name="T18" fmla="*/ 11 w 309"/>
                  <a:gd name="T19" fmla="*/ 362 h 534"/>
                  <a:gd name="T20" fmla="*/ 113 w 309"/>
                  <a:gd name="T21" fmla="*/ 422 h 534"/>
                  <a:gd name="T22" fmla="*/ 116 w 309"/>
                  <a:gd name="T23" fmla="*/ 416 h 534"/>
                  <a:gd name="T24" fmla="*/ 111 w 309"/>
                  <a:gd name="T25" fmla="*/ 386 h 534"/>
                  <a:gd name="T26" fmla="*/ 154 w 309"/>
                  <a:gd name="T27" fmla="*/ 361 h 534"/>
                  <a:gd name="T28" fmla="*/ 198 w 309"/>
                  <a:gd name="T29" fmla="*/ 437 h 534"/>
                  <a:gd name="T30" fmla="*/ 194 w 309"/>
                  <a:gd name="T31" fmla="*/ 454 h 534"/>
                  <a:gd name="T32" fmla="*/ 205 w 309"/>
                  <a:gd name="T33" fmla="*/ 475 h 534"/>
                  <a:gd name="T34" fmla="*/ 305 w 309"/>
                  <a:gd name="T35" fmla="*/ 532 h 534"/>
                  <a:gd name="T36" fmla="*/ 309 w 309"/>
                  <a:gd name="T37" fmla="*/ 530 h 534"/>
                  <a:gd name="T38" fmla="*/ 309 w 309"/>
                  <a:gd name="T39" fmla="*/ 191 h 534"/>
                  <a:gd name="T40" fmla="*/ 298 w 309"/>
                  <a:gd name="T41" fmla="*/ 171 h 534"/>
                  <a:gd name="T42" fmla="*/ 4 w 309"/>
                  <a:gd name="T43" fmla="*/ 2 h 534"/>
                  <a:gd name="T44" fmla="*/ 0 w 309"/>
                  <a:gd name="T45" fmla="*/ 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9" h="534">
                    <a:moveTo>
                      <a:pt x="0" y="4"/>
                    </a:moveTo>
                    <a:cubicBezTo>
                      <a:pt x="0" y="119"/>
                      <a:pt x="0" y="119"/>
                      <a:pt x="0" y="119"/>
                    </a:cubicBezTo>
                    <a:cubicBezTo>
                      <a:pt x="0" y="125"/>
                      <a:pt x="8" y="138"/>
                      <a:pt x="12" y="139"/>
                    </a:cubicBezTo>
                    <a:cubicBezTo>
                      <a:pt x="19" y="140"/>
                      <a:pt x="25" y="142"/>
                      <a:pt x="29" y="145"/>
                    </a:cubicBezTo>
                    <a:cubicBezTo>
                      <a:pt x="53" y="158"/>
                      <a:pt x="73" y="192"/>
                      <a:pt x="73" y="220"/>
                    </a:cubicBezTo>
                    <a:cubicBezTo>
                      <a:pt x="73" y="247"/>
                      <a:pt x="53" y="259"/>
                      <a:pt x="29" y="245"/>
                    </a:cubicBezTo>
                    <a:cubicBezTo>
                      <a:pt x="24" y="242"/>
                      <a:pt x="16" y="234"/>
                      <a:pt x="6" y="225"/>
                    </a:cubicBezTo>
                    <a:cubicBezTo>
                      <a:pt x="3" y="222"/>
                      <a:pt x="0" y="222"/>
                      <a:pt x="0" y="225"/>
                    </a:cubicBezTo>
                    <a:cubicBezTo>
                      <a:pt x="0" y="343"/>
                      <a:pt x="0" y="343"/>
                      <a:pt x="0" y="343"/>
                    </a:cubicBezTo>
                    <a:cubicBezTo>
                      <a:pt x="0" y="349"/>
                      <a:pt x="6" y="360"/>
                      <a:pt x="11" y="362"/>
                    </a:cubicBezTo>
                    <a:cubicBezTo>
                      <a:pt x="113" y="422"/>
                      <a:pt x="113" y="422"/>
                      <a:pt x="113" y="422"/>
                    </a:cubicBezTo>
                    <a:cubicBezTo>
                      <a:pt x="116" y="423"/>
                      <a:pt x="118" y="421"/>
                      <a:pt x="116" y="416"/>
                    </a:cubicBezTo>
                    <a:cubicBezTo>
                      <a:pt x="113" y="403"/>
                      <a:pt x="111" y="393"/>
                      <a:pt x="111" y="386"/>
                    </a:cubicBezTo>
                    <a:cubicBezTo>
                      <a:pt x="111" y="359"/>
                      <a:pt x="130" y="348"/>
                      <a:pt x="154" y="361"/>
                    </a:cubicBezTo>
                    <a:cubicBezTo>
                      <a:pt x="178" y="375"/>
                      <a:pt x="198" y="409"/>
                      <a:pt x="198" y="437"/>
                    </a:cubicBezTo>
                    <a:cubicBezTo>
                      <a:pt x="198" y="441"/>
                      <a:pt x="196" y="447"/>
                      <a:pt x="194" y="454"/>
                    </a:cubicBezTo>
                    <a:cubicBezTo>
                      <a:pt x="193" y="459"/>
                      <a:pt x="200" y="471"/>
                      <a:pt x="205" y="475"/>
                    </a:cubicBezTo>
                    <a:cubicBezTo>
                      <a:pt x="305" y="532"/>
                      <a:pt x="305" y="532"/>
                      <a:pt x="305" y="532"/>
                    </a:cubicBezTo>
                    <a:cubicBezTo>
                      <a:pt x="307" y="534"/>
                      <a:pt x="309" y="533"/>
                      <a:pt x="309" y="530"/>
                    </a:cubicBezTo>
                    <a:cubicBezTo>
                      <a:pt x="309" y="191"/>
                      <a:pt x="309" y="191"/>
                      <a:pt x="309" y="191"/>
                    </a:cubicBezTo>
                    <a:cubicBezTo>
                      <a:pt x="309" y="185"/>
                      <a:pt x="303" y="174"/>
                      <a:pt x="298" y="171"/>
                    </a:cubicBezTo>
                    <a:cubicBezTo>
                      <a:pt x="4" y="2"/>
                      <a:pt x="4" y="2"/>
                      <a:pt x="4" y="2"/>
                    </a:cubicBezTo>
                    <a:cubicBezTo>
                      <a:pt x="1" y="0"/>
                      <a:pt x="0" y="1"/>
                      <a:pt x="0" y="4"/>
                    </a:cubicBezTo>
                    <a:close/>
                  </a:path>
                </a:pathLst>
              </a:custGeom>
              <a:solidFill>
                <a:srgbClr val="A636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íṣḷiḍê">
                <a:extLst>
                  <a:ext uri="{FF2B5EF4-FFF2-40B4-BE49-F238E27FC236}">
                    <a16:creationId xmlns:a16="http://schemas.microsoft.com/office/drawing/2014/main" id="{5DF6E1E9-B4BF-4883-A77B-518F80B33014}"/>
                  </a:ext>
                </a:extLst>
              </p:cNvPr>
              <p:cNvSpPr/>
              <p:nvPr/>
            </p:nvSpPr>
            <p:spPr bwMode="auto">
              <a:xfrm>
                <a:off x="4305301" y="2192338"/>
                <a:ext cx="758825" cy="2519363"/>
              </a:xfrm>
              <a:custGeom>
                <a:avLst/>
                <a:gdLst>
                  <a:gd name="T0" fmla="*/ 478 w 478"/>
                  <a:gd name="T1" fmla="*/ 29 h 1587"/>
                  <a:gd name="T2" fmla="*/ 52 w 478"/>
                  <a:gd name="T3" fmla="*/ 1587 h 1587"/>
                  <a:gd name="T4" fmla="*/ 0 w 478"/>
                  <a:gd name="T5" fmla="*/ 1555 h 1587"/>
                  <a:gd name="T6" fmla="*/ 426 w 478"/>
                  <a:gd name="T7" fmla="*/ 0 h 1587"/>
                  <a:gd name="T8" fmla="*/ 478 w 478"/>
                  <a:gd name="T9" fmla="*/ 29 h 1587"/>
                </a:gdLst>
                <a:ahLst/>
                <a:cxnLst>
                  <a:cxn ang="0">
                    <a:pos x="T0" y="T1"/>
                  </a:cxn>
                  <a:cxn ang="0">
                    <a:pos x="T2" y="T3"/>
                  </a:cxn>
                  <a:cxn ang="0">
                    <a:pos x="T4" y="T5"/>
                  </a:cxn>
                  <a:cxn ang="0">
                    <a:pos x="T6" y="T7"/>
                  </a:cxn>
                  <a:cxn ang="0">
                    <a:pos x="T8" y="T9"/>
                  </a:cxn>
                </a:cxnLst>
                <a:rect l="0" t="0" r="r" b="b"/>
                <a:pathLst>
                  <a:path w="478" h="1587">
                    <a:moveTo>
                      <a:pt x="478" y="29"/>
                    </a:moveTo>
                    <a:lnTo>
                      <a:pt x="52" y="1587"/>
                    </a:lnTo>
                    <a:lnTo>
                      <a:pt x="0" y="1555"/>
                    </a:lnTo>
                    <a:lnTo>
                      <a:pt x="426" y="0"/>
                    </a:lnTo>
                    <a:lnTo>
                      <a:pt x="478" y="29"/>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iŝḷiďê">
                <a:extLst>
                  <a:ext uri="{FF2B5EF4-FFF2-40B4-BE49-F238E27FC236}">
                    <a16:creationId xmlns:a16="http://schemas.microsoft.com/office/drawing/2014/main" id="{DDDC33A1-F055-4C16-A00C-BAB30E58D87C}"/>
                  </a:ext>
                </a:extLst>
              </p:cNvPr>
              <p:cNvSpPr/>
              <p:nvPr/>
            </p:nvSpPr>
            <p:spPr bwMode="auto">
              <a:xfrm>
                <a:off x="4387851" y="2206625"/>
                <a:ext cx="739775" cy="2505075"/>
              </a:xfrm>
              <a:custGeom>
                <a:avLst/>
                <a:gdLst>
                  <a:gd name="T0" fmla="*/ 466 w 466"/>
                  <a:gd name="T1" fmla="*/ 0 h 1578"/>
                  <a:gd name="T2" fmla="*/ 37 w 466"/>
                  <a:gd name="T3" fmla="*/ 1559 h 1578"/>
                  <a:gd name="T4" fmla="*/ 0 w 466"/>
                  <a:gd name="T5" fmla="*/ 1578 h 1578"/>
                  <a:gd name="T6" fmla="*/ 426 w 466"/>
                  <a:gd name="T7" fmla="*/ 22 h 1578"/>
                  <a:gd name="T8" fmla="*/ 466 w 466"/>
                  <a:gd name="T9" fmla="*/ 0 h 1578"/>
                </a:gdLst>
                <a:ahLst/>
                <a:cxnLst>
                  <a:cxn ang="0">
                    <a:pos x="T0" y="T1"/>
                  </a:cxn>
                  <a:cxn ang="0">
                    <a:pos x="T2" y="T3"/>
                  </a:cxn>
                  <a:cxn ang="0">
                    <a:pos x="T4" y="T5"/>
                  </a:cxn>
                  <a:cxn ang="0">
                    <a:pos x="T6" y="T7"/>
                  </a:cxn>
                  <a:cxn ang="0">
                    <a:pos x="T8" y="T9"/>
                  </a:cxn>
                </a:cxnLst>
                <a:rect l="0" t="0" r="r" b="b"/>
                <a:pathLst>
                  <a:path w="466" h="1578">
                    <a:moveTo>
                      <a:pt x="466" y="0"/>
                    </a:moveTo>
                    <a:lnTo>
                      <a:pt x="37" y="1559"/>
                    </a:lnTo>
                    <a:lnTo>
                      <a:pt x="0" y="1578"/>
                    </a:lnTo>
                    <a:lnTo>
                      <a:pt x="426" y="22"/>
                    </a:lnTo>
                    <a:lnTo>
                      <a:pt x="466" y="0"/>
                    </a:lnTo>
                    <a:close/>
                  </a:path>
                </a:pathLst>
              </a:custGeom>
              <a:solidFill>
                <a:srgbClr val="E27D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íslíḑé">
                <a:extLst>
                  <a:ext uri="{FF2B5EF4-FFF2-40B4-BE49-F238E27FC236}">
                    <a16:creationId xmlns:a16="http://schemas.microsoft.com/office/drawing/2014/main" id="{73AEE1FF-F6AF-4D90-AA3F-601601D12F15}"/>
                  </a:ext>
                </a:extLst>
              </p:cNvPr>
              <p:cNvSpPr/>
              <p:nvPr/>
            </p:nvSpPr>
            <p:spPr bwMode="auto">
              <a:xfrm>
                <a:off x="4981576" y="2160588"/>
                <a:ext cx="146050" cy="80963"/>
              </a:xfrm>
              <a:custGeom>
                <a:avLst/>
                <a:gdLst>
                  <a:gd name="T0" fmla="*/ 40 w 92"/>
                  <a:gd name="T1" fmla="*/ 0 h 51"/>
                  <a:gd name="T2" fmla="*/ 0 w 92"/>
                  <a:gd name="T3" fmla="*/ 20 h 51"/>
                  <a:gd name="T4" fmla="*/ 52 w 92"/>
                  <a:gd name="T5" fmla="*/ 51 h 51"/>
                  <a:gd name="T6" fmla="*/ 92 w 92"/>
                  <a:gd name="T7" fmla="*/ 29 h 51"/>
                  <a:gd name="T8" fmla="*/ 40 w 92"/>
                  <a:gd name="T9" fmla="*/ 0 h 51"/>
                </a:gdLst>
                <a:ahLst/>
                <a:cxnLst>
                  <a:cxn ang="0">
                    <a:pos x="T0" y="T1"/>
                  </a:cxn>
                  <a:cxn ang="0">
                    <a:pos x="T2" y="T3"/>
                  </a:cxn>
                  <a:cxn ang="0">
                    <a:pos x="T4" y="T5"/>
                  </a:cxn>
                  <a:cxn ang="0">
                    <a:pos x="T6" y="T7"/>
                  </a:cxn>
                  <a:cxn ang="0">
                    <a:pos x="T8" y="T9"/>
                  </a:cxn>
                </a:cxnLst>
                <a:rect l="0" t="0" r="r" b="b"/>
                <a:pathLst>
                  <a:path w="92" h="51">
                    <a:moveTo>
                      <a:pt x="40" y="0"/>
                    </a:moveTo>
                    <a:lnTo>
                      <a:pt x="0" y="20"/>
                    </a:lnTo>
                    <a:lnTo>
                      <a:pt x="52" y="51"/>
                    </a:lnTo>
                    <a:lnTo>
                      <a:pt x="92" y="29"/>
                    </a:lnTo>
                    <a:lnTo>
                      <a:pt x="40" y="0"/>
                    </a:lnTo>
                    <a:close/>
                  </a:path>
                </a:pathLst>
              </a:custGeom>
              <a:solidFill>
                <a:srgbClr val="FFCC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î$1îde">
                <a:extLst>
                  <a:ext uri="{FF2B5EF4-FFF2-40B4-BE49-F238E27FC236}">
                    <a16:creationId xmlns:a16="http://schemas.microsoft.com/office/drawing/2014/main" id="{33EDA78E-EA39-467F-B3C8-55FA2AAA10CE}"/>
                  </a:ext>
                </a:extLst>
              </p:cNvPr>
              <p:cNvSpPr/>
              <p:nvPr/>
            </p:nvSpPr>
            <p:spPr bwMode="auto">
              <a:xfrm>
                <a:off x="4433888" y="4497388"/>
                <a:ext cx="315913" cy="184150"/>
              </a:xfrm>
              <a:custGeom>
                <a:avLst/>
                <a:gdLst>
                  <a:gd name="T0" fmla="*/ 160 w 199"/>
                  <a:gd name="T1" fmla="*/ 116 h 116"/>
                  <a:gd name="T2" fmla="*/ 0 w 199"/>
                  <a:gd name="T3" fmla="*/ 22 h 116"/>
                  <a:gd name="T4" fmla="*/ 39 w 199"/>
                  <a:gd name="T5" fmla="*/ 0 h 116"/>
                  <a:gd name="T6" fmla="*/ 199 w 199"/>
                  <a:gd name="T7" fmla="*/ 93 h 116"/>
                  <a:gd name="T8" fmla="*/ 160 w 199"/>
                  <a:gd name="T9" fmla="*/ 116 h 116"/>
                </a:gdLst>
                <a:ahLst/>
                <a:cxnLst>
                  <a:cxn ang="0">
                    <a:pos x="T0" y="T1"/>
                  </a:cxn>
                  <a:cxn ang="0">
                    <a:pos x="T2" y="T3"/>
                  </a:cxn>
                  <a:cxn ang="0">
                    <a:pos x="T4" y="T5"/>
                  </a:cxn>
                  <a:cxn ang="0">
                    <a:pos x="T6" y="T7"/>
                  </a:cxn>
                  <a:cxn ang="0">
                    <a:pos x="T8" y="T9"/>
                  </a:cxn>
                </a:cxnLst>
                <a:rect l="0" t="0" r="r" b="b"/>
                <a:pathLst>
                  <a:path w="199" h="116">
                    <a:moveTo>
                      <a:pt x="160" y="116"/>
                    </a:moveTo>
                    <a:lnTo>
                      <a:pt x="0" y="22"/>
                    </a:lnTo>
                    <a:lnTo>
                      <a:pt x="39" y="0"/>
                    </a:lnTo>
                    <a:lnTo>
                      <a:pt x="199" y="93"/>
                    </a:lnTo>
                    <a:lnTo>
                      <a:pt x="160" y="116"/>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ïŝḻiḑê">
                <a:extLst>
                  <a:ext uri="{FF2B5EF4-FFF2-40B4-BE49-F238E27FC236}">
                    <a16:creationId xmlns:a16="http://schemas.microsoft.com/office/drawing/2014/main" id="{5F455EFE-92EE-4AD0-A994-CE2B1DF3BB69}"/>
                  </a:ext>
                </a:extLst>
              </p:cNvPr>
              <p:cNvSpPr/>
              <p:nvPr/>
            </p:nvSpPr>
            <p:spPr bwMode="auto">
              <a:xfrm>
                <a:off x="4449763" y="4437063"/>
                <a:ext cx="317500" cy="180975"/>
              </a:xfrm>
              <a:custGeom>
                <a:avLst/>
                <a:gdLst>
                  <a:gd name="T0" fmla="*/ 160 w 200"/>
                  <a:gd name="T1" fmla="*/ 114 h 114"/>
                  <a:gd name="T2" fmla="*/ 0 w 200"/>
                  <a:gd name="T3" fmla="*/ 23 h 114"/>
                  <a:gd name="T4" fmla="*/ 40 w 200"/>
                  <a:gd name="T5" fmla="*/ 0 h 114"/>
                  <a:gd name="T6" fmla="*/ 200 w 200"/>
                  <a:gd name="T7" fmla="*/ 92 h 114"/>
                  <a:gd name="T8" fmla="*/ 160 w 200"/>
                  <a:gd name="T9" fmla="*/ 114 h 114"/>
                </a:gdLst>
                <a:ahLst/>
                <a:cxnLst>
                  <a:cxn ang="0">
                    <a:pos x="T0" y="T1"/>
                  </a:cxn>
                  <a:cxn ang="0">
                    <a:pos x="T2" y="T3"/>
                  </a:cxn>
                  <a:cxn ang="0">
                    <a:pos x="T4" y="T5"/>
                  </a:cxn>
                  <a:cxn ang="0">
                    <a:pos x="T6" y="T7"/>
                  </a:cxn>
                  <a:cxn ang="0">
                    <a:pos x="T8" y="T9"/>
                  </a:cxn>
                </a:cxnLst>
                <a:rect l="0" t="0" r="r" b="b"/>
                <a:pathLst>
                  <a:path w="200" h="114">
                    <a:moveTo>
                      <a:pt x="160" y="114"/>
                    </a:moveTo>
                    <a:lnTo>
                      <a:pt x="0" y="23"/>
                    </a:lnTo>
                    <a:lnTo>
                      <a:pt x="40" y="0"/>
                    </a:lnTo>
                    <a:lnTo>
                      <a:pt x="200" y="92"/>
                    </a:lnTo>
                    <a:lnTo>
                      <a:pt x="160" y="114"/>
                    </a:lnTo>
                    <a:close/>
                  </a:path>
                </a:pathLst>
              </a:custGeom>
              <a:solidFill>
                <a:srgbClr val="FFCC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îŝḻîdè">
                <a:extLst>
                  <a:ext uri="{FF2B5EF4-FFF2-40B4-BE49-F238E27FC236}">
                    <a16:creationId xmlns:a16="http://schemas.microsoft.com/office/drawing/2014/main" id="{A02BE3A3-5471-4B7F-9745-62FC9E910EE4}"/>
                  </a:ext>
                </a:extLst>
              </p:cNvPr>
              <p:cNvSpPr/>
              <p:nvPr/>
            </p:nvSpPr>
            <p:spPr bwMode="auto">
              <a:xfrm>
                <a:off x="4433888" y="4473575"/>
                <a:ext cx="269875" cy="207963"/>
              </a:xfrm>
              <a:custGeom>
                <a:avLst/>
                <a:gdLst>
                  <a:gd name="T0" fmla="*/ 10 w 170"/>
                  <a:gd name="T1" fmla="*/ 0 h 131"/>
                  <a:gd name="T2" fmla="*/ 0 w 170"/>
                  <a:gd name="T3" fmla="*/ 37 h 131"/>
                  <a:gd name="T4" fmla="*/ 160 w 170"/>
                  <a:gd name="T5" fmla="*/ 131 h 131"/>
                  <a:gd name="T6" fmla="*/ 170 w 170"/>
                  <a:gd name="T7" fmla="*/ 91 h 131"/>
                  <a:gd name="T8" fmla="*/ 10 w 170"/>
                  <a:gd name="T9" fmla="*/ 0 h 131"/>
                </a:gdLst>
                <a:ahLst/>
                <a:cxnLst>
                  <a:cxn ang="0">
                    <a:pos x="T0" y="T1"/>
                  </a:cxn>
                  <a:cxn ang="0">
                    <a:pos x="T2" y="T3"/>
                  </a:cxn>
                  <a:cxn ang="0">
                    <a:pos x="T4" y="T5"/>
                  </a:cxn>
                  <a:cxn ang="0">
                    <a:pos x="T6" y="T7"/>
                  </a:cxn>
                  <a:cxn ang="0">
                    <a:pos x="T8" y="T9"/>
                  </a:cxn>
                </a:cxnLst>
                <a:rect l="0" t="0" r="r" b="b"/>
                <a:pathLst>
                  <a:path w="170" h="131">
                    <a:moveTo>
                      <a:pt x="10" y="0"/>
                    </a:moveTo>
                    <a:lnTo>
                      <a:pt x="0" y="37"/>
                    </a:lnTo>
                    <a:lnTo>
                      <a:pt x="160" y="131"/>
                    </a:lnTo>
                    <a:lnTo>
                      <a:pt x="170" y="91"/>
                    </a:lnTo>
                    <a:lnTo>
                      <a:pt x="10" y="0"/>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ï$1ïḍe">
                <a:extLst>
                  <a:ext uri="{FF2B5EF4-FFF2-40B4-BE49-F238E27FC236}">
                    <a16:creationId xmlns:a16="http://schemas.microsoft.com/office/drawing/2014/main" id="{BC040EAA-74C2-4DC3-AF72-8487B5D256A6}"/>
                  </a:ext>
                </a:extLst>
              </p:cNvPr>
              <p:cNvSpPr/>
              <p:nvPr/>
            </p:nvSpPr>
            <p:spPr bwMode="auto">
              <a:xfrm>
                <a:off x="4492626" y="4286250"/>
                <a:ext cx="317500" cy="184150"/>
              </a:xfrm>
              <a:custGeom>
                <a:avLst/>
                <a:gdLst>
                  <a:gd name="T0" fmla="*/ 160 w 200"/>
                  <a:gd name="T1" fmla="*/ 116 h 116"/>
                  <a:gd name="T2" fmla="*/ 0 w 200"/>
                  <a:gd name="T3" fmla="*/ 25 h 116"/>
                  <a:gd name="T4" fmla="*/ 40 w 200"/>
                  <a:gd name="T5" fmla="*/ 0 h 116"/>
                  <a:gd name="T6" fmla="*/ 200 w 200"/>
                  <a:gd name="T7" fmla="*/ 93 h 116"/>
                  <a:gd name="T8" fmla="*/ 160 w 200"/>
                  <a:gd name="T9" fmla="*/ 116 h 116"/>
                </a:gdLst>
                <a:ahLst/>
                <a:cxnLst>
                  <a:cxn ang="0">
                    <a:pos x="T0" y="T1"/>
                  </a:cxn>
                  <a:cxn ang="0">
                    <a:pos x="T2" y="T3"/>
                  </a:cxn>
                  <a:cxn ang="0">
                    <a:pos x="T4" y="T5"/>
                  </a:cxn>
                  <a:cxn ang="0">
                    <a:pos x="T6" y="T7"/>
                  </a:cxn>
                  <a:cxn ang="0">
                    <a:pos x="T8" y="T9"/>
                  </a:cxn>
                </a:cxnLst>
                <a:rect l="0" t="0" r="r" b="b"/>
                <a:pathLst>
                  <a:path w="200" h="116">
                    <a:moveTo>
                      <a:pt x="160" y="116"/>
                    </a:moveTo>
                    <a:lnTo>
                      <a:pt x="0" y="25"/>
                    </a:lnTo>
                    <a:lnTo>
                      <a:pt x="40" y="0"/>
                    </a:lnTo>
                    <a:lnTo>
                      <a:pt x="200" y="93"/>
                    </a:lnTo>
                    <a:lnTo>
                      <a:pt x="160" y="116"/>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íṡľiḓè">
                <a:extLst>
                  <a:ext uri="{FF2B5EF4-FFF2-40B4-BE49-F238E27FC236}">
                    <a16:creationId xmlns:a16="http://schemas.microsoft.com/office/drawing/2014/main" id="{5B7DDC5B-9CEA-456A-9ACD-EF0DA6B9B241}"/>
                  </a:ext>
                </a:extLst>
              </p:cNvPr>
              <p:cNvSpPr/>
              <p:nvPr/>
            </p:nvSpPr>
            <p:spPr bwMode="auto">
              <a:xfrm>
                <a:off x="4513263" y="4225925"/>
                <a:ext cx="312738" cy="182563"/>
              </a:xfrm>
              <a:custGeom>
                <a:avLst/>
                <a:gdLst>
                  <a:gd name="T0" fmla="*/ 158 w 197"/>
                  <a:gd name="T1" fmla="*/ 115 h 115"/>
                  <a:gd name="T2" fmla="*/ 0 w 197"/>
                  <a:gd name="T3" fmla="*/ 23 h 115"/>
                  <a:gd name="T4" fmla="*/ 39 w 197"/>
                  <a:gd name="T5" fmla="*/ 0 h 115"/>
                  <a:gd name="T6" fmla="*/ 197 w 197"/>
                  <a:gd name="T7" fmla="*/ 92 h 115"/>
                  <a:gd name="T8" fmla="*/ 158 w 197"/>
                  <a:gd name="T9" fmla="*/ 115 h 115"/>
                </a:gdLst>
                <a:ahLst/>
                <a:cxnLst>
                  <a:cxn ang="0">
                    <a:pos x="T0" y="T1"/>
                  </a:cxn>
                  <a:cxn ang="0">
                    <a:pos x="T2" y="T3"/>
                  </a:cxn>
                  <a:cxn ang="0">
                    <a:pos x="T4" y="T5"/>
                  </a:cxn>
                  <a:cxn ang="0">
                    <a:pos x="T6" y="T7"/>
                  </a:cxn>
                  <a:cxn ang="0">
                    <a:pos x="T8" y="T9"/>
                  </a:cxn>
                </a:cxnLst>
                <a:rect l="0" t="0" r="r" b="b"/>
                <a:pathLst>
                  <a:path w="197" h="115">
                    <a:moveTo>
                      <a:pt x="158" y="115"/>
                    </a:moveTo>
                    <a:lnTo>
                      <a:pt x="0" y="23"/>
                    </a:lnTo>
                    <a:lnTo>
                      <a:pt x="39" y="0"/>
                    </a:lnTo>
                    <a:lnTo>
                      <a:pt x="197" y="92"/>
                    </a:lnTo>
                    <a:lnTo>
                      <a:pt x="158" y="115"/>
                    </a:lnTo>
                    <a:close/>
                  </a:path>
                </a:pathLst>
              </a:custGeom>
              <a:solidFill>
                <a:srgbClr val="FFCC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isḷîḍe">
                <a:extLst>
                  <a:ext uri="{FF2B5EF4-FFF2-40B4-BE49-F238E27FC236}">
                    <a16:creationId xmlns:a16="http://schemas.microsoft.com/office/drawing/2014/main" id="{1105FA3F-756E-4B47-90A6-62124E8734EE}"/>
                  </a:ext>
                </a:extLst>
              </p:cNvPr>
              <p:cNvSpPr/>
              <p:nvPr/>
            </p:nvSpPr>
            <p:spPr bwMode="auto">
              <a:xfrm>
                <a:off x="4492626" y="4262438"/>
                <a:ext cx="271463" cy="207963"/>
              </a:xfrm>
              <a:custGeom>
                <a:avLst/>
                <a:gdLst>
                  <a:gd name="T0" fmla="*/ 13 w 171"/>
                  <a:gd name="T1" fmla="*/ 0 h 131"/>
                  <a:gd name="T2" fmla="*/ 0 w 171"/>
                  <a:gd name="T3" fmla="*/ 40 h 131"/>
                  <a:gd name="T4" fmla="*/ 160 w 171"/>
                  <a:gd name="T5" fmla="*/ 131 h 131"/>
                  <a:gd name="T6" fmla="*/ 171 w 171"/>
                  <a:gd name="T7" fmla="*/ 92 h 131"/>
                  <a:gd name="T8" fmla="*/ 13 w 171"/>
                  <a:gd name="T9" fmla="*/ 0 h 131"/>
                </a:gdLst>
                <a:ahLst/>
                <a:cxnLst>
                  <a:cxn ang="0">
                    <a:pos x="T0" y="T1"/>
                  </a:cxn>
                  <a:cxn ang="0">
                    <a:pos x="T2" y="T3"/>
                  </a:cxn>
                  <a:cxn ang="0">
                    <a:pos x="T4" y="T5"/>
                  </a:cxn>
                  <a:cxn ang="0">
                    <a:pos x="T6" y="T7"/>
                  </a:cxn>
                  <a:cxn ang="0">
                    <a:pos x="T8" y="T9"/>
                  </a:cxn>
                </a:cxnLst>
                <a:rect l="0" t="0" r="r" b="b"/>
                <a:pathLst>
                  <a:path w="171" h="131">
                    <a:moveTo>
                      <a:pt x="13" y="0"/>
                    </a:moveTo>
                    <a:lnTo>
                      <a:pt x="0" y="40"/>
                    </a:lnTo>
                    <a:lnTo>
                      <a:pt x="160" y="131"/>
                    </a:lnTo>
                    <a:lnTo>
                      <a:pt x="171" y="92"/>
                    </a:lnTo>
                    <a:lnTo>
                      <a:pt x="13" y="0"/>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îŝļîḋé">
                <a:extLst>
                  <a:ext uri="{FF2B5EF4-FFF2-40B4-BE49-F238E27FC236}">
                    <a16:creationId xmlns:a16="http://schemas.microsoft.com/office/drawing/2014/main" id="{B9A6309C-502E-4944-8DD6-0FFA8DFDD04B}"/>
                  </a:ext>
                </a:extLst>
              </p:cNvPr>
              <p:cNvSpPr/>
              <p:nvPr/>
            </p:nvSpPr>
            <p:spPr bwMode="auto">
              <a:xfrm>
                <a:off x="4552951" y="4075113"/>
                <a:ext cx="312738" cy="180975"/>
              </a:xfrm>
              <a:custGeom>
                <a:avLst/>
                <a:gdLst>
                  <a:gd name="T0" fmla="*/ 158 w 197"/>
                  <a:gd name="T1" fmla="*/ 114 h 114"/>
                  <a:gd name="T2" fmla="*/ 0 w 197"/>
                  <a:gd name="T3" fmla="*/ 23 h 114"/>
                  <a:gd name="T4" fmla="*/ 39 w 197"/>
                  <a:gd name="T5" fmla="*/ 0 h 114"/>
                  <a:gd name="T6" fmla="*/ 197 w 197"/>
                  <a:gd name="T7" fmla="*/ 91 h 114"/>
                  <a:gd name="T8" fmla="*/ 158 w 197"/>
                  <a:gd name="T9" fmla="*/ 114 h 114"/>
                </a:gdLst>
                <a:ahLst/>
                <a:cxnLst>
                  <a:cxn ang="0">
                    <a:pos x="T0" y="T1"/>
                  </a:cxn>
                  <a:cxn ang="0">
                    <a:pos x="T2" y="T3"/>
                  </a:cxn>
                  <a:cxn ang="0">
                    <a:pos x="T4" y="T5"/>
                  </a:cxn>
                  <a:cxn ang="0">
                    <a:pos x="T6" y="T7"/>
                  </a:cxn>
                  <a:cxn ang="0">
                    <a:pos x="T8" y="T9"/>
                  </a:cxn>
                </a:cxnLst>
                <a:rect l="0" t="0" r="r" b="b"/>
                <a:pathLst>
                  <a:path w="197" h="114">
                    <a:moveTo>
                      <a:pt x="158" y="114"/>
                    </a:moveTo>
                    <a:lnTo>
                      <a:pt x="0" y="23"/>
                    </a:lnTo>
                    <a:lnTo>
                      <a:pt x="39" y="0"/>
                    </a:lnTo>
                    <a:lnTo>
                      <a:pt x="197" y="91"/>
                    </a:lnTo>
                    <a:lnTo>
                      <a:pt x="158" y="114"/>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ïS1ïḍe">
                <a:extLst>
                  <a:ext uri="{FF2B5EF4-FFF2-40B4-BE49-F238E27FC236}">
                    <a16:creationId xmlns:a16="http://schemas.microsoft.com/office/drawing/2014/main" id="{689675E2-18DA-4E2D-8DC2-6B3883C3A371}"/>
                  </a:ext>
                </a:extLst>
              </p:cNvPr>
              <p:cNvSpPr/>
              <p:nvPr/>
            </p:nvSpPr>
            <p:spPr bwMode="auto">
              <a:xfrm>
                <a:off x="4568826" y="4011613"/>
                <a:ext cx="317500" cy="182563"/>
              </a:xfrm>
              <a:custGeom>
                <a:avLst/>
                <a:gdLst>
                  <a:gd name="T0" fmla="*/ 160 w 200"/>
                  <a:gd name="T1" fmla="*/ 115 h 115"/>
                  <a:gd name="T2" fmla="*/ 0 w 200"/>
                  <a:gd name="T3" fmla="*/ 23 h 115"/>
                  <a:gd name="T4" fmla="*/ 40 w 200"/>
                  <a:gd name="T5" fmla="*/ 0 h 115"/>
                  <a:gd name="T6" fmla="*/ 200 w 200"/>
                  <a:gd name="T7" fmla="*/ 92 h 115"/>
                  <a:gd name="T8" fmla="*/ 160 w 200"/>
                  <a:gd name="T9" fmla="*/ 115 h 115"/>
                </a:gdLst>
                <a:ahLst/>
                <a:cxnLst>
                  <a:cxn ang="0">
                    <a:pos x="T0" y="T1"/>
                  </a:cxn>
                  <a:cxn ang="0">
                    <a:pos x="T2" y="T3"/>
                  </a:cxn>
                  <a:cxn ang="0">
                    <a:pos x="T4" y="T5"/>
                  </a:cxn>
                  <a:cxn ang="0">
                    <a:pos x="T6" y="T7"/>
                  </a:cxn>
                  <a:cxn ang="0">
                    <a:pos x="T8" y="T9"/>
                  </a:cxn>
                </a:cxnLst>
                <a:rect l="0" t="0" r="r" b="b"/>
                <a:pathLst>
                  <a:path w="200" h="115">
                    <a:moveTo>
                      <a:pt x="160" y="115"/>
                    </a:moveTo>
                    <a:lnTo>
                      <a:pt x="0" y="23"/>
                    </a:lnTo>
                    <a:lnTo>
                      <a:pt x="40" y="0"/>
                    </a:lnTo>
                    <a:lnTo>
                      <a:pt x="200" y="92"/>
                    </a:lnTo>
                    <a:lnTo>
                      <a:pt x="160" y="115"/>
                    </a:lnTo>
                    <a:close/>
                  </a:path>
                </a:pathLst>
              </a:custGeom>
              <a:solidFill>
                <a:srgbClr val="FFCC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ïṥ1ïḍè">
                <a:extLst>
                  <a:ext uri="{FF2B5EF4-FFF2-40B4-BE49-F238E27FC236}">
                    <a16:creationId xmlns:a16="http://schemas.microsoft.com/office/drawing/2014/main" id="{85A7F14B-D76B-4054-BADD-A549B8004D31}"/>
                  </a:ext>
                </a:extLst>
              </p:cNvPr>
              <p:cNvSpPr/>
              <p:nvPr/>
            </p:nvSpPr>
            <p:spPr bwMode="auto">
              <a:xfrm>
                <a:off x="4552951" y="4048125"/>
                <a:ext cx="269875" cy="207963"/>
              </a:xfrm>
              <a:custGeom>
                <a:avLst/>
                <a:gdLst>
                  <a:gd name="T0" fmla="*/ 10 w 170"/>
                  <a:gd name="T1" fmla="*/ 0 h 131"/>
                  <a:gd name="T2" fmla="*/ 0 w 170"/>
                  <a:gd name="T3" fmla="*/ 40 h 131"/>
                  <a:gd name="T4" fmla="*/ 158 w 170"/>
                  <a:gd name="T5" fmla="*/ 131 h 131"/>
                  <a:gd name="T6" fmla="*/ 170 w 170"/>
                  <a:gd name="T7" fmla="*/ 92 h 131"/>
                  <a:gd name="T8" fmla="*/ 10 w 170"/>
                  <a:gd name="T9" fmla="*/ 0 h 131"/>
                </a:gdLst>
                <a:ahLst/>
                <a:cxnLst>
                  <a:cxn ang="0">
                    <a:pos x="T0" y="T1"/>
                  </a:cxn>
                  <a:cxn ang="0">
                    <a:pos x="T2" y="T3"/>
                  </a:cxn>
                  <a:cxn ang="0">
                    <a:pos x="T4" y="T5"/>
                  </a:cxn>
                  <a:cxn ang="0">
                    <a:pos x="T6" y="T7"/>
                  </a:cxn>
                  <a:cxn ang="0">
                    <a:pos x="T8" y="T9"/>
                  </a:cxn>
                </a:cxnLst>
                <a:rect l="0" t="0" r="r" b="b"/>
                <a:pathLst>
                  <a:path w="170" h="131">
                    <a:moveTo>
                      <a:pt x="10" y="0"/>
                    </a:moveTo>
                    <a:lnTo>
                      <a:pt x="0" y="40"/>
                    </a:lnTo>
                    <a:lnTo>
                      <a:pt x="158" y="131"/>
                    </a:lnTo>
                    <a:lnTo>
                      <a:pt x="170" y="92"/>
                    </a:lnTo>
                    <a:lnTo>
                      <a:pt x="10" y="0"/>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îŝḷïḍê">
                <a:extLst>
                  <a:ext uri="{FF2B5EF4-FFF2-40B4-BE49-F238E27FC236}">
                    <a16:creationId xmlns:a16="http://schemas.microsoft.com/office/drawing/2014/main" id="{F49DF546-B1C2-4AF2-BC69-3CC772CF26AB}"/>
                  </a:ext>
                </a:extLst>
              </p:cNvPr>
              <p:cNvSpPr/>
              <p:nvPr/>
            </p:nvSpPr>
            <p:spPr bwMode="auto">
              <a:xfrm>
                <a:off x="4611688" y="3860800"/>
                <a:ext cx="314325" cy="184150"/>
              </a:xfrm>
              <a:custGeom>
                <a:avLst/>
                <a:gdLst>
                  <a:gd name="T0" fmla="*/ 158 w 198"/>
                  <a:gd name="T1" fmla="*/ 116 h 116"/>
                  <a:gd name="T2" fmla="*/ 0 w 198"/>
                  <a:gd name="T3" fmla="*/ 23 h 116"/>
                  <a:gd name="T4" fmla="*/ 40 w 198"/>
                  <a:gd name="T5" fmla="*/ 0 h 116"/>
                  <a:gd name="T6" fmla="*/ 198 w 198"/>
                  <a:gd name="T7" fmla="*/ 93 h 116"/>
                  <a:gd name="T8" fmla="*/ 158 w 198"/>
                  <a:gd name="T9" fmla="*/ 116 h 116"/>
                </a:gdLst>
                <a:ahLst/>
                <a:cxnLst>
                  <a:cxn ang="0">
                    <a:pos x="T0" y="T1"/>
                  </a:cxn>
                  <a:cxn ang="0">
                    <a:pos x="T2" y="T3"/>
                  </a:cxn>
                  <a:cxn ang="0">
                    <a:pos x="T4" y="T5"/>
                  </a:cxn>
                  <a:cxn ang="0">
                    <a:pos x="T6" y="T7"/>
                  </a:cxn>
                  <a:cxn ang="0">
                    <a:pos x="T8" y="T9"/>
                  </a:cxn>
                </a:cxnLst>
                <a:rect l="0" t="0" r="r" b="b"/>
                <a:pathLst>
                  <a:path w="198" h="116">
                    <a:moveTo>
                      <a:pt x="158" y="116"/>
                    </a:moveTo>
                    <a:lnTo>
                      <a:pt x="0" y="23"/>
                    </a:lnTo>
                    <a:lnTo>
                      <a:pt x="40" y="0"/>
                    </a:lnTo>
                    <a:lnTo>
                      <a:pt x="198" y="93"/>
                    </a:lnTo>
                    <a:lnTo>
                      <a:pt x="158" y="116"/>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îŝḻídè">
                <a:extLst>
                  <a:ext uri="{FF2B5EF4-FFF2-40B4-BE49-F238E27FC236}">
                    <a16:creationId xmlns:a16="http://schemas.microsoft.com/office/drawing/2014/main" id="{1F679D26-DB07-4649-94B8-954D519651BC}"/>
                  </a:ext>
                </a:extLst>
              </p:cNvPr>
              <p:cNvSpPr/>
              <p:nvPr/>
            </p:nvSpPr>
            <p:spPr bwMode="auto">
              <a:xfrm>
                <a:off x="4629151" y="3797300"/>
                <a:ext cx="315913" cy="185738"/>
              </a:xfrm>
              <a:custGeom>
                <a:avLst/>
                <a:gdLst>
                  <a:gd name="T0" fmla="*/ 160 w 199"/>
                  <a:gd name="T1" fmla="*/ 117 h 117"/>
                  <a:gd name="T2" fmla="*/ 0 w 199"/>
                  <a:gd name="T3" fmla="*/ 25 h 117"/>
                  <a:gd name="T4" fmla="*/ 39 w 199"/>
                  <a:gd name="T5" fmla="*/ 0 h 117"/>
                  <a:gd name="T6" fmla="*/ 199 w 199"/>
                  <a:gd name="T7" fmla="*/ 94 h 117"/>
                  <a:gd name="T8" fmla="*/ 160 w 199"/>
                  <a:gd name="T9" fmla="*/ 117 h 117"/>
                </a:gdLst>
                <a:ahLst/>
                <a:cxnLst>
                  <a:cxn ang="0">
                    <a:pos x="T0" y="T1"/>
                  </a:cxn>
                  <a:cxn ang="0">
                    <a:pos x="T2" y="T3"/>
                  </a:cxn>
                  <a:cxn ang="0">
                    <a:pos x="T4" y="T5"/>
                  </a:cxn>
                  <a:cxn ang="0">
                    <a:pos x="T6" y="T7"/>
                  </a:cxn>
                  <a:cxn ang="0">
                    <a:pos x="T8" y="T9"/>
                  </a:cxn>
                </a:cxnLst>
                <a:rect l="0" t="0" r="r" b="b"/>
                <a:pathLst>
                  <a:path w="199" h="117">
                    <a:moveTo>
                      <a:pt x="160" y="117"/>
                    </a:moveTo>
                    <a:lnTo>
                      <a:pt x="0" y="25"/>
                    </a:lnTo>
                    <a:lnTo>
                      <a:pt x="39" y="0"/>
                    </a:lnTo>
                    <a:lnTo>
                      <a:pt x="199" y="94"/>
                    </a:lnTo>
                    <a:lnTo>
                      <a:pt x="160" y="117"/>
                    </a:lnTo>
                    <a:close/>
                  </a:path>
                </a:pathLst>
              </a:custGeom>
              <a:solidFill>
                <a:srgbClr val="FFCC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ïşľîdè">
                <a:extLst>
                  <a:ext uri="{FF2B5EF4-FFF2-40B4-BE49-F238E27FC236}">
                    <a16:creationId xmlns:a16="http://schemas.microsoft.com/office/drawing/2014/main" id="{415030B9-F53C-4950-BF09-232F2AE3CDF4}"/>
                  </a:ext>
                </a:extLst>
              </p:cNvPr>
              <p:cNvSpPr/>
              <p:nvPr/>
            </p:nvSpPr>
            <p:spPr bwMode="auto">
              <a:xfrm>
                <a:off x="4611688" y="3836988"/>
                <a:ext cx="271463" cy="207963"/>
              </a:xfrm>
              <a:custGeom>
                <a:avLst/>
                <a:gdLst>
                  <a:gd name="T0" fmla="*/ 11 w 171"/>
                  <a:gd name="T1" fmla="*/ 0 h 131"/>
                  <a:gd name="T2" fmla="*/ 0 w 171"/>
                  <a:gd name="T3" fmla="*/ 38 h 131"/>
                  <a:gd name="T4" fmla="*/ 158 w 171"/>
                  <a:gd name="T5" fmla="*/ 131 h 131"/>
                  <a:gd name="T6" fmla="*/ 171 w 171"/>
                  <a:gd name="T7" fmla="*/ 92 h 131"/>
                  <a:gd name="T8" fmla="*/ 11 w 171"/>
                  <a:gd name="T9" fmla="*/ 0 h 131"/>
                </a:gdLst>
                <a:ahLst/>
                <a:cxnLst>
                  <a:cxn ang="0">
                    <a:pos x="T0" y="T1"/>
                  </a:cxn>
                  <a:cxn ang="0">
                    <a:pos x="T2" y="T3"/>
                  </a:cxn>
                  <a:cxn ang="0">
                    <a:pos x="T4" y="T5"/>
                  </a:cxn>
                  <a:cxn ang="0">
                    <a:pos x="T6" y="T7"/>
                  </a:cxn>
                  <a:cxn ang="0">
                    <a:pos x="T8" y="T9"/>
                  </a:cxn>
                </a:cxnLst>
                <a:rect l="0" t="0" r="r" b="b"/>
                <a:pathLst>
                  <a:path w="171" h="131">
                    <a:moveTo>
                      <a:pt x="11" y="0"/>
                    </a:moveTo>
                    <a:lnTo>
                      <a:pt x="0" y="38"/>
                    </a:lnTo>
                    <a:lnTo>
                      <a:pt x="158" y="131"/>
                    </a:lnTo>
                    <a:lnTo>
                      <a:pt x="171" y="92"/>
                    </a:lnTo>
                    <a:lnTo>
                      <a:pt x="11" y="0"/>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ïṡ1íďè">
                <a:extLst>
                  <a:ext uri="{FF2B5EF4-FFF2-40B4-BE49-F238E27FC236}">
                    <a16:creationId xmlns:a16="http://schemas.microsoft.com/office/drawing/2014/main" id="{25546E26-7416-449D-A5CA-A9EFAA607DC4}"/>
                  </a:ext>
                </a:extLst>
              </p:cNvPr>
              <p:cNvSpPr/>
              <p:nvPr/>
            </p:nvSpPr>
            <p:spPr bwMode="auto">
              <a:xfrm>
                <a:off x="4667251" y="3646488"/>
                <a:ext cx="317500" cy="184150"/>
              </a:xfrm>
              <a:custGeom>
                <a:avLst/>
                <a:gdLst>
                  <a:gd name="T0" fmla="*/ 161 w 200"/>
                  <a:gd name="T1" fmla="*/ 116 h 116"/>
                  <a:gd name="T2" fmla="*/ 0 w 200"/>
                  <a:gd name="T3" fmla="*/ 23 h 116"/>
                  <a:gd name="T4" fmla="*/ 40 w 200"/>
                  <a:gd name="T5" fmla="*/ 0 h 116"/>
                  <a:gd name="T6" fmla="*/ 200 w 200"/>
                  <a:gd name="T7" fmla="*/ 91 h 116"/>
                  <a:gd name="T8" fmla="*/ 161 w 200"/>
                  <a:gd name="T9" fmla="*/ 116 h 116"/>
                </a:gdLst>
                <a:ahLst/>
                <a:cxnLst>
                  <a:cxn ang="0">
                    <a:pos x="T0" y="T1"/>
                  </a:cxn>
                  <a:cxn ang="0">
                    <a:pos x="T2" y="T3"/>
                  </a:cxn>
                  <a:cxn ang="0">
                    <a:pos x="T4" y="T5"/>
                  </a:cxn>
                  <a:cxn ang="0">
                    <a:pos x="T6" y="T7"/>
                  </a:cxn>
                  <a:cxn ang="0">
                    <a:pos x="T8" y="T9"/>
                  </a:cxn>
                </a:cxnLst>
                <a:rect l="0" t="0" r="r" b="b"/>
                <a:pathLst>
                  <a:path w="200" h="116">
                    <a:moveTo>
                      <a:pt x="161" y="116"/>
                    </a:moveTo>
                    <a:lnTo>
                      <a:pt x="0" y="23"/>
                    </a:lnTo>
                    <a:lnTo>
                      <a:pt x="40" y="0"/>
                    </a:lnTo>
                    <a:lnTo>
                      <a:pt x="200" y="91"/>
                    </a:lnTo>
                    <a:lnTo>
                      <a:pt x="161" y="116"/>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iṩḻíḋe">
                <a:extLst>
                  <a:ext uri="{FF2B5EF4-FFF2-40B4-BE49-F238E27FC236}">
                    <a16:creationId xmlns:a16="http://schemas.microsoft.com/office/drawing/2014/main" id="{7707A8CD-0778-475E-A3CA-1AFCEF1C24A6}"/>
                  </a:ext>
                </a:extLst>
              </p:cNvPr>
              <p:cNvSpPr/>
              <p:nvPr/>
            </p:nvSpPr>
            <p:spPr bwMode="auto">
              <a:xfrm>
                <a:off x="4684713" y="3584575"/>
                <a:ext cx="317500" cy="184150"/>
              </a:xfrm>
              <a:custGeom>
                <a:avLst/>
                <a:gdLst>
                  <a:gd name="T0" fmla="*/ 160 w 200"/>
                  <a:gd name="T1" fmla="*/ 116 h 116"/>
                  <a:gd name="T2" fmla="*/ 0 w 200"/>
                  <a:gd name="T3" fmla="*/ 22 h 116"/>
                  <a:gd name="T4" fmla="*/ 39 w 200"/>
                  <a:gd name="T5" fmla="*/ 0 h 116"/>
                  <a:gd name="T6" fmla="*/ 200 w 200"/>
                  <a:gd name="T7" fmla="*/ 93 h 116"/>
                  <a:gd name="T8" fmla="*/ 160 w 200"/>
                  <a:gd name="T9" fmla="*/ 116 h 116"/>
                </a:gdLst>
                <a:ahLst/>
                <a:cxnLst>
                  <a:cxn ang="0">
                    <a:pos x="T0" y="T1"/>
                  </a:cxn>
                  <a:cxn ang="0">
                    <a:pos x="T2" y="T3"/>
                  </a:cxn>
                  <a:cxn ang="0">
                    <a:pos x="T4" y="T5"/>
                  </a:cxn>
                  <a:cxn ang="0">
                    <a:pos x="T6" y="T7"/>
                  </a:cxn>
                  <a:cxn ang="0">
                    <a:pos x="T8" y="T9"/>
                  </a:cxn>
                </a:cxnLst>
                <a:rect l="0" t="0" r="r" b="b"/>
                <a:pathLst>
                  <a:path w="200" h="116">
                    <a:moveTo>
                      <a:pt x="160" y="116"/>
                    </a:moveTo>
                    <a:lnTo>
                      <a:pt x="0" y="22"/>
                    </a:lnTo>
                    <a:lnTo>
                      <a:pt x="39" y="0"/>
                    </a:lnTo>
                    <a:lnTo>
                      <a:pt x="200" y="93"/>
                    </a:lnTo>
                    <a:lnTo>
                      <a:pt x="160" y="116"/>
                    </a:lnTo>
                    <a:close/>
                  </a:path>
                </a:pathLst>
              </a:custGeom>
              <a:solidFill>
                <a:srgbClr val="FFCC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í$ḷíḓé">
                <a:extLst>
                  <a:ext uri="{FF2B5EF4-FFF2-40B4-BE49-F238E27FC236}">
                    <a16:creationId xmlns:a16="http://schemas.microsoft.com/office/drawing/2014/main" id="{8BE9937B-8EEC-4CBD-914B-FE38C2F2CEF9}"/>
                  </a:ext>
                </a:extLst>
              </p:cNvPr>
              <p:cNvSpPr/>
              <p:nvPr/>
            </p:nvSpPr>
            <p:spPr bwMode="auto">
              <a:xfrm>
                <a:off x="4667251" y="3619500"/>
                <a:ext cx="271463" cy="211138"/>
              </a:xfrm>
              <a:custGeom>
                <a:avLst/>
                <a:gdLst>
                  <a:gd name="T0" fmla="*/ 11 w 171"/>
                  <a:gd name="T1" fmla="*/ 0 h 133"/>
                  <a:gd name="T2" fmla="*/ 0 w 171"/>
                  <a:gd name="T3" fmla="*/ 40 h 133"/>
                  <a:gd name="T4" fmla="*/ 161 w 171"/>
                  <a:gd name="T5" fmla="*/ 133 h 133"/>
                  <a:gd name="T6" fmla="*/ 171 w 171"/>
                  <a:gd name="T7" fmla="*/ 94 h 133"/>
                  <a:gd name="T8" fmla="*/ 11 w 171"/>
                  <a:gd name="T9" fmla="*/ 0 h 133"/>
                </a:gdLst>
                <a:ahLst/>
                <a:cxnLst>
                  <a:cxn ang="0">
                    <a:pos x="T0" y="T1"/>
                  </a:cxn>
                  <a:cxn ang="0">
                    <a:pos x="T2" y="T3"/>
                  </a:cxn>
                  <a:cxn ang="0">
                    <a:pos x="T4" y="T5"/>
                  </a:cxn>
                  <a:cxn ang="0">
                    <a:pos x="T6" y="T7"/>
                  </a:cxn>
                  <a:cxn ang="0">
                    <a:pos x="T8" y="T9"/>
                  </a:cxn>
                </a:cxnLst>
                <a:rect l="0" t="0" r="r" b="b"/>
                <a:pathLst>
                  <a:path w="171" h="133">
                    <a:moveTo>
                      <a:pt x="11" y="0"/>
                    </a:moveTo>
                    <a:lnTo>
                      <a:pt x="0" y="40"/>
                    </a:lnTo>
                    <a:lnTo>
                      <a:pt x="161" y="133"/>
                    </a:lnTo>
                    <a:lnTo>
                      <a:pt x="171" y="94"/>
                    </a:lnTo>
                    <a:lnTo>
                      <a:pt x="11" y="0"/>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íšľïḓè">
                <a:extLst>
                  <a:ext uri="{FF2B5EF4-FFF2-40B4-BE49-F238E27FC236}">
                    <a16:creationId xmlns:a16="http://schemas.microsoft.com/office/drawing/2014/main" id="{86B74F70-E6AE-443B-B48E-008FEE26F107}"/>
                  </a:ext>
                </a:extLst>
              </p:cNvPr>
              <p:cNvSpPr/>
              <p:nvPr/>
            </p:nvSpPr>
            <p:spPr bwMode="auto">
              <a:xfrm>
                <a:off x="4727576" y="3432175"/>
                <a:ext cx="312738" cy="184150"/>
              </a:xfrm>
              <a:custGeom>
                <a:avLst/>
                <a:gdLst>
                  <a:gd name="T0" fmla="*/ 158 w 197"/>
                  <a:gd name="T1" fmla="*/ 116 h 116"/>
                  <a:gd name="T2" fmla="*/ 0 w 197"/>
                  <a:gd name="T3" fmla="*/ 23 h 116"/>
                  <a:gd name="T4" fmla="*/ 39 w 197"/>
                  <a:gd name="T5" fmla="*/ 0 h 116"/>
                  <a:gd name="T6" fmla="*/ 197 w 197"/>
                  <a:gd name="T7" fmla="*/ 91 h 116"/>
                  <a:gd name="T8" fmla="*/ 158 w 197"/>
                  <a:gd name="T9" fmla="*/ 116 h 116"/>
                </a:gdLst>
                <a:ahLst/>
                <a:cxnLst>
                  <a:cxn ang="0">
                    <a:pos x="T0" y="T1"/>
                  </a:cxn>
                  <a:cxn ang="0">
                    <a:pos x="T2" y="T3"/>
                  </a:cxn>
                  <a:cxn ang="0">
                    <a:pos x="T4" y="T5"/>
                  </a:cxn>
                  <a:cxn ang="0">
                    <a:pos x="T6" y="T7"/>
                  </a:cxn>
                  <a:cxn ang="0">
                    <a:pos x="T8" y="T9"/>
                  </a:cxn>
                </a:cxnLst>
                <a:rect l="0" t="0" r="r" b="b"/>
                <a:pathLst>
                  <a:path w="197" h="116">
                    <a:moveTo>
                      <a:pt x="158" y="116"/>
                    </a:moveTo>
                    <a:lnTo>
                      <a:pt x="0" y="23"/>
                    </a:lnTo>
                    <a:lnTo>
                      <a:pt x="39" y="0"/>
                    </a:lnTo>
                    <a:lnTo>
                      <a:pt x="197" y="91"/>
                    </a:lnTo>
                    <a:lnTo>
                      <a:pt x="158" y="116"/>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îṩḻîďé">
                <a:extLst>
                  <a:ext uri="{FF2B5EF4-FFF2-40B4-BE49-F238E27FC236}">
                    <a16:creationId xmlns:a16="http://schemas.microsoft.com/office/drawing/2014/main" id="{F86D5D2C-CE4A-4688-A730-5A13B4DFC06D}"/>
                  </a:ext>
                </a:extLst>
              </p:cNvPr>
              <p:cNvSpPr/>
              <p:nvPr/>
            </p:nvSpPr>
            <p:spPr bwMode="auto">
              <a:xfrm>
                <a:off x="4743451" y="3370263"/>
                <a:ext cx="317500" cy="184150"/>
              </a:xfrm>
              <a:custGeom>
                <a:avLst/>
                <a:gdLst>
                  <a:gd name="T0" fmla="*/ 160 w 200"/>
                  <a:gd name="T1" fmla="*/ 116 h 116"/>
                  <a:gd name="T2" fmla="*/ 0 w 200"/>
                  <a:gd name="T3" fmla="*/ 22 h 116"/>
                  <a:gd name="T4" fmla="*/ 40 w 200"/>
                  <a:gd name="T5" fmla="*/ 0 h 116"/>
                  <a:gd name="T6" fmla="*/ 200 w 200"/>
                  <a:gd name="T7" fmla="*/ 93 h 116"/>
                  <a:gd name="T8" fmla="*/ 160 w 200"/>
                  <a:gd name="T9" fmla="*/ 116 h 116"/>
                </a:gdLst>
                <a:ahLst/>
                <a:cxnLst>
                  <a:cxn ang="0">
                    <a:pos x="T0" y="T1"/>
                  </a:cxn>
                  <a:cxn ang="0">
                    <a:pos x="T2" y="T3"/>
                  </a:cxn>
                  <a:cxn ang="0">
                    <a:pos x="T4" y="T5"/>
                  </a:cxn>
                  <a:cxn ang="0">
                    <a:pos x="T6" y="T7"/>
                  </a:cxn>
                  <a:cxn ang="0">
                    <a:pos x="T8" y="T9"/>
                  </a:cxn>
                </a:cxnLst>
                <a:rect l="0" t="0" r="r" b="b"/>
                <a:pathLst>
                  <a:path w="200" h="116">
                    <a:moveTo>
                      <a:pt x="160" y="116"/>
                    </a:moveTo>
                    <a:lnTo>
                      <a:pt x="0" y="22"/>
                    </a:lnTo>
                    <a:lnTo>
                      <a:pt x="40" y="0"/>
                    </a:lnTo>
                    <a:lnTo>
                      <a:pt x="200" y="93"/>
                    </a:lnTo>
                    <a:lnTo>
                      <a:pt x="160" y="116"/>
                    </a:lnTo>
                    <a:close/>
                  </a:path>
                </a:pathLst>
              </a:custGeom>
              <a:solidFill>
                <a:srgbClr val="FFCC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ïsļïďe">
                <a:extLst>
                  <a:ext uri="{FF2B5EF4-FFF2-40B4-BE49-F238E27FC236}">
                    <a16:creationId xmlns:a16="http://schemas.microsoft.com/office/drawing/2014/main" id="{6D787973-D113-4D82-9D14-76D0119566F7}"/>
                  </a:ext>
                </a:extLst>
              </p:cNvPr>
              <p:cNvSpPr/>
              <p:nvPr/>
            </p:nvSpPr>
            <p:spPr bwMode="auto">
              <a:xfrm>
                <a:off x="4727576" y="3405188"/>
                <a:ext cx="269875" cy="211138"/>
              </a:xfrm>
              <a:custGeom>
                <a:avLst/>
                <a:gdLst>
                  <a:gd name="T0" fmla="*/ 10 w 170"/>
                  <a:gd name="T1" fmla="*/ 0 h 133"/>
                  <a:gd name="T2" fmla="*/ 0 w 170"/>
                  <a:gd name="T3" fmla="*/ 40 h 133"/>
                  <a:gd name="T4" fmla="*/ 158 w 170"/>
                  <a:gd name="T5" fmla="*/ 133 h 133"/>
                  <a:gd name="T6" fmla="*/ 170 w 170"/>
                  <a:gd name="T7" fmla="*/ 94 h 133"/>
                  <a:gd name="T8" fmla="*/ 10 w 170"/>
                  <a:gd name="T9" fmla="*/ 0 h 133"/>
                </a:gdLst>
                <a:ahLst/>
                <a:cxnLst>
                  <a:cxn ang="0">
                    <a:pos x="T0" y="T1"/>
                  </a:cxn>
                  <a:cxn ang="0">
                    <a:pos x="T2" y="T3"/>
                  </a:cxn>
                  <a:cxn ang="0">
                    <a:pos x="T4" y="T5"/>
                  </a:cxn>
                  <a:cxn ang="0">
                    <a:pos x="T6" y="T7"/>
                  </a:cxn>
                  <a:cxn ang="0">
                    <a:pos x="T8" y="T9"/>
                  </a:cxn>
                </a:cxnLst>
                <a:rect l="0" t="0" r="r" b="b"/>
                <a:pathLst>
                  <a:path w="170" h="133">
                    <a:moveTo>
                      <a:pt x="10" y="0"/>
                    </a:moveTo>
                    <a:lnTo>
                      <a:pt x="0" y="40"/>
                    </a:lnTo>
                    <a:lnTo>
                      <a:pt x="158" y="133"/>
                    </a:lnTo>
                    <a:lnTo>
                      <a:pt x="170" y="94"/>
                    </a:lnTo>
                    <a:lnTo>
                      <a:pt x="10" y="0"/>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íṡḷíḑê">
                <a:extLst>
                  <a:ext uri="{FF2B5EF4-FFF2-40B4-BE49-F238E27FC236}">
                    <a16:creationId xmlns:a16="http://schemas.microsoft.com/office/drawing/2014/main" id="{DB2E142A-EEFA-4B29-9935-DDA06894BC0E}"/>
                  </a:ext>
                </a:extLst>
              </p:cNvPr>
              <p:cNvSpPr/>
              <p:nvPr/>
            </p:nvSpPr>
            <p:spPr bwMode="auto">
              <a:xfrm>
                <a:off x="4786313" y="3217863"/>
                <a:ext cx="314325" cy="180975"/>
              </a:xfrm>
              <a:custGeom>
                <a:avLst/>
                <a:gdLst>
                  <a:gd name="T0" fmla="*/ 158 w 198"/>
                  <a:gd name="T1" fmla="*/ 114 h 114"/>
                  <a:gd name="T2" fmla="*/ 0 w 198"/>
                  <a:gd name="T3" fmla="*/ 23 h 114"/>
                  <a:gd name="T4" fmla="*/ 40 w 198"/>
                  <a:gd name="T5" fmla="*/ 0 h 114"/>
                  <a:gd name="T6" fmla="*/ 198 w 198"/>
                  <a:gd name="T7" fmla="*/ 91 h 114"/>
                  <a:gd name="T8" fmla="*/ 158 w 198"/>
                  <a:gd name="T9" fmla="*/ 114 h 114"/>
                </a:gdLst>
                <a:ahLst/>
                <a:cxnLst>
                  <a:cxn ang="0">
                    <a:pos x="T0" y="T1"/>
                  </a:cxn>
                  <a:cxn ang="0">
                    <a:pos x="T2" y="T3"/>
                  </a:cxn>
                  <a:cxn ang="0">
                    <a:pos x="T4" y="T5"/>
                  </a:cxn>
                  <a:cxn ang="0">
                    <a:pos x="T6" y="T7"/>
                  </a:cxn>
                  <a:cxn ang="0">
                    <a:pos x="T8" y="T9"/>
                  </a:cxn>
                </a:cxnLst>
                <a:rect l="0" t="0" r="r" b="b"/>
                <a:pathLst>
                  <a:path w="198" h="114">
                    <a:moveTo>
                      <a:pt x="158" y="114"/>
                    </a:moveTo>
                    <a:lnTo>
                      <a:pt x="0" y="23"/>
                    </a:lnTo>
                    <a:lnTo>
                      <a:pt x="40" y="0"/>
                    </a:lnTo>
                    <a:lnTo>
                      <a:pt x="198" y="91"/>
                    </a:lnTo>
                    <a:lnTo>
                      <a:pt x="158" y="114"/>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ïṩľïdê">
                <a:extLst>
                  <a:ext uri="{FF2B5EF4-FFF2-40B4-BE49-F238E27FC236}">
                    <a16:creationId xmlns:a16="http://schemas.microsoft.com/office/drawing/2014/main" id="{ACB5F907-02FE-4E80-9601-1AB9E8CD45D6}"/>
                  </a:ext>
                </a:extLst>
              </p:cNvPr>
              <p:cNvSpPr/>
              <p:nvPr/>
            </p:nvSpPr>
            <p:spPr bwMode="auto">
              <a:xfrm>
                <a:off x="4803776" y="3155950"/>
                <a:ext cx="312738" cy="180975"/>
              </a:xfrm>
              <a:custGeom>
                <a:avLst/>
                <a:gdLst>
                  <a:gd name="T0" fmla="*/ 158 w 197"/>
                  <a:gd name="T1" fmla="*/ 114 h 114"/>
                  <a:gd name="T2" fmla="*/ 0 w 197"/>
                  <a:gd name="T3" fmla="*/ 22 h 114"/>
                  <a:gd name="T4" fmla="*/ 39 w 197"/>
                  <a:gd name="T5" fmla="*/ 0 h 114"/>
                  <a:gd name="T6" fmla="*/ 197 w 197"/>
                  <a:gd name="T7" fmla="*/ 91 h 114"/>
                  <a:gd name="T8" fmla="*/ 158 w 197"/>
                  <a:gd name="T9" fmla="*/ 114 h 114"/>
                </a:gdLst>
                <a:ahLst/>
                <a:cxnLst>
                  <a:cxn ang="0">
                    <a:pos x="T0" y="T1"/>
                  </a:cxn>
                  <a:cxn ang="0">
                    <a:pos x="T2" y="T3"/>
                  </a:cxn>
                  <a:cxn ang="0">
                    <a:pos x="T4" y="T5"/>
                  </a:cxn>
                  <a:cxn ang="0">
                    <a:pos x="T6" y="T7"/>
                  </a:cxn>
                  <a:cxn ang="0">
                    <a:pos x="T8" y="T9"/>
                  </a:cxn>
                </a:cxnLst>
                <a:rect l="0" t="0" r="r" b="b"/>
                <a:pathLst>
                  <a:path w="197" h="114">
                    <a:moveTo>
                      <a:pt x="158" y="114"/>
                    </a:moveTo>
                    <a:lnTo>
                      <a:pt x="0" y="22"/>
                    </a:lnTo>
                    <a:lnTo>
                      <a:pt x="39" y="0"/>
                    </a:lnTo>
                    <a:lnTo>
                      <a:pt x="197" y="91"/>
                    </a:lnTo>
                    <a:lnTo>
                      <a:pt x="158" y="114"/>
                    </a:lnTo>
                    <a:close/>
                  </a:path>
                </a:pathLst>
              </a:custGeom>
              <a:solidFill>
                <a:srgbClr val="FFCC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ïṣlîḍe">
                <a:extLst>
                  <a:ext uri="{FF2B5EF4-FFF2-40B4-BE49-F238E27FC236}">
                    <a16:creationId xmlns:a16="http://schemas.microsoft.com/office/drawing/2014/main" id="{FCA911E4-FD59-4977-A612-195AD9478507}"/>
                  </a:ext>
                </a:extLst>
              </p:cNvPr>
              <p:cNvSpPr/>
              <p:nvPr/>
            </p:nvSpPr>
            <p:spPr bwMode="auto">
              <a:xfrm>
                <a:off x="4786313" y="3190875"/>
                <a:ext cx="268288" cy="207963"/>
              </a:xfrm>
              <a:custGeom>
                <a:avLst/>
                <a:gdLst>
                  <a:gd name="T0" fmla="*/ 11 w 169"/>
                  <a:gd name="T1" fmla="*/ 0 h 131"/>
                  <a:gd name="T2" fmla="*/ 0 w 169"/>
                  <a:gd name="T3" fmla="*/ 40 h 131"/>
                  <a:gd name="T4" fmla="*/ 158 w 169"/>
                  <a:gd name="T5" fmla="*/ 131 h 131"/>
                  <a:gd name="T6" fmla="*/ 169 w 169"/>
                  <a:gd name="T7" fmla="*/ 92 h 131"/>
                  <a:gd name="T8" fmla="*/ 11 w 169"/>
                  <a:gd name="T9" fmla="*/ 0 h 131"/>
                </a:gdLst>
                <a:ahLst/>
                <a:cxnLst>
                  <a:cxn ang="0">
                    <a:pos x="T0" y="T1"/>
                  </a:cxn>
                  <a:cxn ang="0">
                    <a:pos x="T2" y="T3"/>
                  </a:cxn>
                  <a:cxn ang="0">
                    <a:pos x="T4" y="T5"/>
                  </a:cxn>
                  <a:cxn ang="0">
                    <a:pos x="T6" y="T7"/>
                  </a:cxn>
                  <a:cxn ang="0">
                    <a:pos x="T8" y="T9"/>
                  </a:cxn>
                </a:cxnLst>
                <a:rect l="0" t="0" r="r" b="b"/>
                <a:pathLst>
                  <a:path w="169" h="131">
                    <a:moveTo>
                      <a:pt x="11" y="0"/>
                    </a:moveTo>
                    <a:lnTo>
                      <a:pt x="0" y="40"/>
                    </a:lnTo>
                    <a:lnTo>
                      <a:pt x="158" y="131"/>
                    </a:lnTo>
                    <a:lnTo>
                      <a:pt x="169" y="92"/>
                    </a:lnTo>
                    <a:lnTo>
                      <a:pt x="11" y="0"/>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ïsļîḑè">
                <a:extLst>
                  <a:ext uri="{FF2B5EF4-FFF2-40B4-BE49-F238E27FC236}">
                    <a16:creationId xmlns:a16="http://schemas.microsoft.com/office/drawing/2014/main" id="{4012976B-0AC0-4AE0-AD70-695818EF8092}"/>
                  </a:ext>
                </a:extLst>
              </p:cNvPr>
              <p:cNvSpPr/>
              <p:nvPr/>
            </p:nvSpPr>
            <p:spPr bwMode="auto">
              <a:xfrm>
                <a:off x="4843463" y="3009900"/>
                <a:ext cx="312738" cy="180975"/>
              </a:xfrm>
              <a:custGeom>
                <a:avLst/>
                <a:gdLst>
                  <a:gd name="T0" fmla="*/ 158 w 197"/>
                  <a:gd name="T1" fmla="*/ 114 h 114"/>
                  <a:gd name="T2" fmla="*/ 0 w 197"/>
                  <a:gd name="T3" fmla="*/ 23 h 114"/>
                  <a:gd name="T4" fmla="*/ 39 w 197"/>
                  <a:gd name="T5" fmla="*/ 0 h 114"/>
                  <a:gd name="T6" fmla="*/ 197 w 197"/>
                  <a:gd name="T7" fmla="*/ 92 h 114"/>
                  <a:gd name="T8" fmla="*/ 158 w 197"/>
                  <a:gd name="T9" fmla="*/ 114 h 114"/>
                </a:gdLst>
                <a:ahLst/>
                <a:cxnLst>
                  <a:cxn ang="0">
                    <a:pos x="T0" y="T1"/>
                  </a:cxn>
                  <a:cxn ang="0">
                    <a:pos x="T2" y="T3"/>
                  </a:cxn>
                  <a:cxn ang="0">
                    <a:pos x="T4" y="T5"/>
                  </a:cxn>
                  <a:cxn ang="0">
                    <a:pos x="T6" y="T7"/>
                  </a:cxn>
                  <a:cxn ang="0">
                    <a:pos x="T8" y="T9"/>
                  </a:cxn>
                </a:cxnLst>
                <a:rect l="0" t="0" r="r" b="b"/>
                <a:pathLst>
                  <a:path w="197" h="114">
                    <a:moveTo>
                      <a:pt x="158" y="114"/>
                    </a:moveTo>
                    <a:lnTo>
                      <a:pt x="0" y="23"/>
                    </a:lnTo>
                    <a:lnTo>
                      <a:pt x="39" y="0"/>
                    </a:lnTo>
                    <a:lnTo>
                      <a:pt x="197" y="92"/>
                    </a:lnTo>
                    <a:lnTo>
                      <a:pt x="158" y="114"/>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íṥļíḍe">
                <a:extLst>
                  <a:ext uri="{FF2B5EF4-FFF2-40B4-BE49-F238E27FC236}">
                    <a16:creationId xmlns:a16="http://schemas.microsoft.com/office/drawing/2014/main" id="{B514A521-E298-44F5-B002-F3C06FF8C885}"/>
                  </a:ext>
                </a:extLst>
              </p:cNvPr>
              <p:cNvSpPr/>
              <p:nvPr/>
            </p:nvSpPr>
            <p:spPr bwMode="auto">
              <a:xfrm>
                <a:off x="4859338" y="2947988"/>
                <a:ext cx="317500" cy="180975"/>
              </a:xfrm>
              <a:custGeom>
                <a:avLst/>
                <a:gdLst>
                  <a:gd name="T0" fmla="*/ 160 w 200"/>
                  <a:gd name="T1" fmla="*/ 114 h 114"/>
                  <a:gd name="T2" fmla="*/ 0 w 200"/>
                  <a:gd name="T3" fmla="*/ 23 h 114"/>
                  <a:gd name="T4" fmla="*/ 40 w 200"/>
                  <a:gd name="T5" fmla="*/ 0 h 114"/>
                  <a:gd name="T6" fmla="*/ 200 w 200"/>
                  <a:gd name="T7" fmla="*/ 91 h 114"/>
                  <a:gd name="T8" fmla="*/ 160 w 200"/>
                  <a:gd name="T9" fmla="*/ 114 h 114"/>
                </a:gdLst>
                <a:ahLst/>
                <a:cxnLst>
                  <a:cxn ang="0">
                    <a:pos x="T0" y="T1"/>
                  </a:cxn>
                  <a:cxn ang="0">
                    <a:pos x="T2" y="T3"/>
                  </a:cxn>
                  <a:cxn ang="0">
                    <a:pos x="T4" y="T5"/>
                  </a:cxn>
                  <a:cxn ang="0">
                    <a:pos x="T6" y="T7"/>
                  </a:cxn>
                  <a:cxn ang="0">
                    <a:pos x="T8" y="T9"/>
                  </a:cxn>
                </a:cxnLst>
                <a:rect l="0" t="0" r="r" b="b"/>
                <a:pathLst>
                  <a:path w="200" h="114">
                    <a:moveTo>
                      <a:pt x="160" y="114"/>
                    </a:moveTo>
                    <a:lnTo>
                      <a:pt x="0" y="23"/>
                    </a:lnTo>
                    <a:lnTo>
                      <a:pt x="40" y="0"/>
                    </a:lnTo>
                    <a:lnTo>
                      <a:pt x="200" y="91"/>
                    </a:lnTo>
                    <a:lnTo>
                      <a:pt x="160" y="114"/>
                    </a:lnTo>
                    <a:close/>
                  </a:path>
                </a:pathLst>
              </a:custGeom>
              <a:solidFill>
                <a:srgbClr val="FFCC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îṣlîďè">
                <a:extLst>
                  <a:ext uri="{FF2B5EF4-FFF2-40B4-BE49-F238E27FC236}">
                    <a16:creationId xmlns:a16="http://schemas.microsoft.com/office/drawing/2014/main" id="{79DEAD66-969D-481E-935E-9210F9C36C7D}"/>
                  </a:ext>
                </a:extLst>
              </p:cNvPr>
              <p:cNvSpPr/>
              <p:nvPr/>
            </p:nvSpPr>
            <p:spPr bwMode="auto">
              <a:xfrm>
                <a:off x="4843463" y="2984500"/>
                <a:ext cx="269875" cy="206375"/>
              </a:xfrm>
              <a:custGeom>
                <a:avLst/>
                <a:gdLst>
                  <a:gd name="T0" fmla="*/ 10 w 170"/>
                  <a:gd name="T1" fmla="*/ 0 h 130"/>
                  <a:gd name="T2" fmla="*/ 0 w 170"/>
                  <a:gd name="T3" fmla="*/ 39 h 130"/>
                  <a:gd name="T4" fmla="*/ 158 w 170"/>
                  <a:gd name="T5" fmla="*/ 130 h 130"/>
                  <a:gd name="T6" fmla="*/ 170 w 170"/>
                  <a:gd name="T7" fmla="*/ 91 h 130"/>
                  <a:gd name="T8" fmla="*/ 10 w 170"/>
                  <a:gd name="T9" fmla="*/ 0 h 130"/>
                </a:gdLst>
                <a:ahLst/>
                <a:cxnLst>
                  <a:cxn ang="0">
                    <a:pos x="T0" y="T1"/>
                  </a:cxn>
                  <a:cxn ang="0">
                    <a:pos x="T2" y="T3"/>
                  </a:cxn>
                  <a:cxn ang="0">
                    <a:pos x="T4" y="T5"/>
                  </a:cxn>
                  <a:cxn ang="0">
                    <a:pos x="T6" y="T7"/>
                  </a:cxn>
                  <a:cxn ang="0">
                    <a:pos x="T8" y="T9"/>
                  </a:cxn>
                </a:cxnLst>
                <a:rect l="0" t="0" r="r" b="b"/>
                <a:pathLst>
                  <a:path w="170" h="130">
                    <a:moveTo>
                      <a:pt x="10" y="0"/>
                    </a:moveTo>
                    <a:lnTo>
                      <a:pt x="0" y="39"/>
                    </a:lnTo>
                    <a:lnTo>
                      <a:pt x="158" y="130"/>
                    </a:lnTo>
                    <a:lnTo>
                      <a:pt x="170" y="91"/>
                    </a:lnTo>
                    <a:lnTo>
                      <a:pt x="10" y="0"/>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ïşlîďè">
                <a:extLst>
                  <a:ext uri="{FF2B5EF4-FFF2-40B4-BE49-F238E27FC236}">
                    <a16:creationId xmlns:a16="http://schemas.microsoft.com/office/drawing/2014/main" id="{E1048F26-C5B4-4104-83B2-ABC6204B1B65}"/>
                  </a:ext>
                </a:extLst>
              </p:cNvPr>
              <p:cNvSpPr/>
              <p:nvPr/>
            </p:nvSpPr>
            <p:spPr bwMode="auto">
              <a:xfrm>
                <a:off x="4902201" y="2792413"/>
                <a:ext cx="314325" cy="184150"/>
              </a:xfrm>
              <a:custGeom>
                <a:avLst/>
                <a:gdLst>
                  <a:gd name="T0" fmla="*/ 158 w 198"/>
                  <a:gd name="T1" fmla="*/ 116 h 116"/>
                  <a:gd name="T2" fmla="*/ 0 w 198"/>
                  <a:gd name="T3" fmla="*/ 23 h 116"/>
                  <a:gd name="T4" fmla="*/ 40 w 198"/>
                  <a:gd name="T5" fmla="*/ 0 h 116"/>
                  <a:gd name="T6" fmla="*/ 198 w 198"/>
                  <a:gd name="T7" fmla="*/ 94 h 116"/>
                  <a:gd name="T8" fmla="*/ 158 w 198"/>
                  <a:gd name="T9" fmla="*/ 116 h 116"/>
                </a:gdLst>
                <a:ahLst/>
                <a:cxnLst>
                  <a:cxn ang="0">
                    <a:pos x="T0" y="T1"/>
                  </a:cxn>
                  <a:cxn ang="0">
                    <a:pos x="T2" y="T3"/>
                  </a:cxn>
                  <a:cxn ang="0">
                    <a:pos x="T4" y="T5"/>
                  </a:cxn>
                  <a:cxn ang="0">
                    <a:pos x="T6" y="T7"/>
                  </a:cxn>
                  <a:cxn ang="0">
                    <a:pos x="T8" y="T9"/>
                  </a:cxn>
                </a:cxnLst>
                <a:rect l="0" t="0" r="r" b="b"/>
                <a:pathLst>
                  <a:path w="198" h="116">
                    <a:moveTo>
                      <a:pt x="158" y="116"/>
                    </a:moveTo>
                    <a:lnTo>
                      <a:pt x="0" y="23"/>
                    </a:lnTo>
                    <a:lnTo>
                      <a:pt x="40" y="0"/>
                    </a:lnTo>
                    <a:lnTo>
                      <a:pt x="198" y="94"/>
                    </a:lnTo>
                    <a:lnTo>
                      <a:pt x="158" y="116"/>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işľiďè">
                <a:extLst>
                  <a:ext uri="{FF2B5EF4-FFF2-40B4-BE49-F238E27FC236}">
                    <a16:creationId xmlns:a16="http://schemas.microsoft.com/office/drawing/2014/main" id="{5EE2BB12-F2A4-4A3A-AF6B-53E1887405D6}"/>
                  </a:ext>
                </a:extLst>
              </p:cNvPr>
              <p:cNvSpPr/>
              <p:nvPr/>
            </p:nvSpPr>
            <p:spPr bwMode="auto">
              <a:xfrm>
                <a:off x="4919663" y="2730500"/>
                <a:ext cx="315913" cy="184150"/>
              </a:xfrm>
              <a:custGeom>
                <a:avLst/>
                <a:gdLst>
                  <a:gd name="T0" fmla="*/ 160 w 199"/>
                  <a:gd name="T1" fmla="*/ 116 h 116"/>
                  <a:gd name="T2" fmla="*/ 0 w 199"/>
                  <a:gd name="T3" fmla="*/ 23 h 116"/>
                  <a:gd name="T4" fmla="*/ 39 w 199"/>
                  <a:gd name="T5" fmla="*/ 0 h 116"/>
                  <a:gd name="T6" fmla="*/ 199 w 199"/>
                  <a:gd name="T7" fmla="*/ 93 h 116"/>
                  <a:gd name="T8" fmla="*/ 160 w 199"/>
                  <a:gd name="T9" fmla="*/ 116 h 116"/>
                </a:gdLst>
                <a:ahLst/>
                <a:cxnLst>
                  <a:cxn ang="0">
                    <a:pos x="T0" y="T1"/>
                  </a:cxn>
                  <a:cxn ang="0">
                    <a:pos x="T2" y="T3"/>
                  </a:cxn>
                  <a:cxn ang="0">
                    <a:pos x="T4" y="T5"/>
                  </a:cxn>
                  <a:cxn ang="0">
                    <a:pos x="T6" y="T7"/>
                  </a:cxn>
                  <a:cxn ang="0">
                    <a:pos x="T8" y="T9"/>
                  </a:cxn>
                </a:cxnLst>
                <a:rect l="0" t="0" r="r" b="b"/>
                <a:pathLst>
                  <a:path w="199" h="116">
                    <a:moveTo>
                      <a:pt x="160" y="116"/>
                    </a:moveTo>
                    <a:lnTo>
                      <a:pt x="0" y="23"/>
                    </a:lnTo>
                    <a:lnTo>
                      <a:pt x="39" y="0"/>
                    </a:lnTo>
                    <a:lnTo>
                      <a:pt x="199" y="93"/>
                    </a:lnTo>
                    <a:lnTo>
                      <a:pt x="160" y="116"/>
                    </a:lnTo>
                    <a:close/>
                  </a:path>
                </a:pathLst>
              </a:custGeom>
              <a:solidFill>
                <a:srgbClr val="FFCC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ísḷíḓê">
                <a:extLst>
                  <a:ext uri="{FF2B5EF4-FFF2-40B4-BE49-F238E27FC236}">
                    <a16:creationId xmlns:a16="http://schemas.microsoft.com/office/drawing/2014/main" id="{F3211A69-1B2E-4483-A888-926D1EA912A0}"/>
                  </a:ext>
                </a:extLst>
              </p:cNvPr>
              <p:cNvSpPr/>
              <p:nvPr/>
            </p:nvSpPr>
            <p:spPr bwMode="auto">
              <a:xfrm>
                <a:off x="4902201" y="2767013"/>
                <a:ext cx="271463" cy="209550"/>
              </a:xfrm>
              <a:custGeom>
                <a:avLst/>
                <a:gdLst>
                  <a:gd name="T0" fmla="*/ 11 w 171"/>
                  <a:gd name="T1" fmla="*/ 0 h 132"/>
                  <a:gd name="T2" fmla="*/ 0 w 171"/>
                  <a:gd name="T3" fmla="*/ 39 h 132"/>
                  <a:gd name="T4" fmla="*/ 158 w 171"/>
                  <a:gd name="T5" fmla="*/ 132 h 132"/>
                  <a:gd name="T6" fmla="*/ 171 w 171"/>
                  <a:gd name="T7" fmla="*/ 93 h 132"/>
                  <a:gd name="T8" fmla="*/ 11 w 171"/>
                  <a:gd name="T9" fmla="*/ 0 h 132"/>
                </a:gdLst>
                <a:ahLst/>
                <a:cxnLst>
                  <a:cxn ang="0">
                    <a:pos x="T0" y="T1"/>
                  </a:cxn>
                  <a:cxn ang="0">
                    <a:pos x="T2" y="T3"/>
                  </a:cxn>
                  <a:cxn ang="0">
                    <a:pos x="T4" y="T5"/>
                  </a:cxn>
                  <a:cxn ang="0">
                    <a:pos x="T6" y="T7"/>
                  </a:cxn>
                  <a:cxn ang="0">
                    <a:pos x="T8" y="T9"/>
                  </a:cxn>
                </a:cxnLst>
                <a:rect l="0" t="0" r="r" b="b"/>
                <a:pathLst>
                  <a:path w="171" h="132">
                    <a:moveTo>
                      <a:pt x="11" y="0"/>
                    </a:moveTo>
                    <a:lnTo>
                      <a:pt x="0" y="39"/>
                    </a:lnTo>
                    <a:lnTo>
                      <a:pt x="158" y="132"/>
                    </a:lnTo>
                    <a:lnTo>
                      <a:pt x="171" y="93"/>
                    </a:lnTo>
                    <a:lnTo>
                      <a:pt x="11" y="0"/>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íšḷíde">
                <a:extLst>
                  <a:ext uri="{FF2B5EF4-FFF2-40B4-BE49-F238E27FC236}">
                    <a16:creationId xmlns:a16="http://schemas.microsoft.com/office/drawing/2014/main" id="{CDF26AB0-3604-43AB-A6BB-B6A046D0A448}"/>
                  </a:ext>
                </a:extLst>
              </p:cNvPr>
              <p:cNvSpPr/>
              <p:nvPr/>
            </p:nvSpPr>
            <p:spPr bwMode="auto">
              <a:xfrm>
                <a:off x="4957763" y="2578100"/>
                <a:ext cx="317500" cy="180975"/>
              </a:xfrm>
              <a:custGeom>
                <a:avLst/>
                <a:gdLst>
                  <a:gd name="T0" fmla="*/ 161 w 200"/>
                  <a:gd name="T1" fmla="*/ 114 h 114"/>
                  <a:gd name="T2" fmla="*/ 0 w 200"/>
                  <a:gd name="T3" fmla="*/ 23 h 114"/>
                  <a:gd name="T4" fmla="*/ 40 w 200"/>
                  <a:gd name="T5" fmla="*/ 0 h 114"/>
                  <a:gd name="T6" fmla="*/ 200 w 200"/>
                  <a:gd name="T7" fmla="*/ 92 h 114"/>
                  <a:gd name="T8" fmla="*/ 161 w 200"/>
                  <a:gd name="T9" fmla="*/ 114 h 114"/>
                </a:gdLst>
                <a:ahLst/>
                <a:cxnLst>
                  <a:cxn ang="0">
                    <a:pos x="T0" y="T1"/>
                  </a:cxn>
                  <a:cxn ang="0">
                    <a:pos x="T2" y="T3"/>
                  </a:cxn>
                  <a:cxn ang="0">
                    <a:pos x="T4" y="T5"/>
                  </a:cxn>
                  <a:cxn ang="0">
                    <a:pos x="T6" y="T7"/>
                  </a:cxn>
                  <a:cxn ang="0">
                    <a:pos x="T8" y="T9"/>
                  </a:cxn>
                </a:cxnLst>
                <a:rect l="0" t="0" r="r" b="b"/>
                <a:pathLst>
                  <a:path w="200" h="114">
                    <a:moveTo>
                      <a:pt x="161" y="114"/>
                    </a:moveTo>
                    <a:lnTo>
                      <a:pt x="0" y="23"/>
                    </a:lnTo>
                    <a:lnTo>
                      <a:pt x="40" y="0"/>
                    </a:lnTo>
                    <a:lnTo>
                      <a:pt x="200" y="92"/>
                    </a:lnTo>
                    <a:lnTo>
                      <a:pt x="161" y="114"/>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íṩḻídé">
                <a:extLst>
                  <a:ext uri="{FF2B5EF4-FFF2-40B4-BE49-F238E27FC236}">
                    <a16:creationId xmlns:a16="http://schemas.microsoft.com/office/drawing/2014/main" id="{34910EF0-474A-4EE4-A858-554633C1DDFD}"/>
                  </a:ext>
                </a:extLst>
              </p:cNvPr>
              <p:cNvSpPr/>
              <p:nvPr/>
            </p:nvSpPr>
            <p:spPr bwMode="auto">
              <a:xfrm>
                <a:off x="4978401" y="2516188"/>
                <a:ext cx="314325" cy="180975"/>
              </a:xfrm>
              <a:custGeom>
                <a:avLst/>
                <a:gdLst>
                  <a:gd name="T0" fmla="*/ 158 w 198"/>
                  <a:gd name="T1" fmla="*/ 114 h 114"/>
                  <a:gd name="T2" fmla="*/ 0 w 198"/>
                  <a:gd name="T3" fmla="*/ 23 h 114"/>
                  <a:gd name="T4" fmla="*/ 39 w 198"/>
                  <a:gd name="T5" fmla="*/ 0 h 114"/>
                  <a:gd name="T6" fmla="*/ 198 w 198"/>
                  <a:gd name="T7" fmla="*/ 91 h 114"/>
                  <a:gd name="T8" fmla="*/ 158 w 198"/>
                  <a:gd name="T9" fmla="*/ 114 h 114"/>
                </a:gdLst>
                <a:ahLst/>
                <a:cxnLst>
                  <a:cxn ang="0">
                    <a:pos x="T0" y="T1"/>
                  </a:cxn>
                  <a:cxn ang="0">
                    <a:pos x="T2" y="T3"/>
                  </a:cxn>
                  <a:cxn ang="0">
                    <a:pos x="T4" y="T5"/>
                  </a:cxn>
                  <a:cxn ang="0">
                    <a:pos x="T6" y="T7"/>
                  </a:cxn>
                  <a:cxn ang="0">
                    <a:pos x="T8" y="T9"/>
                  </a:cxn>
                </a:cxnLst>
                <a:rect l="0" t="0" r="r" b="b"/>
                <a:pathLst>
                  <a:path w="198" h="114">
                    <a:moveTo>
                      <a:pt x="158" y="114"/>
                    </a:moveTo>
                    <a:lnTo>
                      <a:pt x="0" y="23"/>
                    </a:lnTo>
                    <a:lnTo>
                      <a:pt x="39" y="0"/>
                    </a:lnTo>
                    <a:lnTo>
                      <a:pt x="198" y="91"/>
                    </a:lnTo>
                    <a:lnTo>
                      <a:pt x="158" y="114"/>
                    </a:lnTo>
                    <a:close/>
                  </a:path>
                </a:pathLst>
              </a:custGeom>
              <a:solidFill>
                <a:srgbClr val="FFCC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îsļîḓè">
                <a:extLst>
                  <a:ext uri="{FF2B5EF4-FFF2-40B4-BE49-F238E27FC236}">
                    <a16:creationId xmlns:a16="http://schemas.microsoft.com/office/drawing/2014/main" id="{2F4F8A6A-3BA5-4791-9E4C-71C9DCBAD2A1}"/>
                  </a:ext>
                </a:extLst>
              </p:cNvPr>
              <p:cNvSpPr/>
              <p:nvPr/>
            </p:nvSpPr>
            <p:spPr bwMode="auto">
              <a:xfrm>
                <a:off x="4957763" y="2552700"/>
                <a:ext cx="271463" cy="206375"/>
              </a:xfrm>
              <a:custGeom>
                <a:avLst/>
                <a:gdLst>
                  <a:gd name="T0" fmla="*/ 13 w 171"/>
                  <a:gd name="T1" fmla="*/ 0 h 130"/>
                  <a:gd name="T2" fmla="*/ 0 w 171"/>
                  <a:gd name="T3" fmla="*/ 39 h 130"/>
                  <a:gd name="T4" fmla="*/ 161 w 171"/>
                  <a:gd name="T5" fmla="*/ 130 h 130"/>
                  <a:gd name="T6" fmla="*/ 171 w 171"/>
                  <a:gd name="T7" fmla="*/ 91 h 130"/>
                  <a:gd name="T8" fmla="*/ 13 w 171"/>
                  <a:gd name="T9" fmla="*/ 0 h 130"/>
                </a:gdLst>
                <a:ahLst/>
                <a:cxnLst>
                  <a:cxn ang="0">
                    <a:pos x="T0" y="T1"/>
                  </a:cxn>
                  <a:cxn ang="0">
                    <a:pos x="T2" y="T3"/>
                  </a:cxn>
                  <a:cxn ang="0">
                    <a:pos x="T4" y="T5"/>
                  </a:cxn>
                  <a:cxn ang="0">
                    <a:pos x="T6" y="T7"/>
                  </a:cxn>
                  <a:cxn ang="0">
                    <a:pos x="T8" y="T9"/>
                  </a:cxn>
                </a:cxnLst>
                <a:rect l="0" t="0" r="r" b="b"/>
                <a:pathLst>
                  <a:path w="171" h="130">
                    <a:moveTo>
                      <a:pt x="13" y="0"/>
                    </a:moveTo>
                    <a:lnTo>
                      <a:pt x="0" y="39"/>
                    </a:lnTo>
                    <a:lnTo>
                      <a:pt x="161" y="130"/>
                    </a:lnTo>
                    <a:lnTo>
                      <a:pt x="171" y="91"/>
                    </a:lnTo>
                    <a:lnTo>
                      <a:pt x="13" y="0"/>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ïṩliḑé">
                <a:extLst>
                  <a:ext uri="{FF2B5EF4-FFF2-40B4-BE49-F238E27FC236}">
                    <a16:creationId xmlns:a16="http://schemas.microsoft.com/office/drawing/2014/main" id="{CECA736F-81BD-48DD-A05D-933875E1B893}"/>
                  </a:ext>
                </a:extLst>
              </p:cNvPr>
              <p:cNvSpPr/>
              <p:nvPr/>
            </p:nvSpPr>
            <p:spPr bwMode="auto">
              <a:xfrm>
                <a:off x="5018088" y="2366963"/>
                <a:ext cx="317500" cy="185738"/>
              </a:xfrm>
              <a:custGeom>
                <a:avLst/>
                <a:gdLst>
                  <a:gd name="T0" fmla="*/ 160 w 200"/>
                  <a:gd name="T1" fmla="*/ 117 h 117"/>
                  <a:gd name="T2" fmla="*/ 0 w 200"/>
                  <a:gd name="T3" fmla="*/ 23 h 117"/>
                  <a:gd name="T4" fmla="*/ 39 w 200"/>
                  <a:gd name="T5" fmla="*/ 0 h 117"/>
                  <a:gd name="T6" fmla="*/ 200 w 200"/>
                  <a:gd name="T7" fmla="*/ 94 h 117"/>
                  <a:gd name="T8" fmla="*/ 160 w 200"/>
                  <a:gd name="T9" fmla="*/ 117 h 117"/>
                </a:gdLst>
                <a:ahLst/>
                <a:cxnLst>
                  <a:cxn ang="0">
                    <a:pos x="T0" y="T1"/>
                  </a:cxn>
                  <a:cxn ang="0">
                    <a:pos x="T2" y="T3"/>
                  </a:cxn>
                  <a:cxn ang="0">
                    <a:pos x="T4" y="T5"/>
                  </a:cxn>
                  <a:cxn ang="0">
                    <a:pos x="T6" y="T7"/>
                  </a:cxn>
                  <a:cxn ang="0">
                    <a:pos x="T8" y="T9"/>
                  </a:cxn>
                </a:cxnLst>
                <a:rect l="0" t="0" r="r" b="b"/>
                <a:pathLst>
                  <a:path w="200" h="117">
                    <a:moveTo>
                      <a:pt x="160" y="117"/>
                    </a:moveTo>
                    <a:lnTo>
                      <a:pt x="0" y="23"/>
                    </a:lnTo>
                    <a:lnTo>
                      <a:pt x="39" y="0"/>
                    </a:lnTo>
                    <a:lnTo>
                      <a:pt x="200" y="94"/>
                    </a:lnTo>
                    <a:lnTo>
                      <a:pt x="160" y="117"/>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i$ḷídè">
                <a:extLst>
                  <a:ext uri="{FF2B5EF4-FFF2-40B4-BE49-F238E27FC236}">
                    <a16:creationId xmlns:a16="http://schemas.microsoft.com/office/drawing/2014/main" id="{F979DD82-6B27-46B6-8091-8590B7DA77F4}"/>
                  </a:ext>
                </a:extLst>
              </p:cNvPr>
              <p:cNvSpPr/>
              <p:nvPr/>
            </p:nvSpPr>
            <p:spPr bwMode="auto">
              <a:xfrm>
                <a:off x="5033963" y="2308225"/>
                <a:ext cx="317500" cy="180975"/>
              </a:xfrm>
              <a:custGeom>
                <a:avLst/>
                <a:gdLst>
                  <a:gd name="T0" fmla="*/ 160 w 200"/>
                  <a:gd name="T1" fmla="*/ 114 h 114"/>
                  <a:gd name="T2" fmla="*/ 0 w 200"/>
                  <a:gd name="T3" fmla="*/ 23 h 114"/>
                  <a:gd name="T4" fmla="*/ 40 w 200"/>
                  <a:gd name="T5" fmla="*/ 0 h 114"/>
                  <a:gd name="T6" fmla="*/ 200 w 200"/>
                  <a:gd name="T7" fmla="*/ 91 h 114"/>
                  <a:gd name="T8" fmla="*/ 160 w 200"/>
                  <a:gd name="T9" fmla="*/ 114 h 114"/>
                </a:gdLst>
                <a:ahLst/>
                <a:cxnLst>
                  <a:cxn ang="0">
                    <a:pos x="T0" y="T1"/>
                  </a:cxn>
                  <a:cxn ang="0">
                    <a:pos x="T2" y="T3"/>
                  </a:cxn>
                  <a:cxn ang="0">
                    <a:pos x="T4" y="T5"/>
                  </a:cxn>
                  <a:cxn ang="0">
                    <a:pos x="T6" y="T7"/>
                  </a:cxn>
                  <a:cxn ang="0">
                    <a:pos x="T8" y="T9"/>
                  </a:cxn>
                </a:cxnLst>
                <a:rect l="0" t="0" r="r" b="b"/>
                <a:pathLst>
                  <a:path w="200" h="114">
                    <a:moveTo>
                      <a:pt x="160" y="114"/>
                    </a:moveTo>
                    <a:lnTo>
                      <a:pt x="0" y="23"/>
                    </a:lnTo>
                    <a:lnTo>
                      <a:pt x="40" y="0"/>
                    </a:lnTo>
                    <a:lnTo>
                      <a:pt x="200" y="91"/>
                    </a:lnTo>
                    <a:lnTo>
                      <a:pt x="160" y="114"/>
                    </a:lnTo>
                    <a:close/>
                  </a:path>
                </a:pathLst>
              </a:custGeom>
              <a:solidFill>
                <a:srgbClr val="FFCC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íṡḷíde">
                <a:extLst>
                  <a:ext uri="{FF2B5EF4-FFF2-40B4-BE49-F238E27FC236}">
                    <a16:creationId xmlns:a16="http://schemas.microsoft.com/office/drawing/2014/main" id="{F34FA4D6-F7ED-4D93-BCE0-074997F7D15F}"/>
                  </a:ext>
                </a:extLst>
              </p:cNvPr>
              <p:cNvSpPr/>
              <p:nvPr/>
            </p:nvSpPr>
            <p:spPr bwMode="auto">
              <a:xfrm>
                <a:off x="5018088" y="2344738"/>
                <a:ext cx="269875" cy="207963"/>
              </a:xfrm>
              <a:custGeom>
                <a:avLst/>
                <a:gdLst>
                  <a:gd name="T0" fmla="*/ 10 w 170"/>
                  <a:gd name="T1" fmla="*/ 0 h 131"/>
                  <a:gd name="T2" fmla="*/ 0 w 170"/>
                  <a:gd name="T3" fmla="*/ 37 h 131"/>
                  <a:gd name="T4" fmla="*/ 160 w 170"/>
                  <a:gd name="T5" fmla="*/ 131 h 131"/>
                  <a:gd name="T6" fmla="*/ 170 w 170"/>
                  <a:gd name="T7" fmla="*/ 91 h 131"/>
                  <a:gd name="T8" fmla="*/ 10 w 170"/>
                  <a:gd name="T9" fmla="*/ 0 h 131"/>
                </a:gdLst>
                <a:ahLst/>
                <a:cxnLst>
                  <a:cxn ang="0">
                    <a:pos x="T0" y="T1"/>
                  </a:cxn>
                  <a:cxn ang="0">
                    <a:pos x="T2" y="T3"/>
                  </a:cxn>
                  <a:cxn ang="0">
                    <a:pos x="T4" y="T5"/>
                  </a:cxn>
                  <a:cxn ang="0">
                    <a:pos x="T6" y="T7"/>
                  </a:cxn>
                  <a:cxn ang="0">
                    <a:pos x="T8" y="T9"/>
                  </a:cxn>
                </a:cxnLst>
                <a:rect l="0" t="0" r="r" b="b"/>
                <a:pathLst>
                  <a:path w="170" h="131">
                    <a:moveTo>
                      <a:pt x="10" y="0"/>
                    </a:moveTo>
                    <a:lnTo>
                      <a:pt x="0" y="37"/>
                    </a:lnTo>
                    <a:lnTo>
                      <a:pt x="160" y="131"/>
                    </a:lnTo>
                    <a:lnTo>
                      <a:pt x="170" y="91"/>
                    </a:lnTo>
                    <a:lnTo>
                      <a:pt x="10" y="0"/>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îṥḷiḋè">
                <a:extLst>
                  <a:ext uri="{FF2B5EF4-FFF2-40B4-BE49-F238E27FC236}">
                    <a16:creationId xmlns:a16="http://schemas.microsoft.com/office/drawing/2014/main" id="{635CD4F4-8B4A-4EF8-A3C0-9FCA85668CAB}"/>
                  </a:ext>
                </a:extLst>
              </p:cNvPr>
              <p:cNvSpPr/>
              <p:nvPr/>
            </p:nvSpPr>
            <p:spPr bwMode="auto">
              <a:xfrm>
                <a:off x="4638676" y="2387600"/>
                <a:ext cx="758825" cy="2517775"/>
              </a:xfrm>
              <a:custGeom>
                <a:avLst/>
                <a:gdLst>
                  <a:gd name="T0" fmla="*/ 478 w 478"/>
                  <a:gd name="T1" fmla="*/ 29 h 1586"/>
                  <a:gd name="T2" fmla="*/ 52 w 478"/>
                  <a:gd name="T3" fmla="*/ 1586 h 1586"/>
                  <a:gd name="T4" fmla="*/ 0 w 478"/>
                  <a:gd name="T5" fmla="*/ 1555 h 1586"/>
                  <a:gd name="T6" fmla="*/ 426 w 478"/>
                  <a:gd name="T7" fmla="*/ 0 h 1586"/>
                  <a:gd name="T8" fmla="*/ 478 w 478"/>
                  <a:gd name="T9" fmla="*/ 29 h 1586"/>
                </a:gdLst>
                <a:ahLst/>
                <a:cxnLst>
                  <a:cxn ang="0">
                    <a:pos x="T0" y="T1"/>
                  </a:cxn>
                  <a:cxn ang="0">
                    <a:pos x="T2" y="T3"/>
                  </a:cxn>
                  <a:cxn ang="0">
                    <a:pos x="T4" y="T5"/>
                  </a:cxn>
                  <a:cxn ang="0">
                    <a:pos x="T6" y="T7"/>
                  </a:cxn>
                  <a:cxn ang="0">
                    <a:pos x="T8" y="T9"/>
                  </a:cxn>
                </a:cxnLst>
                <a:rect l="0" t="0" r="r" b="b"/>
                <a:pathLst>
                  <a:path w="478" h="1586">
                    <a:moveTo>
                      <a:pt x="478" y="29"/>
                    </a:moveTo>
                    <a:lnTo>
                      <a:pt x="52" y="1586"/>
                    </a:lnTo>
                    <a:lnTo>
                      <a:pt x="0" y="1555"/>
                    </a:lnTo>
                    <a:lnTo>
                      <a:pt x="426" y="0"/>
                    </a:lnTo>
                    <a:lnTo>
                      <a:pt x="478" y="29"/>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íṣḻïḑé">
                <a:extLst>
                  <a:ext uri="{FF2B5EF4-FFF2-40B4-BE49-F238E27FC236}">
                    <a16:creationId xmlns:a16="http://schemas.microsoft.com/office/drawing/2014/main" id="{DDCA0404-6892-4002-87A6-AB15036B19D3}"/>
                  </a:ext>
                </a:extLst>
              </p:cNvPr>
              <p:cNvSpPr/>
              <p:nvPr/>
            </p:nvSpPr>
            <p:spPr bwMode="auto">
              <a:xfrm>
                <a:off x="4721226" y="2400300"/>
                <a:ext cx="736600" cy="2505075"/>
              </a:xfrm>
              <a:custGeom>
                <a:avLst/>
                <a:gdLst>
                  <a:gd name="T0" fmla="*/ 464 w 464"/>
                  <a:gd name="T1" fmla="*/ 0 h 1578"/>
                  <a:gd name="T2" fmla="*/ 37 w 464"/>
                  <a:gd name="T3" fmla="*/ 1557 h 1578"/>
                  <a:gd name="T4" fmla="*/ 0 w 464"/>
                  <a:gd name="T5" fmla="*/ 1578 h 1578"/>
                  <a:gd name="T6" fmla="*/ 426 w 464"/>
                  <a:gd name="T7" fmla="*/ 21 h 1578"/>
                  <a:gd name="T8" fmla="*/ 464 w 464"/>
                  <a:gd name="T9" fmla="*/ 0 h 1578"/>
                </a:gdLst>
                <a:ahLst/>
                <a:cxnLst>
                  <a:cxn ang="0">
                    <a:pos x="T0" y="T1"/>
                  </a:cxn>
                  <a:cxn ang="0">
                    <a:pos x="T2" y="T3"/>
                  </a:cxn>
                  <a:cxn ang="0">
                    <a:pos x="T4" y="T5"/>
                  </a:cxn>
                  <a:cxn ang="0">
                    <a:pos x="T6" y="T7"/>
                  </a:cxn>
                  <a:cxn ang="0">
                    <a:pos x="T8" y="T9"/>
                  </a:cxn>
                </a:cxnLst>
                <a:rect l="0" t="0" r="r" b="b"/>
                <a:pathLst>
                  <a:path w="464" h="1578">
                    <a:moveTo>
                      <a:pt x="464" y="0"/>
                    </a:moveTo>
                    <a:lnTo>
                      <a:pt x="37" y="1557"/>
                    </a:lnTo>
                    <a:lnTo>
                      <a:pt x="0" y="1578"/>
                    </a:lnTo>
                    <a:lnTo>
                      <a:pt x="426" y="21"/>
                    </a:lnTo>
                    <a:lnTo>
                      <a:pt x="464" y="0"/>
                    </a:lnTo>
                    <a:close/>
                  </a:path>
                </a:pathLst>
              </a:custGeom>
              <a:solidFill>
                <a:srgbClr val="E27D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îṣľíḍè">
                <a:extLst>
                  <a:ext uri="{FF2B5EF4-FFF2-40B4-BE49-F238E27FC236}">
                    <a16:creationId xmlns:a16="http://schemas.microsoft.com/office/drawing/2014/main" id="{358B2FE9-BF3E-4C3C-A8DC-66F8148B25FB}"/>
                  </a:ext>
                </a:extLst>
              </p:cNvPr>
              <p:cNvSpPr/>
              <p:nvPr/>
            </p:nvSpPr>
            <p:spPr bwMode="auto">
              <a:xfrm>
                <a:off x="5314951" y="2351088"/>
                <a:ext cx="142875" cy="82550"/>
              </a:xfrm>
              <a:custGeom>
                <a:avLst/>
                <a:gdLst>
                  <a:gd name="T0" fmla="*/ 40 w 90"/>
                  <a:gd name="T1" fmla="*/ 0 h 52"/>
                  <a:gd name="T2" fmla="*/ 0 w 90"/>
                  <a:gd name="T3" fmla="*/ 23 h 52"/>
                  <a:gd name="T4" fmla="*/ 52 w 90"/>
                  <a:gd name="T5" fmla="*/ 52 h 52"/>
                  <a:gd name="T6" fmla="*/ 90 w 90"/>
                  <a:gd name="T7" fmla="*/ 31 h 52"/>
                  <a:gd name="T8" fmla="*/ 40 w 90"/>
                  <a:gd name="T9" fmla="*/ 0 h 52"/>
                </a:gdLst>
                <a:ahLst/>
                <a:cxnLst>
                  <a:cxn ang="0">
                    <a:pos x="T0" y="T1"/>
                  </a:cxn>
                  <a:cxn ang="0">
                    <a:pos x="T2" y="T3"/>
                  </a:cxn>
                  <a:cxn ang="0">
                    <a:pos x="T4" y="T5"/>
                  </a:cxn>
                  <a:cxn ang="0">
                    <a:pos x="T6" y="T7"/>
                  </a:cxn>
                  <a:cxn ang="0">
                    <a:pos x="T8" y="T9"/>
                  </a:cxn>
                </a:cxnLst>
                <a:rect l="0" t="0" r="r" b="b"/>
                <a:pathLst>
                  <a:path w="90" h="52">
                    <a:moveTo>
                      <a:pt x="40" y="0"/>
                    </a:moveTo>
                    <a:lnTo>
                      <a:pt x="0" y="23"/>
                    </a:lnTo>
                    <a:lnTo>
                      <a:pt x="52" y="52"/>
                    </a:lnTo>
                    <a:lnTo>
                      <a:pt x="90" y="31"/>
                    </a:lnTo>
                    <a:lnTo>
                      <a:pt x="40" y="0"/>
                    </a:lnTo>
                    <a:close/>
                  </a:path>
                </a:pathLst>
              </a:custGeom>
              <a:solidFill>
                <a:srgbClr val="FFCC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î$liḋê">
                <a:extLst>
                  <a:ext uri="{FF2B5EF4-FFF2-40B4-BE49-F238E27FC236}">
                    <a16:creationId xmlns:a16="http://schemas.microsoft.com/office/drawing/2014/main" id="{B44CAAEF-A91B-4D83-B53C-2ED5BB3B4376}"/>
                  </a:ext>
                </a:extLst>
              </p:cNvPr>
              <p:cNvSpPr/>
              <p:nvPr/>
            </p:nvSpPr>
            <p:spPr bwMode="auto">
              <a:xfrm>
                <a:off x="4981576" y="2654300"/>
                <a:ext cx="46038" cy="85725"/>
              </a:xfrm>
              <a:custGeom>
                <a:avLst/>
                <a:gdLst>
                  <a:gd name="T0" fmla="*/ 7 w 14"/>
                  <a:gd name="T1" fmla="*/ 0 h 26"/>
                  <a:gd name="T2" fmla="*/ 3 w 14"/>
                  <a:gd name="T3" fmla="*/ 11 h 26"/>
                  <a:gd name="T4" fmla="*/ 0 w 14"/>
                  <a:gd name="T5" fmla="*/ 18 h 26"/>
                  <a:gd name="T6" fmla="*/ 5 w 14"/>
                  <a:gd name="T7" fmla="*/ 23 h 26"/>
                  <a:gd name="T8" fmla="*/ 11 w 14"/>
                  <a:gd name="T9" fmla="*/ 15 h 26"/>
                  <a:gd name="T10" fmla="*/ 14 w 14"/>
                  <a:gd name="T11" fmla="*/ 5 h 26"/>
                  <a:gd name="T12" fmla="*/ 10 w 14"/>
                  <a:gd name="T13" fmla="*/ 3 h 26"/>
                  <a:gd name="T14" fmla="*/ 9 w 14"/>
                  <a:gd name="T15" fmla="*/ 2 h 26"/>
                  <a:gd name="T16" fmla="*/ 7 w 14"/>
                  <a:gd name="T17" fmla="*/ 0 h 26"/>
                  <a:gd name="T18" fmla="*/ 5 w 14"/>
                  <a:gd name="T19" fmla="*/ 4 h 26"/>
                  <a:gd name="T20" fmla="*/ 5 w 14"/>
                  <a:gd name="T21"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6">
                    <a:moveTo>
                      <a:pt x="7" y="0"/>
                    </a:moveTo>
                    <a:cubicBezTo>
                      <a:pt x="4" y="0"/>
                      <a:pt x="6" y="3"/>
                      <a:pt x="3" y="11"/>
                    </a:cubicBezTo>
                    <a:cubicBezTo>
                      <a:pt x="1" y="15"/>
                      <a:pt x="0" y="18"/>
                      <a:pt x="0" y="18"/>
                    </a:cubicBezTo>
                    <a:cubicBezTo>
                      <a:pt x="0" y="21"/>
                      <a:pt x="4" y="22"/>
                      <a:pt x="5" y="23"/>
                    </a:cubicBezTo>
                    <a:cubicBezTo>
                      <a:pt x="10" y="26"/>
                      <a:pt x="10" y="19"/>
                      <a:pt x="11" y="15"/>
                    </a:cubicBezTo>
                    <a:cubicBezTo>
                      <a:pt x="12" y="11"/>
                      <a:pt x="14" y="6"/>
                      <a:pt x="14" y="5"/>
                    </a:cubicBezTo>
                    <a:cubicBezTo>
                      <a:pt x="14" y="3"/>
                      <a:pt x="12" y="2"/>
                      <a:pt x="10" y="3"/>
                    </a:cubicBezTo>
                    <a:cubicBezTo>
                      <a:pt x="8" y="3"/>
                      <a:pt x="9" y="5"/>
                      <a:pt x="9" y="2"/>
                    </a:cubicBezTo>
                    <a:cubicBezTo>
                      <a:pt x="9" y="1"/>
                      <a:pt x="8" y="0"/>
                      <a:pt x="7" y="0"/>
                    </a:cubicBezTo>
                    <a:moveTo>
                      <a:pt x="5" y="4"/>
                    </a:moveTo>
                    <a:cubicBezTo>
                      <a:pt x="5" y="4"/>
                      <a:pt x="5" y="4"/>
                      <a:pt x="5" y="4"/>
                    </a:cubicBezTo>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íşľîdé">
                <a:extLst>
                  <a:ext uri="{FF2B5EF4-FFF2-40B4-BE49-F238E27FC236}">
                    <a16:creationId xmlns:a16="http://schemas.microsoft.com/office/drawing/2014/main" id="{A8AD762A-4002-407F-AB93-6C92972C95B6}"/>
                  </a:ext>
                </a:extLst>
              </p:cNvPr>
              <p:cNvSpPr/>
              <p:nvPr/>
            </p:nvSpPr>
            <p:spPr bwMode="auto">
              <a:xfrm>
                <a:off x="4629151" y="2384425"/>
                <a:ext cx="61913" cy="39688"/>
              </a:xfrm>
              <a:custGeom>
                <a:avLst/>
                <a:gdLst>
                  <a:gd name="T0" fmla="*/ 15 w 19"/>
                  <a:gd name="T1" fmla="*/ 0 h 12"/>
                  <a:gd name="T2" fmla="*/ 6 w 19"/>
                  <a:gd name="T3" fmla="*/ 2 h 12"/>
                  <a:gd name="T4" fmla="*/ 3 w 19"/>
                  <a:gd name="T5" fmla="*/ 3 h 12"/>
                  <a:gd name="T6" fmla="*/ 1 w 19"/>
                  <a:gd name="T7" fmla="*/ 7 h 12"/>
                  <a:gd name="T8" fmla="*/ 0 w 19"/>
                  <a:gd name="T9" fmla="*/ 9 h 12"/>
                  <a:gd name="T10" fmla="*/ 1 w 19"/>
                  <a:gd name="T11" fmla="*/ 11 h 12"/>
                  <a:gd name="T12" fmla="*/ 10 w 19"/>
                  <a:gd name="T13" fmla="*/ 10 h 12"/>
                  <a:gd name="T14" fmla="*/ 18 w 19"/>
                  <a:gd name="T15" fmla="*/ 7 h 12"/>
                  <a:gd name="T16" fmla="*/ 18 w 19"/>
                  <a:gd name="T17" fmla="*/ 5 h 12"/>
                  <a:gd name="T18" fmla="*/ 17 w 19"/>
                  <a:gd name="T19" fmla="*/ 1 h 12"/>
                  <a:gd name="T20" fmla="*/ 15 w 19"/>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2">
                    <a:moveTo>
                      <a:pt x="15" y="0"/>
                    </a:moveTo>
                    <a:cubicBezTo>
                      <a:pt x="6" y="2"/>
                      <a:pt x="6" y="2"/>
                      <a:pt x="6" y="2"/>
                    </a:cubicBezTo>
                    <a:cubicBezTo>
                      <a:pt x="5" y="3"/>
                      <a:pt x="4" y="3"/>
                      <a:pt x="3" y="3"/>
                    </a:cubicBezTo>
                    <a:cubicBezTo>
                      <a:pt x="1" y="3"/>
                      <a:pt x="1" y="5"/>
                      <a:pt x="1" y="7"/>
                    </a:cubicBezTo>
                    <a:cubicBezTo>
                      <a:pt x="1" y="8"/>
                      <a:pt x="0" y="8"/>
                      <a:pt x="0" y="9"/>
                    </a:cubicBezTo>
                    <a:cubicBezTo>
                      <a:pt x="0" y="9"/>
                      <a:pt x="1" y="10"/>
                      <a:pt x="1" y="11"/>
                    </a:cubicBezTo>
                    <a:cubicBezTo>
                      <a:pt x="3" y="12"/>
                      <a:pt x="5" y="11"/>
                      <a:pt x="10" y="10"/>
                    </a:cubicBezTo>
                    <a:cubicBezTo>
                      <a:pt x="12" y="10"/>
                      <a:pt x="18" y="9"/>
                      <a:pt x="18" y="7"/>
                    </a:cubicBezTo>
                    <a:cubicBezTo>
                      <a:pt x="18" y="6"/>
                      <a:pt x="18" y="5"/>
                      <a:pt x="18" y="5"/>
                    </a:cubicBezTo>
                    <a:cubicBezTo>
                      <a:pt x="19" y="3"/>
                      <a:pt x="18" y="2"/>
                      <a:pt x="17" y="1"/>
                    </a:cubicBezTo>
                    <a:cubicBezTo>
                      <a:pt x="17" y="0"/>
                      <a:pt x="16" y="0"/>
                      <a:pt x="15" y="0"/>
                    </a:cubicBezTo>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î$ḻîdè">
                <a:extLst>
                  <a:ext uri="{FF2B5EF4-FFF2-40B4-BE49-F238E27FC236}">
                    <a16:creationId xmlns:a16="http://schemas.microsoft.com/office/drawing/2014/main" id="{6BE03BA1-72E5-48D7-BCDD-E89975D85B82}"/>
                  </a:ext>
                </a:extLst>
              </p:cNvPr>
              <p:cNvSpPr/>
              <p:nvPr/>
            </p:nvSpPr>
            <p:spPr bwMode="auto">
              <a:xfrm>
                <a:off x="4654551" y="1958975"/>
                <a:ext cx="458788" cy="461963"/>
              </a:xfrm>
              <a:custGeom>
                <a:avLst/>
                <a:gdLst>
                  <a:gd name="T0" fmla="*/ 127 w 139"/>
                  <a:gd name="T1" fmla="*/ 0 h 140"/>
                  <a:gd name="T2" fmla="*/ 122 w 139"/>
                  <a:gd name="T3" fmla="*/ 2 h 140"/>
                  <a:gd name="T4" fmla="*/ 96 w 139"/>
                  <a:gd name="T5" fmla="*/ 22 h 140"/>
                  <a:gd name="T6" fmla="*/ 80 w 139"/>
                  <a:gd name="T7" fmla="*/ 75 h 140"/>
                  <a:gd name="T8" fmla="*/ 72 w 139"/>
                  <a:gd name="T9" fmla="*/ 88 h 140"/>
                  <a:gd name="T10" fmla="*/ 56 w 139"/>
                  <a:gd name="T11" fmla="*/ 94 h 140"/>
                  <a:gd name="T12" fmla="*/ 35 w 139"/>
                  <a:gd name="T13" fmla="*/ 107 h 140"/>
                  <a:gd name="T14" fmla="*/ 3 w 139"/>
                  <a:gd name="T15" fmla="*/ 127 h 140"/>
                  <a:gd name="T16" fmla="*/ 2 w 139"/>
                  <a:gd name="T17" fmla="*/ 134 h 140"/>
                  <a:gd name="T18" fmla="*/ 4 w 139"/>
                  <a:gd name="T19" fmla="*/ 138 h 140"/>
                  <a:gd name="T20" fmla="*/ 11 w 139"/>
                  <a:gd name="T21" fmla="*/ 140 h 140"/>
                  <a:gd name="T22" fmla="*/ 52 w 139"/>
                  <a:gd name="T23" fmla="*/ 133 h 140"/>
                  <a:gd name="T24" fmla="*/ 117 w 139"/>
                  <a:gd name="T25" fmla="*/ 93 h 140"/>
                  <a:gd name="T26" fmla="*/ 138 w 139"/>
                  <a:gd name="T27" fmla="*/ 41 h 140"/>
                  <a:gd name="T28" fmla="*/ 127 w 139"/>
                  <a:gd name="T2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40">
                    <a:moveTo>
                      <a:pt x="127" y="0"/>
                    </a:moveTo>
                    <a:cubicBezTo>
                      <a:pt x="125" y="0"/>
                      <a:pt x="123" y="1"/>
                      <a:pt x="122" y="2"/>
                    </a:cubicBezTo>
                    <a:cubicBezTo>
                      <a:pt x="109" y="7"/>
                      <a:pt x="103" y="11"/>
                      <a:pt x="96" y="22"/>
                    </a:cubicBezTo>
                    <a:cubicBezTo>
                      <a:pt x="88" y="35"/>
                      <a:pt x="82" y="65"/>
                      <a:pt x="80" y="75"/>
                    </a:cubicBezTo>
                    <a:cubicBezTo>
                      <a:pt x="78" y="84"/>
                      <a:pt x="79" y="86"/>
                      <a:pt x="72" y="88"/>
                    </a:cubicBezTo>
                    <a:cubicBezTo>
                      <a:pt x="65" y="89"/>
                      <a:pt x="65" y="88"/>
                      <a:pt x="56" y="94"/>
                    </a:cubicBezTo>
                    <a:cubicBezTo>
                      <a:pt x="42" y="102"/>
                      <a:pt x="53" y="97"/>
                      <a:pt x="35" y="107"/>
                    </a:cubicBezTo>
                    <a:cubicBezTo>
                      <a:pt x="20" y="116"/>
                      <a:pt x="3" y="127"/>
                      <a:pt x="3" y="127"/>
                    </a:cubicBezTo>
                    <a:cubicBezTo>
                      <a:pt x="0" y="129"/>
                      <a:pt x="3" y="135"/>
                      <a:pt x="2" y="134"/>
                    </a:cubicBezTo>
                    <a:cubicBezTo>
                      <a:pt x="3" y="135"/>
                      <a:pt x="2" y="136"/>
                      <a:pt x="4" y="138"/>
                    </a:cubicBezTo>
                    <a:cubicBezTo>
                      <a:pt x="5" y="140"/>
                      <a:pt x="8" y="140"/>
                      <a:pt x="11" y="140"/>
                    </a:cubicBezTo>
                    <a:cubicBezTo>
                      <a:pt x="31" y="139"/>
                      <a:pt x="38" y="138"/>
                      <a:pt x="52" y="133"/>
                    </a:cubicBezTo>
                    <a:cubicBezTo>
                      <a:pt x="84" y="122"/>
                      <a:pt x="91" y="138"/>
                      <a:pt x="117" y="93"/>
                    </a:cubicBezTo>
                    <a:cubicBezTo>
                      <a:pt x="118" y="92"/>
                      <a:pt x="139" y="53"/>
                      <a:pt x="138" y="41"/>
                    </a:cubicBezTo>
                    <a:cubicBezTo>
                      <a:pt x="138" y="40"/>
                      <a:pt x="135" y="3"/>
                      <a:pt x="127" y="0"/>
                    </a:cubicBezTo>
                  </a:path>
                </a:pathLst>
              </a:custGeom>
              <a:solidFill>
                <a:srgbClr val="2F54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îšlïďê">
                <a:extLst>
                  <a:ext uri="{FF2B5EF4-FFF2-40B4-BE49-F238E27FC236}">
                    <a16:creationId xmlns:a16="http://schemas.microsoft.com/office/drawing/2014/main" id="{E1757333-F54E-43B7-BE80-A2EC3FEE3CFA}"/>
                  </a:ext>
                </a:extLst>
              </p:cNvPr>
              <p:cNvSpPr/>
              <p:nvPr/>
            </p:nvSpPr>
            <p:spPr bwMode="auto">
              <a:xfrm>
                <a:off x="4987926" y="1995488"/>
                <a:ext cx="241300" cy="701675"/>
              </a:xfrm>
              <a:custGeom>
                <a:avLst/>
                <a:gdLst>
                  <a:gd name="T0" fmla="*/ 67 w 73"/>
                  <a:gd name="T1" fmla="*/ 2 h 213"/>
                  <a:gd name="T2" fmla="*/ 64 w 73"/>
                  <a:gd name="T3" fmla="*/ 2 h 213"/>
                  <a:gd name="T4" fmla="*/ 34 w 73"/>
                  <a:gd name="T5" fmla="*/ 2 h 213"/>
                  <a:gd name="T6" fmla="*/ 22 w 73"/>
                  <a:gd name="T7" fmla="*/ 1 h 213"/>
                  <a:gd name="T8" fmla="*/ 20 w 73"/>
                  <a:gd name="T9" fmla="*/ 8 h 213"/>
                  <a:gd name="T10" fmla="*/ 23 w 73"/>
                  <a:gd name="T11" fmla="*/ 82 h 213"/>
                  <a:gd name="T12" fmla="*/ 7 w 73"/>
                  <a:gd name="T13" fmla="*/ 142 h 213"/>
                  <a:gd name="T14" fmla="*/ 4 w 73"/>
                  <a:gd name="T15" fmla="*/ 160 h 213"/>
                  <a:gd name="T16" fmla="*/ 4 w 73"/>
                  <a:gd name="T17" fmla="*/ 160 h 213"/>
                  <a:gd name="T18" fmla="*/ 2 w 73"/>
                  <a:gd name="T19" fmla="*/ 172 h 213"/>
                  <a:gd name="T20" fmla="*/ 2 w 73"/>
                  <a:gd name="T21" fmla="*/ 172 h 213"/>
                  <a:gd name="T22" fmla="*/ 1 w 73"/>
                  <a:gd name="T23" fmla="*/ 188 h 213"/>
                  <a:gd name="T24" fmla="*/ 0 w 73"/>
                  <a:gd name="T25" fmla="*/ 205 h 213"/>
                  <a:gd name="T26" fmla="*/ 7 w 73"/>
                  <a:gd name="T27" fmla="*/ 212 h 213"/>
                  <a:gd name="T28" fmla="*/ 51 w 73"/>
                  <a:gd name="T29" fmla="*/ 133 h 213"/>
                  <a:gd name="T30" fmla="*/ 71 w 73"/>
                  <a:gd name="T31" fmla="*/ 64 h 213"/>
                  <a:gd name="T32" fmla="*/ 71 w 73"/>
                  <a:gd name="T33" fmla="*/ 65 h 213"/>
                  <a:gd name="T34" fmla="*/ 71 w 73"/>
                  <a:gd name="T35" fmla="*/ 36 h 213"/>
                  <a:gd name="T36" fmla="*/ 67 w 73"/>
                  <a:gd name="T37" fmla="*/ 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213">
                    <a:moveTo>
                      <a:pt x="67" y="2"/>
                    </a:moveTo>
                    <a:cubicBezTo>
                      <a:pt x="66" y="1"/>
                      <a:pt x="65" y="1"/>
                      <a:pt x="64" y="2"/>
                    </a:cubicBezTo>
                    <a:cubicBezTo>
                      <a:pt x="63" y="2"/>
                      <a:pt x="48" y="4"/>
                      <a:pt x="34" y="2"/>
                    </a:cubicBezTo>
                    <a:cubicBezTo>
                      <a:pt x="30" y="1"/>
                      <a:pt x="26" y="0"/>
                      <a:pt x="22" y="1"/>
                    </a:cubicBezTo>
                    <a:cubicBezTo>
                      <a:pt x="20" y="2"/>
                      <a:pt x="18" y="6"/>
                      <a:pt x="20" y="8"/>
                    </a:cubicBezTo>
                    <a:cubicBezTo>
                      <a:pt x="7" y="33"/>
                      <a:pt x="15" y="53"/>
                      <a:pt x="23" y="82"/>
                    </a:cubicBezTo>
                    <a:cubicBezTo>
                      <a:pt x="28" y="100"/>
                      <a:pt x="17" y="105"/>
                      <a:pt x="7" y="142"/>
                    </a:cubicBezTo>
                    <a:cubicBezTo>
                      <a:pt x="6" y="147"/>
                      <a:pt x="5" y="151"/>
                      <a:pt x="4" y="160"/>
                    </a:cubicBezTo>
                    <a:cubicBezTo>
                      <a:pt x="4" y="160"/>
                      <a:pt x="4" y="160"/>
                      <a:pt x="4" y="160"/>
                    </a:cubicBezTo>
                    <a:cubicBezTo>
                      <a:pt x="3" y="165"/>
                      <a:pt x="3" y="168"/>
                      <a:pt x="2" y="172"/>
                    </a:cubicBezTo>
                    <a:cubicBezTo>
                      <a:pt x="2" y="172"/>
                      <a:pt x="2" y="172"/>
                      <a:pt x="2" y="172"/>
                    </a:cubicBezTo>
                    <a:cubicBezTo>
                      <a:pt x="1" y="183"/>
                      <a:pt x="1" y="188"/>
                      <a:pt x="1" y="188"/>
                    </a:cubicBezTo>
                    <a:cubicBezTo>
                      <a:pt x="1" y="192"/>
                      <a:pt x="0" y="205"/>
                      <a:pt x="0" y="205"/>
                    </a:cubicBezTo>
                    <a:cubicBezTo>
                      <a:pt x="0" y="208"/>
                      <a:pt x="4" y="211"/>
                      <a:pt x="7" y="212"/>
                    </a:cubicBezTo>
                    <a:cubicBezTo>
                      <a:pt x="12" y="213"/>
                      <a:pt x="11" y="212"/>
                      <a:pt x="51" y="133"/>
                    </a:cubicBezTo>
                    <a:cubicBezTo>
                      <a:pt x="64" y="106"/>
                      <a:pt x="69" y="84"/>
                      <a:pt x="71" y="64"/>
                    </a:cubicBezTo>
                    <a:cubicBezTo>
                      <a:pt x="71" y="65"/>
                      <a:pt x="71" y="65"/>
                      <a:pt x="71" y="65"/>
                    </a:cubicBezTo>
                    <a:cubicBezTo>
                      <a:pt x="72" y="56"/>
                      <a:pt x="72" y="46"/>
                      <a:pt x="71" y="36"/>
                    </a:cubicBezTo>
                    <a:cubicBezTo>
                      <a:pt x="69" y="12"/>
                      <a:pt x="73" y="4"/>
                      <a:pt x="67" y="2"/>
                    </a:cubicBezTo>
                  </a:path>
                </a:pathLst>
              </a:custGeom>
              <a:solidFill>
                <a:srgbClr val="3F6EC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ï$ļiḓè">
                <a:extLst>
                  <a:ext uri="{FF2B5EF4-FFF2-40B4-BE49-F238E27FC236}">
                    <a16:creationId xmlns:a16="http://schemas.microsoft.com/office/drawing/2014/main" id="{1B43E58B-72B6-40F5-9578-D14B3E2C6001}"/>
                  </a:ext>
                </a:extLst>
              </p:cNvPr>
              <p:cNvSpPr/>
              <p:nvPr/>
            </p:nvSpPr>
            <p:spPr bwMode="auto">
              <a:xfrm>
                <a:off x="5354638" y="1260475"/>
                <a:ext cx="207963" cy="420688"/>
              </a:xfrm>
              <a:custGeom>
                <a:avLst/>
                <a:gdLst>
                  <a:gd name="T0" fmla="*/ 46 w 63"/>
                  <a:gd name="T1" fmla="*/ 1 h 128"/>
                  <a:gd name="T2" fmla="*/ 46 w 63"/>
                  <a:gd name="T3" fmla="*/ 1 h 128"/>
                  <a:gd name="T4" fmla="*/ 41 w 63"/>
                  <a:gd name="T5" fmla="*/ 4 h 128"/>
                  <a:gd name="T6" fmla="*/ 41 w 63"/>
                  <a:gd name="T7" fmla="*/ 7 h 128"/>
                  <a:gd name="T8" fmla="*/ 41 w 63"/>
                  <a:gd name="T9" fmla="*/ 31 h 128"/>
                  <a:gd name="T10" fmla="*/ 41 w 63"/>
                  <a:gd name="T11" fmla="*/ 31 h 128"/>
                  <a:gd name="T12" fmla="*/ 41 w 63"/>
                  <a:gd name="T13" fmla="*/ 31 h 128"/>
                  <a:gd name="T14" fmla="*/ 41 w 63"/>
                  <a:gd name="T15" fmla="*/ 31 h 128"/>
                  <a:gd name="T16" fmla="*/ 41 w 63"/>
                  <a:gd name="T17" fmla="*/ 31 h 128"/>
                  <a:gd name="T18" fmla="*/ 41 w 63"/>
                  <a:gd name="T19" fmla="*/ 31 h 128"/>
                  <a:gd name="T20" fmla="*/ 41 w 63"/>
                  <a:gd name="T21" fmla="*/ 31 h 128"/>
                  <a:gd name="T22" fmla="*/ 41 w 63"/>
                  <a:gd name="T23" fmla="*/ 31 h 128"/>
                  <a:gd name="T24" fmla="*/ 41 w 63"/>
                  <a:gd name="T25" fmla="*/ 31 h 128"/>
                  <a:gd name="T26" fmla="*/ 41 w 63"/>
                  <a:gd name="T27" fmla="*/ 31 h 128"/>
                  <a:gd name="T28" fmla="*/ 41 w 63"/>
                  <a:gd name="T29" fmla="*/ 32 h 128"/>
                  <a:gd name="T30" fmla="*/ 41 w 63"/>
                  <a:gd name="T31" fmla="*/ 32 h 128"/>
                  <a:gd name="T32" fmla="*/ 42 w 63"/>
                  <a:gd name="T33" fmla="*/ 34 h 128"/>
                  <a:gd name="T34" fmla="*/ 42 w 63"/>
                  <a:gd name="T35" fmla="*/ 34 h 128"/>
                  <a:gd name="T36" fmla="*/ 42 w 63"/>
                  <a:gd name="T37" fmla="*/ 35 h 128"/>
                  <a:gd name="T38" fmla="*/ 42 w 63"/>
                  <a:gd name="T39" fmla="*/ 35 h 128"/>
                  <a:gd name="T40" fmla="*/ 44 w 63"/>
                  <a:gd name="T41" fmla="*/ 38 h 128"/>
                  <a:gd name="T42" fmla="*/ 44 w 63"/>
                  <a:gd name="T43" fmla="*/ 38 h 128"/>
                  <a:gd name="T44" fmla="*/ 44 w 63"/>
                  <a:gd name="T45" fmla="*/ 38 h 128"/>
                  <a:gd name="T46" fmla="*/ 44 w 63"/>
                  <a:gd name="T47" fmla="*/ 38 h 128"/>
                  <a:gd name="T48" fmla="*/ 44 w 63"/>
                  <a:gd name="T49" fmla="*/ 38 h 128"/>
                  <a:gd name="T50" fmla="*/ 42 w 63"/>
                  <a:gd name="T51" fmla="*/ 67 h 128"/>
                  <a:gd name="T52" fmla="*/ 42 w 63"/>
                  <a:gd name="T53" fmla="*/ 67 h 128"/>
                  <a:gd name="T54" fmla="*/ 15 w 63"/>
                  <a:gd name="T55" fmla="*/ 108 h 128"/>
                  <a:gd name="T56" fmla="*/ 1 w 63"/>
                  <a:gd name="T57" fmla="*/ 117 h 128"/>
                  <a:gd name="T58" fmla="*/ 2 w 63"/>
                  <a:gd name="T59" fmla="*/ 120 h 128"/>
                  <a:gd name="T60" fmla="*/ 4 w 63"/>
                  <a:gd name="T61" fmla="*/ 123 h 128"/>
                  <a:gd name="T62" fmla="*/ 6 w 63"/>
                  <a:gd name="T63" fmla="*/ 126 h 128"/>
                  <a:gd name="T64" fmla="*/ 34 w 63"/>
                  <a:gd name="T65" fmla="*/ 116 h 128"/>
                  <a:gd name="T66" fmla="*/ 34 w 63"/>
                  <a:gd name="T67" fmla="*/ 116 h 128"/>
                  <a:gd name="T68" fmla="*/ 63 w 63"/>
                  <a:gd name="T69" fmla="*/ 87 h 128"/>
                  <a:gd name="T70" fmla="*/ 61 w 63"/>
                  <a:gd name="T71" fmla="*/ 44 h 128"/>
                  <a:gd name="T72" fmla="*/ 61 w 63"/>
                  <a:gd name="T73" fmla="*/ 44 h 128"/>
                  <a:gd name="T74" fmla="*/ 59 w 63"/>
                  <a:gd name="T75" fmla="*/ 32 h 128"/>
                  <a:gd name="T76" fmla="*/ 52 w 63"/>
                  <a:gd name="T77" fmla="*/ 7 h 128"/>
                  <a:gd name="T78" fmla="*/ 52 w 63"/>
                  <a:gd name="T79" fmla="*/ 7 h 128"/>
                  <a:gd name="T80" fmla="*/ 49 w 63"/>
                  <a:gd name="T81" fmla="*/ 3 h 128"/>
                  <a:gd name="T82" fmla="*/ 49 w 63"/>
                  <a:gd name="T83" fmla="*/ 3 h 128"/>
                  <a:gd name="T84" fmla="*/ 46 w 63"/>
                  <a:gd name="T85"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3" h="128">
                    <a:moveTo>
                      <a:pt x="46" y="1"/>
                    </a:moveTo>
                    <a:cubicBezTo>
                      <a:pt x="46" y="1"/>
                      <a:pt x="46" y="1"/>
                      <a:pt x="46" y="1"/>
                    </a:cubicBezTo>
                    <a:cubicBezTo>
                      <a:pt x="45" y="0"/>
                      <a:pt x="40" y="1"/>
                      <a:pt x="41" y="4"/>
                    </a:cubicBezTo>
                    <a:cubicBezTo>
                      <a:pt x="41" y="5"/>
                      <a:pt x="41" y="8"/>
                      <a:pt x="41" y="7"/>
                    </a:cubicBezTo>
                    <a:cubicBezTo>
                      <a:pt x="40" y="13"/>
                      <a:pt x="37" y="25"/>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1"/>
                      <a:pt x="41" y="31"/>
                      <a:pt x="41" y="31"/>
                    </a:cubicBezTo>
                    <a:cubicBezTo>
                      <a:pt x="41" y="32"/>
                      <a:pt x="41" y="32"/>
                      <a:pt x="41" y="32"/>
                    </a:cubicBezTo>
                    <a:cubicBezTo>
                      <a:pt x="41" y="32"/>
                      <a:pt x="41" y="32"/>
                      <a:pt x="41" y="32"/>
                    </a:cubicBezTo>
                    <a:cubicBezTo>
                      <a:pt x="41" y="33"/>
                      <a:pt x="42" y="33"/>
                      <a:pt x="42" y="34"/>
                    </a:cubicBezTo>
                    <a:cubicBezTo>
                      <a:pt x="42" y="34"/>
                      <a:pt x="42" y="34"/>
                      <a:pt x="42" y="34"/>
                    </a:cubicBezTo>
                    <a:cubicBezTo>
                      <a:pt x="42" y="34"/>
                      <a:pt x="42" y="34"/>
                      <a:pt x="42" y="35"/>
                    </a:cubicBezTo>
                    <a:cubicBezTo>
                      <a:pt x="42" y="35"/>
                      <a:pt x="42" y="35"/>
                      <a:pt x="42" y="35"/>
                    </a:cubicBezTo>
                    <a:cubicBezTo>
                      <a:pt x="43" y="37"/>
                      <a:pt x="44" y="38"/>
                      <a:pt x="44" y="38"/>
                    </a:cubicBezTo>
                    <a:cubicBezTo>
                      <a:pt x="44" y="38"/>
                      <a:pt x="44" y="38"/>
                      <a:pt x="44" y="38"/>
                    </a:cubicBezTo>
                    <a:cubicBezTo>
                      <a:pt x="44" y="38"/>
                      <a:pt x="44" y="38"/>
                      <a:pt x="44" y="38"/>
                    </a:cubicBezTo>
                    <a:cubicBezTo>
                      <a:pt x="44" y="38"/>
                      <a:pt x="44" y="38"/>
                      <a:pt x="44" y="38"/>
                    </a:cubicBezTo>
                    <a:cubicBezTo>
                      <a:pt x="44" y="38"/>
                      <a:pt x="44" y="38"/>
                      <a:pt x="44" y="38"/>
                    </a:cubicBezTo>
                    <a:cubicBezTo>
                      <a:pt x="46" y="43"/>
                      <a:pt x="43" y="47"/>
                      <a:pt x="42" y="67"/>
                    </a:cubicBezTo>
                    <a:cubicBezTo>
                      <a:pt x="42" y="67"/>
                      <a:pt x="42" y="67"/>
                      <a:pt x="42" y="67"/>
                    </a:cubicBezTo>
                    <a:cubicBezTo>
                      <a:pt x="38" y="99"/>
                      <a:pt x="53" y="83"/>
                      <a:pt x="15" y="108"/>
                    </a:cubicBezTo>
                    <a:cubicBezTo>
                      <a:pt x="6" y="114"/>
                      <a:pt x="4" y="115"/>
                      <a:pt x="1" y="117"/>
                    </a:cubicBezTo>
                    <a:cubicBezTo>
                      <a:pt x="0" y="118"/>
                      <a:pt x="0" y="120"/>
                      <a:pt x="2" y="120"/>
                    </a:cubicBezTo>
                    <a:cubicBezTo>
                      <a:pt x="2" y="121"/>
                      <a:pt x="3" y="122"/>
                      <a:pt x="4" y="123"/>
                    </a:cubicBezTo>
                    <a:cubicBezTo>
                      <a:pt x="5" y="124"/>
                      <a:pt x="4" y="124"/>
                      <a:pt x="6" y="126"/>
                    </a:cubicBezTo>
                    <a:cubicBezTo>
                      <a:pt x="11" y="128"/>
                      <a:pt x="18" y="123"/>
                      <a:pt x="34" y="116"/>
                    </a:cubicBezTo>
                    <a:cubicBezTo>
                      <a:pt x="34" y="116"/>
                      <a:pt x="34" y="116"/>
                      <a:pt x="34" y="116"/>
                    </a:cubicBezTo>
                    <a:cubicBezTo>
                      <a:pt x="59" y="105"/>
                      <a:pt x="63" y="108"/>
                      <a:pt x="63" y="87"/>
                    </a:cubicBezTo>
                    <a:cubicBezTo>
                      <a:pt x="62" y="50"/>
                      <a:pt x="62" y="48"/>
                      <a:pt x="61" y="44"/>
                    </a:cubicBezTo>
                    <a:cubicBezTo>
                      <a:pt x="61" y="44"/>
                      <a:pt x="61" y="44"/>
                      <a:pt x="61" y="44"/>
                    </a:cubicBezTo>
                    <a:cubicBezTo>
                      <a:pt x="60" y="35"/>
                      <a:pt x="59" y="38"/>
                      <a:pt x="59" y="32"/>
                    </a:cubicBezTo>
                    <a:cubicBezTo>
                      <a:pt x="61" y="22"/>
                      <a:pt x="62" y="18"/>
                      <a:pt x="52" y="7"/>
                    </a:cubicBezTo>
                    <a:cubicBezTo>
                      <a:pt x="52" y="7"/>
                      <a:pt x="52" y="7"/>
                      <a:pt x="52" y="7"/>
                    </a:cubicBezTo>
                    <a:cubicBezTo>
                      <a:pt x="51" y="6"/>
                      <a:pt x="51" y="5"/>
                      <a:pt x="49" y="3"/>
                    </a:cubicBezTo>
                    <a:cubicBezTo>
                      <a:pt x="49" y="3"/>
                      <a:pt x="49" y="3"/>
                      <a:pt x="49" y="3"/>
                    </a:cubicBezTo>
                    <a:cubicBezTo>
                      <a:pt x="49" y="2"/>
                      <a:pt x="48" y="1"/>
                      <a:pt x="46" y="1"/>
                    </a:cubicBezTo>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ïşḻíḓê">
                <a:extLst>
                  <a:ext uri="{FF2B5EF4-FFF2-40B4-BE49-F238E27FC236}">
                    <a16:creationId xmlns:a16="http://schemas.microsoft.com/office/drawing/2014/main" id="{626A35C9-9DB9-451B-8823-25956B47E4E9}"/>
                  </a:ext>
                </a:extLst>
              </p:cNvPr>
              <p:cNvSpPr/>
              <p:nvPr/>
            </p:nvSpPr>
            <p:spPr bwMode="auto">
              <a:xfrm>
                <a:off x="5057776" y="1211263"/>
                <a:ext cx="128588" cy="355600"/>
              </a:xfrm>
              <a:custGeom>
                <a:avLst/>
                <a:gdLst>
                  <a:gd name="T0" fmla="*/ 9 w 39"/>
                  <a:gd name="T1" fmla="*/ 106 h 108"/>
                  <a:gd name="T2" fmla="*/ 2 w 39"/>
                  <a:gd name="T3" fmla="*/ 106 h 108"/>
                  <a:gd name="T4" fmla="*/ 1 w 39"/>
                  <a:gd name="T5" fmla="*/ 100 h 108"/>
                  <a:gd name="T6" fmla="*/ 0 w 39"/>
                  <a:gd name="T7" fmla="*/ 99 h 108"/>
                  <a:gd name="T8" fmla="*/ 16 w 39"/>
                  <a:gd name="T9" fmla="*/ 54 h 108"/>
                  <a:gd name="T10" fmla="*/ 19 w 39"/>
                  <a:gd name="T11" fmla="*/ 43 h 108"/>
                  <a:gd name="T12" fmla="*/ 20 w 39"/>
                  <a:gd name="T13" fmla="*/ 35 h 108"/>
                  <a:gd name="T14" fmla="*/ 18 w 39"/>
                  <a:gd name="T15" fmla="*/ 22 h 108"/>
                  <a:gd name="T16" fmla="*/ 20 w 39"/>
                  <a:gd name="T17" fmla="*/ 15 h 108"/>
                  <a:gd name="T18" fmla="*/ 28 w 39"/>
                  <a:gd name="T19" fmla="*/ 6 h 108"/>
                  <a:gd name="T20" fmla="*/ 36 w 39"/>
                  <a:gd name="T21" fmla="*/ 2 h 108"/>
                  <a:gd name="T22" fmla="*/ 34 w 39"/>
                  <a:gd name="T23" fmla="*/ 12 h 108"/>
                  <a:gd name="T24" fmla="*/ 32 w 39"/>
                  <a:gd name="T25" fmla="*/ 27 h 108"/>
                  <a:gd name="T26" fmla="*/ 33 w 39"/>
                  <a:gd name="T27" fmla="*/ 35 h 108"/>
                  <a:gd name="T28" fmla="*/ 33 w 39"/>
                  <a:gd name="T29" fmla="*/ 36 h 108"/>
                  <a:gd name="T30" fmla="*/ 20 w 39"/>
                  <a:gd name="T31" fmla="*/ 88 h 108"/>
                  <a:gd name="T32" fmla="*/ 18 w 39"/>
                  <a:gd name="T33" fmla="*/ 94 h 108"/>
                  <a:gd name="T34" fmla="*/ 17 w 39"/>
                  <a:gd name="T35" fmla="*/ 97 h 108"/>
                  <a:gd name="T36" fmla="*/ 9 w 39"/>
                  <a:gd name="T37" fmla="*/ 10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108">
                    <a:moveTo>
                      <a:pt x="9" y="106"/>
                    </a:moveTo>
                    <a:cubicBezTo>
                      <a:pt x="7" y="107"/>
                      <a:pt x="5" y="108"/>
                      <a:pt x="2" y="106"/>
                    </a:cubicBezTo>
                    <a:cubicBezTo>
                      <a:pt x="1" y="105"/>
                      <a:pt x="1" y="103"/>
                      <a:pt x="1" y="100"/>
                    </a:cubicBezTo>
                    <a:cubicBezTo>
                      <a:pt x="1" y="100"/>
                      <a:pt x="0" y="99"/>
                      <a:pt x="0" y="99"/>
                    </a:cubicBezTo>
                    <a:cubicBezTo>
                      <a:pt x="3" y="88"/>
                      <a:pt x="11" y="67"/>
                      <a:pt x="16" y="54"/>
                    </a:cubicBezTo>
                    <a:cubicBezTo>
                      <a:pt x="17" y="50"/>
                      <a:pt x="18" y="47"/>
                      <a:pt x="19" y="43"/>
                    </a:cubicBezTo>
                    <a:cubicBezTo>
                      <a:pt x="20" y="40"/>
                      <a:pt x="21" y="38"/>
                      <a:pt x="20" y="35"/>
                    </a:cubicBezTo>
                    <a:cubicBezTo>
                      <a:pt x="17" y="25"/>
                      <a:pt x="17" y="25"/>
                      <a:pt x="18" y="22"/>
                    </a:cubicBezTo>
                    <a:cubicBezTo>
                      <a:pt x="19" y="16"/>
                      <a:pt x="20" y="15"/>
                      <a:pt x="20" y="15"/>
                    </a:cubicBezTo>
                    <a:cubicBezTo>
                      <a:pt x="25" y="8"/>
                      <a:pt x="26" y="7"/>
                      <a:pt x="28" y="6"/>
                    </a:cubicBezTo>
                    <a:cubicBezTo>
                      <a:pt x="32" y="3"/>
                      <a:pt x="34" y="0"/>
                      <a:pt x="36" y="2"/>
                    </a:cubicBezTo>
                    <a:cubicBezTo>
                      <a:pt x="39" y="4"/>
                      <a:pt x="36" y="9"/>
                      <a:pt x="34" y="12"/>
                    </a:cubicBezTo>
                    <a:cubicBezTo>
                      <a:pt x="31" y="19"/>
                      <a:pt x="31" y="21"/>
                      <a:pt x="32" y="27"/>
                    </a:cubicBezTo>
                    <a:cubicBezTo>
                      <a:pt x="34" y="33"/>
                      <a:pt x="34" y="33"/>
                      <a:pt x="33" y="35"/>
                    </a:cubicBezTo>
                    <a:cubicBezTo>
                      <a:pt x="33" y="35"/>
                      <a:pt x="33" y="36"/>
                      <a:pt x="33" y="36"/>
                    </a:cubicBezTo>
                    <a:cubicBezTo>
                      <a:pt x="34" y="44"/>
                      <a:pt x="27" y="56"/>
                      <a:pt x="20" y="88"/>
                    </a:cubicBezTo>
                    <a:cubicBezTo>
                      <a:pt x="19" y="92"/>
                      <a:pt x="18" y="92"/>
                      <a:pt x="18" y="94"/>
                    </a:cubicBezTo>
                    <a:cubicBezTo>
                      <a:pt x="18" y="96"/>
                      <a:pt x="18" y="97"/>
                      <a:pt x="17" y="97"/>
                    </a:cubicBezTo>
                    <a:cubicBezTo>
                      <a:pt x="16" y="101"/>
                      <a:pt x="14" y="103"/>
                      <a:pt x="9" y="106"/>
                    </a:cubicBezTo>
                    <a:close/>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ïṣlïḓè">
                <a:extLst>
                  <a:ext uri="{FF2B5EF4-FFF2-40B4-BE49-F238E27FC236}">
                    <a16:creationId xmlns:a16="http://schemas.microsoft.com/office/drawing/2014/main" id="{EBAA7159-69A8-41E2-8DA3-9A76A5C796C5}"/>
                  </a:ext>
                </a:extLst>
              </p:cNvPr>
              <p:cNvSpPr/>
              <p:nvPr/>
            </p:nvSpPr>
            <p:spPr bwMode="auto">
              <a:xfrm>
                <a:off x="5091113" y="14351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iṧļidè">
                <a:extLst>
                  <a:ext uri="{FF2B5EF4-FFF2-40B4-BE49-F238E27FC236}">
                    <a16:creationId xmlns:a16="http://schemas.microsoft.com/office/drawing/2014/main" id="{C8AE78BA-D8D5-4A76-BFBB-A8AE4B354206}"/>
                  </a:ext>
                </a:extLst>
              </p:cNvPr>
              <p:cNvSpPr/>
              <p:nvPr/>
            </p:nvSpPr>
            <p:spPr bwMode="auto">
              <a:xfrm>
                <a:off x="4957763" y="2703513"/>
                <a:ext cx="139700" cy="95250"/>
              </a:xfrm>
              <a:custGeom>
                <a:avLst/>
                <a:gdLst>
                  <a:gd name="T0" fmla="*/ 15 w 42"/>
                  <a:gd name="T1" fmla="*/ 3 h 29"/>
                  <a:gd name="T2" fmla="*/ 8 w 42"/>
                  <a:gd name="T3" fmla="*/ 1 h 29"/>
                  <a:gd name="T4" fmla="*/ 1 w 42"/>
                  <a:gd name="T5" fmla="*/ 8 h 29"/>
                  <a:gd name="T6" fmla="*/ 3 w 42"/>
                  <a:gd name="T7" fmla="*/ 17 h 29"/>
                  <a:gd name="T8" fmla="*/ 23 w 42"/>
                  <a:gd name="T9" fmla="*/ 26 h 29"/>
                  <a:gd name="T10" fmla="*/ 39 w 42"/>
                  <a:gd name="T11" fmla="*/ 26 h 29"/>
                  <a:gd name="T12" fmla="*/ 40 w 42"/>
                  <a:gd name="T13" fmla="*/ 21 h 29"/>
                  <a:gd name="T14" fmla="*/ 38 w 42"/>
                  <a:gd name="T15" fmla="*/ 19 h 29"/>
                  <a:gd name="T16" fmla="*/ 32 w 42"/>
                  <a:gd name="T17" fmla="*/ 13 h 29"/>
                  <a:gd name="T18" fmla="*/ 15 w 42"/>
                  <a:gd name="T19" fmla="*/ 3 h 29"/>
                  <a:gd name="T20" fmla="*/ 14 w 42"/>
                  <a:gd name="T21" fmla="*/ 23 h 29"/>
                  <a:gd name="T22" fmla="*/ 14 w 42"/>
                  <a:gd name="T23" fmla="*/ 23 h 29"/>
                  <a:gd name="T24" fmla="*/ 16 w 42"/>
                  <a:gd name="T25" fmla="*/ 24 h 29"/>
                  <a:gd name="T26" fmla="*/ 16 w 42"/>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29">
                    <a:moveTo>
                      <a:pt x="15" y="3"/>
                    </a:moveTo>
                    <a:cubicBezTo>
                      <a:pt x="13" y="3"/>
                      <a:pt x="10" y="0"/>
                      <a:pt x="8" y="1"/>
                    </a:cubicBezTo>
                    <a:cubicBezTo>
                      <a:pt x="4" y="1"/>
                      <a:pt x="2" y="4"/>
                      <a:pt x="1" y="8"/>
                    </a:cubicBezTo>
                    <a:cubicBezTo>
                      <a:pt x="0" y="12"/>
                      <a:pt x="0" y="14"/>
                      <a:pt x="3" y="17"/>
                    </a:cubicBezTo>
                    <a:cubicBezTo>
                      <a:pt x="5" y="19"/>
                      <a:pt x="15" y="24"/>
                      <a:pt x="23" y="26"/>
                    </a:cubicBezTo>
                    <a:cubicBezTo>
                      <a:pt x="31" y="27"/>
                      <a:pt x="36" y="29"/>
                      <a:pt x="39" y="26"/>
                    </a:cubicBezTo>
                    <a:cubicBezTo>
                      <a:pt x="41" y="25"/>
                      <a:pt x="42" y="23"/>
                      <a:pt x="40" y="21"/>
                    </a:cubicBezTo>
                    <a:cubicBezTo>
                      <a:pt x="40" y="20"/>
                      <a:pt x="39" y="20"/>
                      <a:pt x="38" y="19"/>
                    </a:cubicBezTo>
                    <a:cubicBezTo>
                      <a:pt x="33" y="15"/>
                      <a:pt x="34" y="15"/>
                      <a:pt x="32" y="13"/>
                    </a:cubicBezTo>
                    <a:cubicBezTo>
                      <a:pt x="22" y="3"/>
                      <a:pt x="20" y="3"/>
                      <a:pt x="15" y="3"/>
                    </a:cubicBezTo>
                    <a:moveTo>
                      <a:pt x="14" y="23"/>
                    </a:moveTo>
                    <a:cubicBezTo>
                      <a:pt x="15" y="23"/>
                      <a:pt x="15" y="23"/>
                      <a:pt x="14" y="23"/>
                    </a:cubicBezTo>
                    <a:moveTo>
                      <a:pt x="16" y="24"/>
                    </a:moveTo>
                    <a:cubicBezTo>
                      <a:pt x="15" y="23"/>
                      <a:pt x="15" y="23"/>
                      <a:pt x="16" y="24"/>
                    </a:cubicBezTo>
                  </a:path>
                </a:pathLst>
              </a:custGeom>
              <a:solidFill>
                <a:srgbClr val="2F54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îSļiḓè">
                <a:extLst>
                  <a:ext uri="{FF2B5EF4-FFF2-40B4-BE49-F238E27FC236}">
                    <a16:creationId xmlns:a16="http://schemas.microsoft.com/office/drawing/2014/main" id="{8F98AA62-43F9-436A-95EF-057626690975}"/>
                  </a:ext>
                </a:extLst>
              </p:cNvPr>
              <p:cNvSpPr/>
              <p:nvPr/>
            </p:nvSpPr>
            <p:spPr bwMode="auto">
              <a:xfrm>
                <a:off x="4578351" y="2360613"/>
                <a:ext cx="73025" cy="174625"/>
              </a:xfrm>
              <a:custGeom>
                <a:avLst/>
                <a:gdLst>
                  <a:gd name="T0" fmla="*/ 14 w 22"/>
                  <a:gd name="T1" fmla="*/ 1 h 53"/>
                  <a:gd name="T2" fmla="*/ 3 w 22"/>
                  <a:gd name="T3" fmla="*/ 3 h 53"/>
                  <a:gd name="T4" fmla="*/ 1 w 22"/>
                  <a:gd name="T5" fmla="*/ 14 h 53"/>
                  <a:gd name="T6" fmla="*/ 4 w 22"/>
                  <a:gd name="T7" fmla="*/ 28 h 53"/>
                  <a:gd name="T8" fmla="*/ 7 w 22"/>
                  <a:gd name="T9" fmla="*/ 48 h 53"/>
                  <a:gd name="T10" fmla="*/ 13 w 22"/>
                  <a:gd name="T11" fmla="*/ 51 h 53"/>
                  <a:gd name="T12" fmla="*/ 18 w 22"/>
                  <a:gd name="T13" fmla="*/ 35 h 53"/>
                  <a:gd name="T14" fmla="*/ 21 w 22"/>
                  <a:gd name="T15" fmla="*/ 20 h 53"/>
                  <a:gd name="T16" fmla="*/ 19 w 22"/>
                  <a:gd name="T17" fmla="*/ 9 h 53"/>
                  <a:gd name="T18" fmla="*/ 19 w 22"/>
                  <a:gd name="T19" fmla="*/ 7 h 53"/>
                  <a:gd name="T20" fmla="*/ 14 w 22"/>
                  <a:gd name="T21" fmla="*/ 1 h 53"/>
                  <a:gd name="T22" fmla="*/ 14 w 22"/>
                  <a:gd name="T23" fmla="*/ 1 h 53"/>
                  <a:gd name="T24" fmla="*/ 20 w 22"/>
                  <a:gd name="T25" fmla="*/ 18 h 53"/>
                  <a:gd name="T26" fmla="*/ 20 w 22"/>
                  <a:gd name="T27" fmla="*/ 1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3">
                    <a:moveTo>
                      <a:pt x="14" y="1"/>
                    </a:moveTo>
                    <a:cubicBezTo>
                      <a:pt x="10" y="0"/>
                      <a:pt x="6" y="1"/>
                      <a:pt x="3" y="3"/>
                    </a:cubicBezTo>
                    <a:cubicBezTo>
                      <a:pt x="1" y="5"/>
                      <a:pt x="1" y="8"/>
                      <a:pt x="1" y="14"/>
                    </a:cubicBezTo>
                    <a:cubicBezTo>
                      <a:pt x="0" y="22"/>
                      <a:pt x="3" y="22"/>
                      <a:pt x="4" y="28"/>
                    </a:cubicBezTo>
                    <a:cubicBezTo>
                      <a:pt x="5" y="34"/>
                      <a:pt x="5" y="43"/>
                      <a:pt x="7" y="48"/>
                    </a:cubicBezTo>
                    <a:cubicBezTo>
                      <a:pt x="9" y="53"/>
                      <a:pt x="12" y="52"/>
                      <a:pt x="13" y="51"/>
                    </a:cubicBezTo>
                    <a:cubicBezTo>
                      <a:pt x="15" y="49"/>
                      <a:pt x="18" y="36"/>
                      <a:pt x="18" y="35"/>
                    </a:cubicBezTo>
                    <a:cubicBezTo>
                      <a:pt x="20" y="26"/>
                      <a:pt x="22" y="24"/>
                      <a:pt x="21" y="20"/>
                    </a:cubicBezTo>
                    <a:cubicBezTo>
                      <a:pt x="21" y="17"/>
                      <a:pt x="17" y="17"/>
                      <a:pt x="19" y="9"/>
                    </a:cubicBezTo>
                    <a:cubicBezTo>
                      <a:pt x="19" y="9"/>
                      <a:pt x="19" y="8"/>
                      <a:pt x="19" y="7"/>
                    </a:cubicBezTo>
                    <a:cubicBezTo>
                      <a:pt x="19" y="4"/>
                      <a:pt x="17" y="2"/>
                      <a:pt x="14" y="1"/>
                    </a:cubicBezTo>
                    <a:cubicBezTo>
                      <a:pt x="14" y="1"/>
                      <a:pt x="14" y="1"/>
                      <a:pt x="14" y="1"/>
                    </a:cubicBezTo>
                    <a:moveTo>
                      <a:pt x="20" y="18"/>
                    </a:moveTo>
                    <a:cubicBezTo>
                      <a:pt x="20" y="18"/>
                      <a:pt x="20" y="18"/>
                      <a:pt x="20" y="18"/>
                    </a:cubicBezTo>
                  </a:path>
                </a:pathLst>
              </a:custGeom>
              <a:solidFill>
                <a:srgbClr val="2F54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išľíḋe">
                <a:extLst>
                  <a:ext uri="{FF2B5EF4-FFF2-40B4-BE49-F238E27FC236}">
                    <a16:creationId xmlns:a16="http://schemas.microsoft.com/office/drawing/2014/main" id="{CA34FC45-ED92-49DF-BFFA-61277A482D95}"/>
                  </a:ext>
                </a:extLst>
              </p:cNvPr>
              <p:cNvSpPr/>
              <p:nvPr/>
            </p:nvSpPr>
            <p:spPr bwMode="auto">
              <a:xfrm>
                <a:off x="4984751" y="1570038"/>
                <a:ext cx="528638" cy="484188"/>
              </a:xfrm>
              <a:custGeom>
                <a:avLst/>
                <a:gdLst>
                  <a:gd name="T0" fmla="*/ 152 w 160"/>
                  <a:gd name="T1" fmla="*/ 9 h 147"/>
                  <a:gd name="T2" fmla="*/ 147 w 160"/>
                  <a:gd name="T3" fmla="*/ 1 h 147"/>
                  <a:gd name="T4" fmla="*/ 129 w 160"/>
                  <a:gd name="T5" fmla="*/ 7 h 147"/>
                  <a:gd name="T6" fmla="*/ 126 w 160"/>
                  <a:gd name="T7" fmla="*/ 8 h 147"/>
                  <a:gd name="T8" fmla="*/ 119 w 160"/>
                  <a:gd name="T9" fmla="*/ 10 h 147"/>
                  <a:gd name="T10" fmla="*/ 104 w 160"/>
                  <a:gd name="T11" fmla="*/ 15 h 147"/>
                  <a:gd name="T12" fmla="*/ 88 w 160"/>
                  <a:gd name="T13" fmla="*/ 15 h 147"/>
                  <a:gd name="T14" fmla="*/ 84 w 160"/>
                  <a:gd name="T15" fmla="*/ 14 h 147"/>
                  <a:gd name="T16" fmla="*/ 84 w 160"/>
                  <a:gd name="T17" fmla="*/ 14 h 147"/>
                  <a:gd name="T18" fmla="*/ 80 w 160"/>
                  <a:gd name="T19" fmla="*/ 15 h 147"/>
                  <a:gd name="T20" fmla="*/ 78 w 160"/>
                  <a:gd name="T21" fmla="*/ 15 h 147"/>
                  <a:gd name="T22" fmla="*/ 69 w 160"/>
                  <a:gd name="T23" fmla="*/ 15 h 147"/>
                  <a:gd name="T24" fmla="*/ 66 w 160"/>
                  <a:gd name="T25" fmla="*/ 15 h 147"/>
                  <a:gd name="T26" fmla="*/ 66 w 160"/>
                  <a:gd name="T27" fmla="*/ 15 h 147"/>
                  <a:gd name="T28" fmla="*/ 66 w 160"/>
                  <a:gd name="T29" fmla="*/ 15 h 147"/>
                  <a:gd name="T30" fmla="*/ 66 w 160"/>
                  <a:gd name="T31" fmla="*/ 15 h 147"/>
                  <a:gd name="T32" fmla="*/ 56 w 160"/>
                  <a:gd name="T33" fmla="*/ 14 h 147"/>
                  <a:gd name="T34" fmla="*/ 33 w 160"/>
                  <a:gd name="T35" fmla="*/ 21 h 147"/>
                  <a:gd name="T36" fmla="*/ 33 w 160"/>
                  <a:gd name="T37" fmla="*/ 21 h 147"/>
                  <a:gd name="T38" fmla="*/ 32 w 160"/>
                  <a:gd name="T39" fmla="*/ 22 h 147"/>
                  <a:gd name="T40" fmla="*/ 28 w 160"/>
                  <a:gd name="T41" fmla="*/ 39 h 147"/>
                  <a:gd name="T42" fmla="*/ 23 w 160"/>
                  <a:gd name="T43" fmla="*/ 71 h 147"/>
                  <a:gd name="T44" fmla="*/ 18 w 160"/>
                  <a:gd name="T45" fmla="*/ 78 h 147"/>
                  <a:gd name="T46" fmla="*/ 17 w 160"/>
                  <a:gd name="T47" fmla="*/ 83 h 147"/>
                  <a:gd name="T48" fmla="*/ 8 w 160"/>
                  <a:gd name="T49" fmla="*/ 112 h 147"/>
                  <a:gd name="T50" fmla="*/ 7 w 160"/>
                  <a:gd name="T51" fmla="*/ 131 h 147"/>
                  <a:gd name="T52" fmla="*/ 17 w 160"/>
                  <a:gd name="T53" fmla="*/ 135 h 147"/>
                  <a:gd name="T54" fmla="*/ 32 w 160"/>
                  <a:gd name="T55" fmla="*/ 140 h 147"/>
                  <a:gd name="T56" fmla="*/ 39 w 160"/>
                  <a:gd name="T57" fmla="*/ 143 h 147"/>
                  <a:gd name="T58" fmla="*/ 63 w 160"/>
                  <a:gd name="T59" fmla="*/ 146 h 147"/>
                  <a:gd name="T60" fmla="*/ 75 w 160"/>
                  <a:gd name="T61" fmla="*/ 138 h 147"/>
                  <a:gd name="T62" fmla="*/ 96 w 160"/>
                  <a:gd name="T63" fmla="*/ 74 h 147"/>
                  <a:gd name="T64" fmla="*/ 99 w 160"/>
                  <a:gd name="T65" fmla="*/ 66 h 147"/>
                  <a:gd name="T66" fmla="*/ 107 w 160"/>
                  <a:gd name="T67" fmla="*/ 52 h 147"/>
                  <a:gd name="T68" fmla="*/ 107 w 160"/>
                  <a:gd name="T69" fmla="*/ 52 h 147"/>
                  <a:gd name="T70" fmla="*/ 112 w 160"/>
                  <a:gd name="T71" fmla="*/ 50 h 147"/>
                  <a:gd name="T72" fmla="*/ 111 w 160"/>
                  <a:gd name="T73" fmla="*/ 50 h 147"/>
                  <a:gd name="T74" fmla="*/ 134 w 160"/>
                  <a:gd name="T75" fmla="*/ 39 h 147"/>
                  <a:gd name="T76" fmla="*/ 142 w 160"/>
                  <a:gd name="T77" fmla="*/ 36 h 147"/>
                  <a:gd name="T78" fmla="*/ 142 w 160"/>
                  <a:gd name="T79" fmla="*/ 36 h 147"/>
                  <a:gd name="T80" fmla="*/ 144 w 160"/>
                  <a:gd name="T81" fmla="*/ 35 h 147"/>
                  <a:gd name="T82" fmla="*/ 156 w 160"/>
                  <a:gd name="T83" fmla="*/ 28 h 147"/>
                  <a:gd name="T84" fmla="*/ 156 w 160"/>
                  <a:gd name="T85" fmla="*/ 28 h 147"/>
                  <a:gd name="T86" fmla="*/ 159 w 160"/>
                  <a:gd name="T87" fmla="*/ 24 h 147"/>
                  <a:gd name="T88" fmla="*/ 152 w 160"/>
                  <a:gd name="T89" fmla="*/ 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0" h="147">
                    <a:moveTo>
                      <a:pt x="152" y="9"/>
                    </a:moveTo>
                    <a:cubicBezTo>
                      <a:pt x="151" y="7"/>
                      <a:pt x="150" y="2"/>
                      <a:pt x="147" y="1"/>
                    </a:cubicBezTo>
                    <a:cubicBezTo>
                      <a:pt x="143" y="0"/>
                      <a:pt x="138" y="4"/>
                      <a:pt x="129" y="7"/>
                    </a:cubicBezTo>
                    <a:cubicBezTo>
                      <a:pt x="127" y="8"/>
                      <a:pt x="126" y="8"/>
                      <a:pt x="126" y="8"/>
                    </a:cubicBezTo>
                    <a:cubicBezTo>
                      <a:pt x="123" y="10"/>
                      <a:pt x="118" y="10"/>
                      <a:pt x="119" y="10"/>
                    </a:cubicBezTo>
                    <a:cubicBezTo>
                      <a:pt x="111" y="12"/>
                      <a:pt x="110" y="13"/>
                      <a:pt x="104" y="15"/>
                    </a:cubicBezTo>
                    <a:cubicBezTo>
                      <a:pt x="100" y="16"/>
                      <a:pt x="97" y="15"/>
                      <a:pt x="88" y="15"/>
                    </a:cubicBezTo>
                    <a:cubicBezTo>
                      <a:pt x="85" y="14"/>
                      <a:pt x="85" y="14"/>
                      <a:pt x="84" y="14"/>
                    </a:cubicBezTo>
                    <a:cubicBezTo>
                      <a:pt x="84" y="14"/>
                      <a:pt x="84" y="14"/>
                      <a:pt x="84" y="14"/>
                    </a:cubicBezTo>
                    <a:cubicBezTo>
                      <a:pt x="84" y="14"/>
                      <a:pt x="83" y="14"/>
                      <a:pt x="80" y="15"/>
                    </a:cubicBezTo>
                    <a:cubicBezTo>
                      <a:pt x="79" y="15"/>
                      <a:pt x="79" y="15"/>
                      <a:pt x="78" y="15"/>
                    </a:cubicBezTo>
                    <a:cubicBezTo>
                      <a:pt x="74" y="16"/>
                      <a:pt x="74" y="16"/>
                      <a:pt x="69" y="15"/>
                    </a:cubicBezTo>
                    <a:cubicBezTo>
                      <a:pt x="66" y="15"/>
                      <a:pt x="66" y="15"/>
                      <a:pt x="66" y="15"/>
                    </a:cubicBezTo>
                    <a:cubicBezTo>
                      <a:pt x="66" y="15"/>
                      <a:pt x="66" y="15"/>
                      <a:pt x="66" y="15"/>
                    </a:cubicBezTo>
                    <a:cubicBezTo>
                      <a:pt x="66" y="15"/>
                      <a:pt x="66" y="15"/>
                      <a:pt x="66" y="15"/>
                    </a:cubicBezTo>
                    <a:cubicBezTo>
                      <a:pt x="66" y="15"/>
                      <a:pt x="66" y="15"/>
                      <a:pt x="66" y="15"/>
                    </a:cubicBezTo>
                    <a:cubicBezTo>
                      <a:pt x="61" y="14"/>
                      <a:pt x="57" y="14"/>
                      <a:pt x="56" y="14"/>
                    </a:cubicBezTo>
                    <a:cubicBezTo>
                      <a:pt x="52" y="14"/>
                      <a:pt x="44" y="12"/>
                      <a:pt x="33" y="21"/>
                    </a:cubicBezTo>
                    <a:cubicBezTo>
                      <a:pt x="33" y="21"/>
                      <a:pt x="33" y="21"/>
                      <a:pt x="33" y="21"/>
                    </a:cubicBezTo>
                    <a:cubicBezTo>
                      <a:pt x="33" y="21"/>
                      <a:pt x="32" y="22"/>
                      <a:pt x="32" y="22"/>
                    </a:cubicBezTo>
                    <a:cubicBezTo>
                      <a:pt x="30" y="28"/>
                      <a:pt x="28" y="33"/>
                      <a:pt x="28" y="39"/>
                    </a:cubicBezTo>
                    <a:cubicBezTo>
                      <a:pt x="26" y="50"/>
                      <a:pt x="27" y="60"/>
                      <a:pt x="23" y="71"/>
                    </a:cubicBezTo>
                    <a:cubicBezTo>
                      <a:pt x="21" y="74"/>
                      <a:pt x="20" y="76"/>
                      <a:pt x="18" y="78"/>
                    </a:cubicBezTo>
                    <a:cubicBezTo>
                      <a:pt x="18" y="79"/>
                      <a:pt x="17" y="81"/>
                      <a:pt x="17" y="83"/>
                    </a:cubicBezTo>
                    <a:cubicBezTo>
                      <a:pt x="8" y="112"/>
                      <a:pt x="8" y="112"/>
                      <a:pt x="8" y="112"/>
                    </a:cubicBezTo>
                    <a:cubicBezTo>
                      <a:pt x="5" y="120"/>
                      <a:pt x="0" y="127"/>
                      <a:pt x="7" y="131"/>
                    </a:cubicBezTo>
                    <a:cubicBezTo>
                      <a:pt x="11" y="134"/>
                      <a:pt x="13" y="133"/>
                      <a:pt x="17" y="135"/>
                    </a:cubicBezTo>
                    <a:cubicBezTo>
                      <a:pt x="20" y="137"/>
                      <a:pt x="20" y="138"/>
                      <a:pt x="32" y="140"/>
                    </a:cubicBezTo>
                    <a:cubicBezTo>
                      <a:pt x="36" y="141"/>
                      <a:pt x="35" y="142"/>
                      <a:pt x="39" y="143"/>
                    </a:cubicBezTo>
                    <a:cubicBezTo>
                      <a:pt x="54" y="147"/>
                      <a:pt x="60" y="146"/>
                      <a:pt x="63" y="146"/>
                    </a:cubicBezTo>
                    <a:cubicBezTo>
                      <a:pt x="73" y="147"/>
                      <a:pt x="74" y="144"/>
                      <a:pt x="75" y="138"/>
                    </a:cubicBezTo>
                    <a:cubicBezTo>
                      <a:pt x="86" y="91"/>
                      <a:pt x="83" y="111"/>
                      <a:pt x="96" y="74"/>
                    </a:cubicBezTo>
                    <a:cubicBezTo>
                      <a:pt x="99" y="66"/>
                      <a:pt x="99" y="66"/>
                      <a:pt x="99" y="66"/>
                    </a:cubicBezTo>
                    <a:cubicBezTo>
                      <a:pt x="105" y="51"/>
                      <a:pt x="104" y="53"/>
                      <a:pt x="107" y="52"/>
                    </a:cubicBezTo>
                    <a:cubicBezTo>
                      <a:pt x="107" y="52"/>
                      <a:pt x="107" y="52"/>
                      <a:pt x="107" y="52"/>
                    </a:cubicBezTo>
                    <a:cubicBezTo>
                      <a:pt x="107" y="52"/>
                      <a:pt x="109" y="51"/>
                      <a:pt x="112" y="50"/>
                    </a:cubicBezTo>
                    <a:cubicBezTo>
                      <a:pt x="111" y="50"/>
                      <a:pt x="111" y="50"/>
                      <a:pt x="111" y="50"/>
                    </a:cubicBezTo>
                    <a:cubicBezTo>
                      <a:pt x="116" y="48"/>
                      <a:pt x="131" y="40"/>
                      <a:pt x="134" y="39"/>
                    </a:cubicBezTo>
                    <a:cubicBezTo>
                      <a:pt x="138" y="38"/>
                      <a:pt x="137" y="39"/>
                      <a:pt x="142" y="36"/>
                    </a:cubicBezTo>
                    <a:cubicBezTo>
                      <a:pt x="142" y="36"/>
                      <a:pt x="142" y="36"/>
                      <a:pt x="142" y="36"/>
                    </a:cubicBezTo>
                    <a:cubicBezTo>
                      <a:pt x="143" y="36"/>
                      <a:pt x="143" y="35"/>
                      <a:pt x="144" y="35"/>
                    </a:cubicBezTo>
                    <a:cubicBezTo>
                      <a:pt x="142" y="36"/>
                      <a:pt x="150" y="33"/>
                      <a:pt x="156" y="28"/>
                    </a:cubicBezTo>
                    <a:cubicBezTo>
                      <a:pt x="156" y="28"/>
                      <a:pt x="156" y="28"/>
                      <a:pt x="156" y="28"/>
                    </a:cubicBezTo>
                    <a:cubicBezTo>
                      <a:pt x="158" y="26"/>
                      <a:pt x="158" y="25"/>
                      <a:pt x="159" y="24"/>
                    </a:cubicBezTo>
                    <a:cubicBezTo>
                      <a:pt x="160" y="20"/>
                      <a:pt x="157" y="21"/>
                      <a:pt x="152" y="9"/>
                    </a:cubicBezTo>
                    <a:close/>
                  </a:path>
                </a:pathLst>
              </a:custGeom>
              <a:solidFill>
                <a:srgbClr val="96BD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iṡlïḑe">
                <a:extLst>
                  <a:ext uri="{FF2B5EF4-FFF2-40B4-BE49-F238E27FC236}">
                    <a16:creationId xmlns:a16="http://schemas.microsoft.com/office/drawing/2014/main" id="{4B82FDD0-9D99-4106-A224-1BA63B3534E0}"/>
                  </a:ext>
                </a:extLst>
              </p:cNvPr>
              <p:cNvSpPr/>
              <p:nvPr/>
            </p:nvSpPr>
            <p:spPr bwMode="auto">
              <a:xfrm>
                <a:off x="5024438" y="1497013"/>
                <a:ext cx="92075" cy="266700"/>
              </a:xfrm>
              <a:custGeom>
                <a:avLst/>
                <a:gdLst>
                  <a:gd name="T0" fmla="*/ 2 w 28"/>
                  <a:gd name="T1" fmla="*/ 45 h 81"/>
                  <a:gd name="T2" fmla="*/ 7 w 28"/>
                  <a:gd name="T3" fmla="*/ 7 h 81"/>
                  <a:gd name="T4" fmla="*/ 11 w 28"/>
                  <a:gd name="T5" fmla="*/ 2 h 81"/>
                  <a:gd name="T6" fmla="*/ 28 w 28"/>
                  <a:gd name="T7" fmla="*/ 4 h 81"/>
                  <a:gd name="T8" fmla="*/ 25 w 28"/>
                  <a:gd name="T9" fmla="*/ 37 h 81"/>
                  <a:gd name="T10" fmla="*/ 21 w 28"/>
                  <a:gd name="T11" fmla="*/ 72 h 81"/>
                  <a:gd name="T12" fmla="*/ 14 w 28"/>
                  <a:gd name="T13" fmla="*/ 76 h 81"/>
                  <a:gd name="T14" fmla="*/ 7 w 28"/>
                  <a:gd name="T15" fmla="*/ 63 h 81"/>
                  <a:gd name="T16" fmla="*/ 2 w 28"/>
                  <a:gd name="T17" fmla="*/ 4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81">
                    <a:moveTo>
                      <a:pt x="2" y="45"/>
                    </a:moveTo>
                    <a:cubicBezTo>
                      <a:pt x="0" y="33"/>
                      <a:pt x="2" y="19"/>
                      <a:pt x="7" y="7"/>
                    </a:cubicBezTo>
                    <a:cubicBezTo>
                      <a:pt x="8" y="5"/>
                      <a:pt x="10" y="3"/>
                      <a:pt x="11" y="2"/>
                    </a:cubicBezTo>
                    <a:cubicBezTo>
                      <a:pt x="17" y="0"/>
                      <a:pt x="23" y="6"/>
                      <a:pt x="28" y="4"/>
                    </a:cubicBezTo>
                    <a:cubicBezTo>
                      <a:pt x="27" y="15"/>
                      <a:pt x="26" y="26"/>
                      <a:pt x="25" y="37"/>
                    </a:cubicBezTo>
                    <a:cubicBezTo>
                      <a:pt x="24" y="48"/>
                      <a:pt x="23" y="60"/>
                      <a:pt x="21" y="72"/>
                    </a:cubicBezTo>
                    <a:cubicBezTo>
                      <a:pt x="20" y="76"/>
                      <a:pt x="19" y="81"/>
                      <a:pt x="14" y="76"/>
                    </a:cubicBezTo>
                    <a:cubicBezTo>
                      <a:pt x="11" y="73"/>
                      <a:pt x="8" y="67"/>
                      <a:pt x="7" y="63"/>
                    </a:cubicBezTo>
                    <a:cubicBezTo>
                      <a:pt x="4" y="57"/>
                      <a:pt x="3" y="51"/>
                      <a:pt x="2" y="45"/>
                    </a:cubicBezTo>
                    <a:close/>
                  </a:path>
                </a:pathLst>
              </a:custGeom>
              <a:solidFill>
                <a:srgbClr val="96BD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î$ľiḓè">
                <a:extLst>
                  <a:ext uri="{FF2B5EF4-FFF2-40B4-BE49-F238E27FC236}">
                    <a16:creationId xmlns:a16="http://schemas.microsoft.com/office/drawing/2014/main" id="{FF604481-2F8F-4F19-BCE1-CF84CD880E01}"/>
                  </a:ext>
                </a:extLst>
              </p:cNvPr>
              <p:cNvSpPr/>
              <p:nvPr/>
            </p:nvSpPr>
            <p:spPr bwMode="auto">
              <a:xfrm>
                <a:off x="5080001" y="1408113"/>
                <a:ext cx="215900" cy="471488"/>
              </a:xfrm>
              <a:custGeom>
                <a:avLst/>
                <a:gdLst>
                  <a:gd name="T0" fmla="*/ 42 w 65"/>
                  <a:gd name="T1" fmla="*/ 2 h 143"/>
                  <a:gd name="T2" fmla="*/ 25 w 65"/>
                  <a:gd name="T3" fmla="*/ 6 h 143"/>
                  <a:gd name="T4" fmla="*/ 21 w 65"/>
                  <a:gd name="T5" fmla="*/ 9 h 143"/>
                  <a:gd name="T6" fmla="*/ 17 w 65"/>
                  <a:gd name="T7" fmla="*/ 18 h 143"/>
                  <a:gd name="T8" fmla="*/ 17 w 65"/>
                  <a:gd name="T9" fmla="*/ 18 h 143"/>
                  <a:gd name="T10" fmla="*/ 17 w 65"/>
                  <a:gd name="T11" fmla="*/ 19 h 143"/>
                  <a:gd name="T12" fmla="*/ 17 w 65"/>
                  <a:gd name="T13" fmla="*/ 19 h 143"/>
                  <a:gd name="T14" fmla="*/ 8 w 65"/>
                  <a:gd name="T15" fmla="*/ 50 h 143"/>
                  <a:gd name="T16" fmla="*/ 0 w 65"/>
                  <a:gd name="T17" fmla="*/ 82 h 143"/>
                  <a:gd name="T18" fmla="*/ 0 w 65"/>
                  <a:gd name="T19" fmla="*/ 82 h 143"/>
                  <a:gd name="T20" fmla="*/ 1 w 65"/>
                  <a:gd name="T21" fmla="*/ 93 h 143"/>
                  <a:gd name="T22" fmla="*/ 1 w 65"/>
                  <a:gd name="T23" fmla="*/ 93 h 143"/>
                  <a:gd name="T24" fmla="*/ 1 w 65"/>
                  <a:gd name="T25" fmla="*/ 93 h 143"/>
                  <a:gd name="T26" fmla="*/ 1 w 65"/>
                  <a:gd name="T27" fmla="*/ 93 h 143"/>
                  <a:gd name="T28" fmla="*/ 1 w 65"/>
                  <a:gd name="T29" fmla="*/ 93 h 143"/>
                  <a:gd name="T30" fmla="*/ 6 w 65"/>
                  <a:gd name="T31" fmla="*/ 112 h 143"/>
                  <a:gd name="T32" fmla="*/ 8 w 65"/>
                  <a:gd name="T33" fmla="*/ 122 h 143"/>
                  <a:gd name="T34" fmla="*/ 12 w 65"/>
                  <a:gd name="T35" fmla="*/ 134 h 143"/>
                  <a:gd name="T36" fmla="*/ 13 w 65"/>
                  <a:gd name="T37" fmla="*/ 139 h 143"/>
                  <a:gd name="T38" fmla="*/ 19 w 65"/>
                  <a:gd name="T39" fmla="*/ 141 h 143"/>
                  <a:gd name="T40" fmla="*/ 32 w 65"/>
                  <a:gd name="T41" fmla="*/ 129 h 143"/>
                  <a:gd name="T42" fmla="*/ 32 w 65"/>
                  <a:gd name="T43" fmla="*/ 129 h 143"/>
                  <a:gd name="T44" fmla="*/ 54 w 65"/>
                  <a:gd name="T45" fmla="*/ 83 h 143"/>
                  <a:gd name="T46" fmla="*/ 54 w 65"/>
                  <a:gd name="T47" fmla="*/ 83 h 143"/>
                  <a:gd name="T48" fmla="*/ 65 w 65"/>
                  <a:gd name="T49" fmla="*/ 51 h 143"/>
                  <a:gd name="T50" fmla="*/ 61 w 65"/>
                  <a:gd name="T51" fmla="*/ 27 h 143"/>
                  <a:gd name="T52" fmla="*/ 53 w 65"/>
                  <a:gd name="T53" fmla="*/ 9 h 143"/>
                  <a:gd name="T54" fmla="*/ 43 w 65"/>
                  <a:gd name="T55" fmla="*/ 2 h 143"/>
                  <a:gd name="T56" fmla="*/ 42 w 65"/>
                  <a:gd name="T57" fmla="*/ 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 h="143">
                    <a:moveTo>
                      <a:pt x="42" y="2"/>
                    </a:moveTo>
                    <a:cubicBezTo>
                      <a:pt x="35" y="0"/>
                      <a:pt x="31" y="2"/>
                      <a:pt x="25" y="6"/>
                    </a:cubicBezTo>
                    <a:cubicBezTo>
                      <a:pt x="24" y="7"/>
                      <a:pt x="23" y="8"/>
                      <a:pt x="21" y="9"/>
                    </a:cubicBezTo>
                    <a:cubicBezTo>
                      <a:pt x="19" y="12"/>
                      <a:pt x="18" y="15"/>
                      <a:pt x="17" y="18"/>
                    </a:cubicBezTo>
                    <a:cubicBezTo>
                      <a:pt x="17" y="18"/>
                      <a:pt x="17" y="18"/>
                      <a:pt x="17" y="18"/>
                    </a:cubicBezTo>
                    <a:cubicBezTo>
                      <a:pt x="17" y="19"/>
                      <a:pt x="17" y="19"/>
                      <a:pt x="17" y="19"/>
                    </a:cubicBezTo>
                    <a:cubicBezTo>
                      <a:pt x="17" y="19"/>
                      <a:pt x="17" y="19"/>
                      <a:pt x="17" y="19"/>
                    </a:cubicBezTo>
                    <a:cubicBezTo>
                      <a:pt x="10" y="35"/>
                      <a:pt x="12" y="35"/>
                      <a:pt x="8" y="50"/>
                    </a:cubicBezTo>
                    <a:cubicBezTo>
                      <a:pt x="4" y="65"/>
                      <a:pt x="2" y="65"/>
                      <a:pt x="0" y="82"/>
                    </a:cubicBezTo>
                    <a:cubicBezTo>
                      <a:pt x="0" y="82"/>
                      <a:pt x="0" y="82"/>
                      <a:pt x="0" y="82"/>
                    </a:cubicBezTo>
                    <a:cubicBezTo>
                      <a:pt x="0" y="85"/>
                      <a:pt x="0" y="89"/>
                      <a:pt x="1" y="93"/>
                    </a:cubicBezTo>
                    <a:cubicBezTo>
                      <a:pt x="1" y="93"/>
                      <a:pt x="1" y="93"/>
                      <a:pt x="1" y="93"/>
                    </a:cubicBezTo>
                    <a:cubicBezTo>
                      <a:pt x="1" y="93"/>
                      <a:pt x="1" y="93"/>
                      <a:pt x="1" y="93"/>
                    </a:cubicBezTo>
                    <a:cubicBezTo>
                      <a:pt x="1" y="93"/>
                      <a:pt x="1" y="93"/>
                      <a:pt x="1" y="93"/>
                    </a:cubicBezTo>
                    <a:cubicBezTo>
                      <a:pt x="1" y="93"/>
                      <a:pt x="1" y="93"/>
                      <a:pt x="1" y="93"/>
                    </a:cubicBezTo>
                    <a:cubicBezTo>
                      <a:pt x="2" y="102"/>
                      <a:pt x="4" y="104"/>
                      <a:pt x="6" y="112"/>
                    </a:cubicBezTo>
                    <a:cubicBezTo>
                      <a:pt x="6" y="115"/>
                      <a:pt x="8" y="121"/>
                      <a:pt x="8" y="122"/>
                    </a:cubicBezTo>
                    <a:cubicBezTo>
                      <a:pt x="10" y="129"/>
                      <a:pt x="11" y="130"/>
                      <a:pt x="12" y="134"/>
                    </a:cubicBezTo>
                    <a:cubicBezTo>
                      <a:pt x="12" y="136"/>
                      <a:pt x="12" y="137"/>
                      <a:pt x="13" y="139"/>
                    </a:cubicBezTo>
                    <a:cubicBezTo>
                      <a:pt x="13" y="141"/>
                      <a:pt x="15" y="143"/>
                      <a:pt x="19" y="141"/>
                    </a:cubicBezTo>
                    <a:cubicBezTo>
                      <a:pt x="22" y="139"/>
                      <a:pt x="26" y="138"/>
                      <a:pt x="32" y="129"/>
                    </a:cubicBezTo>
                    <a:cubicBezTo>
                      <a:pt x="32" y="129"/>
                      <a:pt x="32" y="129"/>
                      <a:pt x="32" y="129"/>
                    </a:cubicBezTo>
                    <a:cubicBezTo>
                      <a:pt x="42" y="116"/>
                      <a:pt x="35" y="113"/>
                      <a:pt x="54" y="83"/>
                    </a:cubicBezTo>
                    <a:cubicBezTo>
                      <a:pt x="54" y="83"/>
                      <a:pt x="54" y="83"/>
                      <a:pt x="54" y="83"/>
                    </a:cubicBezTo>
                    <a:cubicBezTo>
                      <a:pt x="64" y="69"/>
                      <a:pt x="65" y="60"/>
                      <a:pt x="65" y="51"/>
                    </a:cubicBezTo>
                    <a:cubicBezTo>
                      <a:pt x="64" y="40"/>
                      <a:pt x="65" y="40"/>
                      <a:pt x="61" y="27"/>
                    </a:cubicBezTo>
                    <a:cubicBezTo>
                      <a:pt x="60" y="26"/>
                      <a:pt x="57" y="15"/>
                      <a:pt x="53" y="9"/>
                    </a:cubicBezTo>
                    <a:cubicBezTo>
                      <a:pt x="51" y="7"/>
                      <a:pt x="50" y="5"/>
                      <a:pt x="43" y="2"/>
                    </a:cubicBezTo>
                    <a:cubicBezTo>
                      <a:pt x="42" y="2"/>
                      <a:pt x="42" y="2"/>
                      <a:pt x="42" y="2"/>
                    </a:cubicBezTo>
                  </a:path>
                </a:pathLst>
              </a:custGeom>
              <a:solidFill>
                <a:srgbClr val="1E33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iṣlïḓe">
                <a:extLst>
                  <a:ext uri="{FF2B5EF4-FFF2-40B4-BE49-F238E27FC236}">
                    <a16:creationId xmlns:a16="http://schemas.microsoft.com/office/drawing/2014/main" id="{9649F48C-E0E2-4FD1-9AEA-F81089D0FB93}"/>
                  </a:ext>
                </a:extLst>
              </p:cNvPr>
              <p:cNvSpPr/>
              <p:nvPr/>
            </p:nvSpPr>
            <p:spPr bwMode="auto">
              <a:xfrm>
                <a:off x="7216776" y="4173538"/>
                <a:ext cx="223838" cy="514350"/>
              </a:xfrm>
              <a:custGeom>
                <a:avLst/>
                <a:gdLst>
                  <a:gd name="T0" fmla="*/ 0 w 141"/>
                  <a:gd name="T1" fmla="*/ 0 h 324"/>
                  <a:gd name="T2" fmla="*/ 141 w 141"/>
                  <a:gd name="T3" fmla="*/ 324 h 324"/>
                  <a:gd name="T4" fmla="*/ 141 w 141"/>
                  <a:gd name="T5" fmla="*/ 135 h 324"/>
                  <a:gd name="T6" fmla="*/ 0 w 141"/>
                  <a:gd name="T7" fmla="*/ 0 h 324"/>
                </a:gdLst>
                <a:ahLst/>
                <a:cxnLst>
                  <a:cxn ang="0">
                    <a:pos x="T0" y="T1"/>
                  </a:cxn>
                  <a:cxn ang="0">
                    <a:pos x="T2" y="T3"/>
                  </a:cxn>
                  <a:cxn ang="0">
                    <a:pos x="T4" y="T5"/>
                  </a:cxn>
                  <a:cxn ang="0">
                    <a:pos x="T6" y="T7"/>
                  </a:cxn>
                </a:cxnLst>
                <a:rect l="0" t="0" r="r" b="b"/>
                <a:pathLst>
                  <a:path w="141" h="324">
                    <a:moveTo>
                      <a:pt x="0" y="0"/>
                    </a:moveTo>
                    <a:lnTo>
                      <a:pt x="141" y="324"/>
                    </a:lnTo>
                    <a:lnTo>
                      <a:pt x="141" y="135"/>
                    </a:lnTo>
                    <a:lnTo>
                      <a:pt x="0" y="0"/>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íŝ1íḋé">
                <a:extLst>
                  <a:ext uri="{FF2B5EF4-FFF2-40B4-BE49-F238E27FC236}">
                    <a16:creationId xmlns:a16="http://schemas.microsoft.com/office/drawing/2014/main" id="{685FA326-BDC4-4FEC-AE43-B5DC867577D4}"/>
                  </a:ext>
                </a:extLst>
              </p:cNvPr>
              <p:cNvSpPr/>
              <p:nvPr/>
            </p:nvSpPr>
            <p:spPr bwMode="auto">
              <a:xfrm>
                <a:off x="7856538" y="5264150"/>
                <a:ext cx="60325" cy="66675"/>
              </a:xfrm>
              <a:custGeom>
                <a:avLst/>
                <a:gdLst>
                  <a:gd name="T0" fmla="*/ 11 w 18"/>
                  <a:gd name="T1" fmla="*/ 0 h 20"/>
                  <a:gd name="T2" fmla="*/ 16 w 18"/>
                  <a:gd name="T3" fmla="*/ 14 h 20"/>
                  <a:gd name="T4" fmla="*/ 16 w 18"/>
                  <a:gd name="T5" fmla="*/ 19 h 20"/>
                  <a:gd name="T6" fmla="*/ 14 w 18"/>
                  <a:gd name="T7" fmla="*/ 18 h 20"/>
                  <a:gd name="T8" fmla="*/ 12 w 18"/>
                  <a:gd name="T9" fmla="*/ 19 h 20"/>
                  <a:gd name="T10" fmla="*/ 5 w 18"/>
                  <a:gd name="T11" fmla="*/ 19 h 20"/>
                  <a:gd name="T12" fmla="*/ 2 w 18"/>
                  <a:gd name="T13" fmla="*/ 9 h 20"/>
                  <a:gd name="T14" fmla="*/ 1 w 18"/>
                  <a:gd name="T15" fmla="*/ 5 h 20"/>
                  <a:gd name="T16" fmla="*/ 8 w 18"/>
                  <a:gd name="T17" fmla="*/ 0 h 20"/>
                  <a:gd name="T18" fmla="*/ 11 w 18"/>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0">
                    <a:moveTo>
                      <a:pt x="11" y="0"/>
                    </a:moveTo>
                    <a:cubicBezTo>
                      <a:pt x="18" y="0"/>
                      <a:pt x="14" y="5"/>
                      <a:pt x="16" y="14"/>
                    </a:cubicBezTo>
                    <a:cubicBezTo>
                      <a:pt x="16" y="16"/>
                      <a:pt x="17" y="18"/>
                      <a:pt x="16" y="19"/>
                    </a:cubicBezTo>
                    <a:cubicBezTo>
                      <a:pt x="15" y="19"/>
                      <a:pt x="14" y="19"/>
                      <a:pt x="14" y="18"/>
                    </a:cubicBezTo>
                    <a:cubicBezTo>
                      <a:pt x="13" y="19"/>
                      <a:pt x="10" y="19"/>
                      <a:pt x="12" y="19"/>
                    </a:cubicBezTo>
                    <a:cubicBezTo>
                      <a:pt x="8" y="20"/>
                      <a:pt x="7" y="20"/>
                      <a:pt x="5" y="19"/>
                    </a:cubicBezTo>
                    <a:cubicBezTo>
                      <a:pt x="3" y="18"/>
                      <a:pt x="4" y="14"/>
                      <a:pt x="2" y="9"/>
                    </a:cubicBezTo>
                    <a:cubicBezTo>
                      <a:pt x="1" y="7"/>
                      <a:pt x="0" y="7"/>
                      <a:pt x="1" y="5"/>
                    </a:cubicBezTo>
                    <a:cubicBezTo>
                      <a:pt x="1" y="2"/>
                      <a:pt x="5" y="0"/>
                      <a:pt x="8" y="0"/>
                    </a:cubicBezTo>
                    <a:cubicBezTo>
                      <a:pt x="9" y="0"/>
                      <a:pt x="10" y="0"/>
                      <a:pt x="11" y="0"/>
                    </a:cubicBezTo>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ïş1îḍê">
                <a:extLst>
                  <a:ext uri="{FF2B5EF4-FFF2-40B4-BE49-F238E27FC236}">
                    <a16:creationId xmlns:a16="http://schemas.microsoft.com/office/drawing/2014/main" id="{2E41094F-7B2A-4629-9C39-5E8583F5A57C}"/>
                  </a:ext>
                </a:extLst>
              </p:cNvPr>
              <p:cNvSpPr/>
              <p:nvPr/>
            </p:nvSpPr>
            <p:spPr bwMode="auto">
              <a:xfrm>
                <a:off x="7577138" y="5435600"/>
                <a:ext cx="61913" cy="69850"/>
              </a:xfrm>
              <a:custGeom>
                <a:avLst/>
                <a:gdLst>
                  <a:gd name="T0" fmla="*/ 11 w 19"/>
                  <a:gd name="T1" fmla="*/ 1 h 21"/>
                  <a:gd name="T2" fmla="*/ 15 w 19"/>
                  <a:gd name="T3" fmla="*/ 16 h 21"/>
                  <a:gd name="T4" fmla="*/ 15 w 19"/>
                  <a:gd name="T5" fmla="*/ 20 h 21"/>
                  <a:gd name="T6" fmla="*/ 13 w 19"/>
                  <a:gd name="T7" fmla="*/ 20 h 21"/>
                  <a:gd name="T8" fmla="*/ 11 w 19"/>
                  <a:gd name="T9" fmla="*/ 20 h 21"/>
                  <a:gd name="T10" fmla="*/ 4 w 19"/>
                  <a:gd name="T11" fmla="*/ 20 h 21"/>
                  <a:gd name="T12" fmla="*/ 1 w 19"/>
                  <a:gd name="T13" fmla="*/ 9 h 21"/>
                  <a:gd name="T14" fmla="*/ 0 w 19"/>
                  <a:gd name="T15" fmla="*/ 4 h 21"/>
                  <a:gd name="T16" fmla="*/ 9 w 19"/>
                  <a:gd name="T17" fmla="*/ 0 h 21"/>
                  <a:gd name="T18" fmla="*/ 11 w 19"/>
                  <a:gd name="T19"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1">
                    <a:moveTo>
                      <a:pt x="11" y="1"/>
                    </a:moveTo>
                    <a:cubicBezTo>
                      <a:pt x="19" y="1"/>
                      <a:pt x="14" y="6"/>
                      <a:pt x="15" y="16"/>
                    </a:cubicBezTo>
                    <a:cubicBezTo>
                      <a:pt x="16" y="18"/>
                      <a:pt x="17" y="20"/>
                      <a:pt x="15" y="20"/>
                    </a:cubicBezTo>
                    <a:cubicBezTo>
                      <a:pt x="14" y="21"/>
                      <a:pt x="13" y="20"/>
                      <a:pt x="13" y="20"/>
                    </a:cubicBezTo>
                    <a:cubicBezTo>
                      <a:pt x="12" y="20"/>
                      <a:pt x="9" y="21"/>
                      <a:pt x="11" y="20"/>
                    </a:cubicBezTo>
                    <a:cubicBezTo>
                      <a:pt x="6" y="21"/>
                      <a:pt x="6" y="21"/>
                      <a:pt x="4" y="20"/>
                    </a:cubicBezTo>
                    <a:cubicBezTo>
                      <a:pt x="2" y="18"/>
                      <a:pt x="4" y="14"/>
                      <a:pt x="1" y="9"/>
                    </a:cubicBezTo>
                    <a:cubicBezTo>
                      <a:pt x="1" y="7"/>
                      <a:pt x="0" y="6"/>
                      <a:pt x="0" y="4"/>
                    </a:cubicBezTo>
                    <a:cubicBezTo>
                      <a:pt x="1" y="1"/>
                      <a:pt x="6" y="0"/>
                      <a:pt x="9" y="0"/>
                    </a:cubicBezTo>
                    <a:cubicBezTo>
                      <a:pt x="10" y="0"/>
                      <a:pt x="11" y="0"/>
                      <a:pt x="11" y="1"/>
                    </a:cubicBezTo>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íṡliḓè">
                <a:extLst>
                  <a:ext uri="{FF2B5EF4-FFF2-40B4-BE49-F238E27FC236}">
                    <a16:creationId xmlns:a16="http://schemas.microsoft.com/office/drawing/2014/main" id="{ABF7DC90-66DE-4D24-9402-100515A66C69}"/>
                  </a:ext>
                </a:extLst>
              </p:cNvPr>
              <p:cNvSpPr/>
              <p:nvPr/>
            </p:nvSpPr>
            <p:spPr bwMode="auto">
              <a:xfrm>
                <a:off x="7623176" y="4708525"/>
                <a:ext cx="290513" cy="598488"/>
              </a:xfrm>
              <a:custGeom>
                <a:avLst/>
                <a:gdLst>
                  <a:gd name="T0" fmla="*/ 41 w 88"/>
                  <a:gd name="T1" fmla="*/ 8 h 182"/>
                  <a:gd name="T2" fmla="*/ 56 w 88"/>
                  <a:gd name="T3" fmla="*/ 3 h 182"/>
                  <a:gd name="T4" fmla="*/ 51 w 88"/>
                  <a:gd name="T5" fmla="*/ 59 h 182"/>
                  <a:gd name="T6" fmla="*/ 63 w 88"/>
                  <a:gd name="T7" fmla="*/ 113 h 182"/>
                  <a:gd name="T8" fmla="*/ 71 w 88"/>
                  <a:gd name="T9" fmla="*/ 129 h 182"/>
                  <a:gd name="T10" fmla="*/ 85 w 88"/>
                  <a:gd name="T11" fmla="*/ 166 h 182"/>
                  <a:gd name="T12" fmla="*/ 84 w 88"/>
                  <a:gd name="T13" fmla="*/ 177 h 182"/>
                  <a:gd name="T14" fmla="*/ 77 w 88"/>
                  <a:gd name="T15" fmla="*/ 180 h 182"/>
                  <a:gd name="T16" fmla="*/ 69 w 88"/>
                  <a:gd name="T17" fmla="*/ 178 h 182"/>
                  <a:gd name="T18" fmla="*/ 21 w 88"/>
                  <a:gd name="T19" fmla="*/ 117 h 182"/>
                  <a:gd name="T20" fmla="*/ 4 w 88"/>
                  <a:gd name="T21" fmla="*/ 64 h 182"/>
                  <a:gd name="T22" fmla="*/ 1 w 88"/>
                  <a:gd name="T23" fmla="*/ 43 h 182"/>
                  <a:gd name="T24" fmla="*/ 5 w 88"/>
                  <a:gd name="T25" fmla="*/ 30 h 182"/>
                  <a:gd name="T26" fmla="*/ 38 w 88"/>
                  <a:gd name="T27" fmla="*/ 8 h 182"/>
                  <a:gd name="T28" fmla="*/ 41 w 88"/>
                  <a:gd name="T29" fmla="*/ 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82">
                    <a:moveTo>
                      <a:pt x="41" y="8"/>
                    </a:moveTo>
                    <a:cubicBezTo>
                      <a:pt x="43" y="8"/>
                      <a:pt x="54" y="0"/>
                      <a:pt x="56" y="3"/>
                    </a:cubicBezTo>
                    <a:cubicBezTo>
                      <a:pt x="67" y="22"/>
                      <a:pt x="52" y="50"/>
                      <a:pt x="51" y="59"/>
                    </a:cubicBezTo>
                    <a:cubicBezTo>
                      <a:pt x="43" y="103"/>
                      <a:pt x="47" y="90"/>
                      <a:pt x="63" y="113"/>
                    </a:cubicBezTo>
                    <a:cubicBezTo>
                      <a:pt x="68" y="119"/>
                      <a:pt x="70" y="128"/>
                      <a:pt x="71" y="129"/>
                    </a:cubicBezTo>
                    <a:cubicBezTo>
                      <a:pt x="76" y="144"/>
                      <a:pt x="83" y="155"/>
                      <a:pt x="85" y="166"/>
                    </a:cubicBezTo>
                    <a:cubicBezTo>
                      <a:pt x="86" y="173"/>
                      <a:pt x="88" y="175"/>
                      <a:pt x="84" y="177"/>
                    </a:cubicBezTo>
                    <a:cubicBezTo>
                      <a:pt x="80" y="179"/>
                      <a:pt x="77" y="180"/>
                      <a:pt x="77" y="180"/>
                    </a:cubicBezTo>
                    <a:cubicBezTo>
                      <a:pt x="74" y="181"/>
                      <a:pt x="73" y="182"/>
                      <a:pt x="69" y="178"/>
                    </a:cubicBezTo>
                    <a:cubicBezTo>
                      <a:pt x="67" y="176"/>
                      <a:pt x="33" y="138"/>
                      <a:pt x="21" y="117"/>
                    </a:cubicBezTo>
                    <a:cubicBezTo>
                      <a:pt x="8" y="91"/>
                      <a:pt x="12" y="109"/>
                      <a:pt x="4" y="64"/>
                    </a:cubicBezTo>
                    <a:cubicBezTo>
                      <a:pt x="1" y="43"/>
                      <a:pt x="1" y="43"/>
                      <a:pt x="1" y="43"/>
                    </a:cubicBezTo>
                    <a:cubicBezTo>
                      <a:pt x="0" y="38"/>
                      <a:pt x="3" y="33"/>
                      <a:pt x="5" y="30"/>
                    </a:cubicBezTo>
                    <a:cubicBezTo>
                      <a:pt x="18" y="14"/>
                      <a:pt x="24" y="11"/>
                      <a:pt x="38" y="8"/>
                    </a:cubicBezTo>
                    <a:cubicBezTo>
                      <a:pt x="39" y="8"/>
                      <a:pt x="40" y="8"/>
                      <a:pt x="41" y="8"/>
                    </a:cubicBezTo>
                  </a:path>
                </a:pathLst>
              </a:custGeom>
              <a:solidFill>
                <a:srgbClr val="2F54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is1îḍê">
                <a:extLst>
                  <a:ext uri="{FF2B5EF4-FFF2-40B4-BE49-F238E27FC236}">
                    <a16:creationId xmlns:a16="http://schemas.microsoft.com/office/drawing/2014/main" id="{3E9C105A-D7D0-4120-9241-DE8B5D625715}"/>
                  </a:ext>
                </a:extLst>
              </p:cNvPr>
              <p:cNvSpPr/>
              <p:nvPr/>
            </p:nvSpPr>
            <p:spPr bwMode="auto">
              <a:xfrm>
                <a:off x="7497763" y="4687888"/>
                <a:ext cx="327025" cy="793750"/>
              </a:xfrm>
              <a:custGeom>
                <a:avLst/>
                <a:gdLst>
                  <a:gd name="T0" fmla="*/ 91 w 99"/>
                  <a:gd name="T1" fmla="*/ 0 h 241"/>
                  <a:gd name="T2" fmla="*/ 94 w 99"/>
                  <a:gd name="T3" fmla="*/ 4 h 241"/>
                  <a:gd name="T4" fmla="*/ 83 w 99"/>
                  <a:gd name="T5" fmla="*/ 50 h 241"/>
                  <a:gd name="T6" fmla="*/ 77 w 99"/>
                  <a:gd name="T7" fmla="*/ 60 h 241"/>
                  <a:gd name="T8" fmla="*/ 69 w 99"/>
                  <a:gd name="T9" fmla="*/ 70 h 241"/>
                  <a:gd name="T10" fmla="*/ 68 w 99"/>
                  <a:gd name="T11" fmla="*/ 71 h 241"/>
                  <a:gd name="T12" fmla="*/ 59 w 99"/>
                  <a:gd name="T13" fmla="*/ 81 h 241"/>
                  <a:gd name="T14" fmla="*/ 42 w 99"/>
                  <a:gd name="T15" fmla="*/ 130 h 241"/>
                  <a:gd name="T16" fmla="*/ 46 w 99"/>
                  <a:gd name="T17" fmla="*/ 190 h 241"/>
                  <a:gd name="T18" fmla="*/ 42 w 99"/>
                  <a:gd name="T19" fmla="*/ 239 h 241"/>
                  <a:gd name="T20" fmla="*/ 29 w 99"/>
                  <a:gd name="T21" fmla="*/ 241 h 241"/>
                  <a:gd name="T22" fmla="*/ 23 w 99"/>
                  <a:gd name="T23" fmla="*/ 235 h 241"/>
                  <a:gd name="T24" fmla="*/ 13 w 99"/>
                  <a:gd name="T25" fmla="*/ 208 h 241"/>
                  <a:gd name="T26" fmla="*/ 4 w 99"/>
                  <a:gd name="T27" fmla="*/ 149 h 241"/>
                  <a:gd name="T28" fmla="*/ 0 w 99"/>
                  <a:gd name="T29" fmla="*/ 115 h 241"/>
                  <a:gd name="T30" fmla="*/ 10 w 99"/>
                  <a:gd name="T31" fmla="*/ 64 h 241"/>
                  <a:gd name="T32" fmla="*/ 18 w 99"/>
                  <a:gd name="T33" fmla="*/ 42 h 241"/>
                  <a:gd name="T34" fmla="*/ 39 w 99"/>
                  <a:gd name="T35" fmla="*/ 10 h 241"/>
                  <a:gd name="T36" fmla="*/ 58 w 99"/>
                  <a:gd name="T37" fmla="*/ 7 h 241"/>
                  <a:gd name="T38" fmla="*/ 86 w 99"/>
                  <a:gd name="T39" fmla="*/ 2 h 241"/>
                  <a:gd name="T40" fmla="*/ 89 w 99"/>
                  <a:gd name="T41" fmla="*/ 0 h 241"/>
                  <a:gd name="T42" fmla="*/ 90 w 99"/>
                  <a:gd name="T43" fmla="*/ 0 h 241"/>
                  <a:gd name="T44" fmla="*/ 91 w 99"/>
                  <a:gd name="T45"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241">
                    <a:moveTo>
                      <a:pt x="91" y="0"/>
                    </a:moveTo>
                    <a:cubicBezTo>
                      <a:pt x="93" y="0"/>
                      <a:pt x="94" y="2"/>
                      <a:pt x="94" y="4"/>
                    </a:cubicBezTo>
                    <a:cubicBezTo>
                      <a:pt x="99" y="24"/>
                      <a:pt x="89" y="39"/>
                      <a:pt x="83" y="50"/>
                    </a:cubicBezTo>
                    <a:cubicBezTo>
                      <a:pt x="79" y="57"/>
                      <a:pt x="77" y="60"/>
                      <a:pt x="77" y="60"/>
                    </a:cubicBezTo>
                    <a:cubicBezTo>
                      <a:pt x="76" y="61"/>
                      <a:pt x="69" y="70"/>
                      <a:pt x="69" y="70"/>
                    </a:cubicBezTo>
                    <a:cubicBezTo>
                      <a:pt x="68" y="71"/>
                      <a:pt x="68" y="71"/>
                      <a:pt x="68" y="71"/>
                    </a:cubicBezTo>
                    <a:cubicBezTo>
                      <a:pt x="70" y="69"/>
                      <a:pt x="65" y="75"/>
                      <a:pt x="59" y="81"/>
                    </a:cubicBezTo>
                    <a:cubicBezTo>
                      <a:pt x="43" y="97"/>
                      <a:pt x="38" y="106"/>
                      <a:pt x="42" y="130"/>
                    </a:cubicBezTo>
                    <a:cubicBezTo>
                      <a:pt x="46" y="155"/>
                      <a:pt x="49" y="141"/>
                      <a:pt x="46" y="190"/>
                    </a:cubicBezTo>
                    <a:cubicBezTo>
                      <a:pt x="45" y="210"/>
                      <a:pt x="47" y="236"/>
                      <a:pt x="42" y="239"/>
                    </a:cubicBezTo>
                    <a:cubicBezTo>
                      <a:pt x="38" y="241"/>
                      <a:pt x="30" y="241"/>
                      <a:pt x="29" y="241"/>
                    </a:cubicBezTo>
                    <a:cubicBezTo>
                      <a:pt x="28" y="241"/>
                      <a:pt x="26" y="241"/>
                      <a:pt x="23" y="235"/>
                    </a:cubicBezTo>
                    <a:cubicBezTo>
                      <a:pt x="21" y="230"/>
                      <a:pt x="18" y="226"/>
                      <a:pt x="13" y="208"/>
                    </a:cubicBezTo>
                    <a:cubicBezTo>
                      <a:pt x="9" y="191"/>
                      <a:pt x="5" y="154"/>
                      <a:pt x="4" y="149"/>
                    </a:cubicBezTo>
                    <a:cubicBezTo>
                      <a:pt x="3" y="131"/>
                      <a:pt x="0" y="130"/>
                      <a:pt x="0" y="115"/>
                    </a:cubicBezTo>
                    <a:cubicBezTo>
                      <a:pt x="0" y="102"/>
                      <a:pt x="10" y="65"/>
                      <a:pt x="10" y="64"/>
                    </a:cubicBezTo>
                    <a:cubicBezTo>
                      <a:pt x="15" y="49"/>
                      <a:pt x="14" y="54"/>
                      <a:pt x="18" y="42"/>
                    </a:cubicBezTo>
                    <a:cubicBezTo>
                      <a:pt x="27" y="11"/>
                      <a:pt x="26" y="13"/>
                      <a:pt x="39" y="10"/>
                    </a:cubicBezTo>
                    <a:cubicBezTo>
                      <a:pt x="52" y="7"/>
                      <a:pt x="50" y="8"/>
                      <a:pt x="58" y="7"/>
                    </a:cubicBezTo>
                    <a:cubicBezTo>
                      <a:pt x="59" y="7"/>
                      <a:pt x="85" y="2"/>
                      <a:pt x="86" y="2"/>
                    </a:cubicBezTo>
                    <a:cubicBezTo>
                      <a:pt x="89" y="1"/>
                      <a:pt x="89" y="0"/>
                      <a:pt x="89" y="0"/>
                    </a:cubicBezTo>
                    <a:cubicBezTo>
                      <a:pt x="90" y="0"/>
                      <a:pt x="90" y="0"/>
                      <a:pt x="90" y="0"/>
                    </a:cubicBezTo>
                    <a:cubicBezTo>
                      <a:pt x="91" y="0"/>
                      <a:pt x="91" y="0"/>
                      <a:pt x="91" y="0"/>
                    </a:cubicBezTo>
                  </a:path>
                </a:pathLst>
              </a:custGeom>
              <a:solidFill>
                <a:srgbClr val="68ABF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ïṣľiďe">
                <a:extLst>
                  <a:ext uri="{FF2B5EF4-FFF2-40B4-BE49-F238E27FC236}">
                    <a16:creationId xmlns:a16="http://schemas.microsoft.com/office/drawing/2014/main" id="{2CEC64BC-1A5D-43BC-8354-3C8B8FE33296}"/>
                  </a:ext>
                </a:extLst>
              </p:cNvPr>
              <p:cNvSpPr/>
              <p:nvPr/>
            </p:nvSpPr>
            <p:spPr bwMode="auto">
              <a:xfrm>
                <a:off x="7653338" y="4237038"/>
                <a:ext cx="120650" cy="157163"/>
              </a:xfrm>
              <a:custGeom>
                <a:avLst/>
                <a:gdLst>
                  <a:gd name="T0" fmla="*/ 32 w 37"/>
                  <a:gd name="T1" fmla="*/ 0 h 48"/>
                  <a:gd name="T2" fmla="*/ 34 w 37"/>
                  <a:gd name="T3" fmla="*/ 6 h 48"/>
                  <a:gd name="T4" fmla="*/ 28 w 37"/>
                  <a:gd name="T5" fmla="*/ 45 h 48"/>
                  <a:gd name="T6" fmla="*/ 24 w 37"/>
                  <a:gd name="T7" fmla="*/ 48 h 48"/>
                  <a:gd name="T8" fmla="*/ 19 w 37"/>
                  <a:gd name="T9" fmla="*/ 48 h 48"/>
                  <a:gd name="T10" fmla="*/ 7 w 37"/>
                  <a:gd name="T11" fmla="*/ 46 h 48"/>
                  <a:gd name="T12" fmla="*/ 2 w 37"/>
                  <a:gd name="T13" fmla="*/ 39 h 48"/>
                  <a:gd name="T14" fmla="*/ 5 w 37"/>
                  <a:gd name="T15" fmla="*/ 26 h 48"/>
                  <a:gd name="T16" fmla="*/ 4 w 37"/>
                  <a:gd name="T17" fmla="*/ 16 h 48"/>
                  <a:gd name="T18" fmla="*/ 8 w 37"/>
                  <a:gd name="T19" fmla="*/ 12 h 48"/>
                  <a:gd name="T20" fmla="*/ 21 w 37"/>
                  <a:gd name="T21" fmla="*/ 4 h 48"/>
                  <a:gd name="T22" fmla="*/ 25 w 37"/>
                  <a:gd name="T23" fmla="*/ 2 h 48"/>
                  <a:gd name="T24" fmla="*/ 31 w 37"/>
                  <a:gd name="T25" fmla="*/ 1 h 48"/>
                  <a:gd name="T26" fmla="*/ 32 w 37"/>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8">
                    <a:moveTo>
                      <a:pt x="32" y="0"/>
                    </a:moveTo>
                    <a:cubicBezTo>
                      <a:pt x="34" y="0"/>
                      <a:pt x="37" y="2"/>
                      <a:pt x="34" y="6"/>
                    </a:cubicBezTo>
                    <a:cubicBezTo>
                      <a:pt x="21" y="28"/>
                      <a:pt x="28" y="40"/>
                      <a:pt x="28" y="45"/>
                    </a:cubicBezTo>
                    <a:cubicBezTo>
                      <a:pt x="27" y="48"/>
                      <a:pt x="26" y="48"/>
                      <a:pt x="24" y="48"/>
                    </a:cubicBezTo>
                    <a:cubicBezTo>
                      <a:pt x="24" y="48"/>
                      <a:pt x="21" y="48"/>
                      <a:pt x="19" y="48"/>
                    </a:cubicBezTo>
                    <a:cubicBezTo>
                      <a:pt x="14" y="48"/>
                      <a:pt x="14" y="47"/>
                      <a:pt x="7" y="46"/>
                    </a:cubicBezTo>
                    <a:cubicBezTo>
                      <a:pt x="3" y="45"/>
                      <a:pt x="0" y="43"/>
                      <a:pt x="2" y="39"/>
                    </a:cubicBezTo>
                    <a:cubicBezTo>
                      <a:pt x="2" y="38"/>
                      <a:pt x="4" y="34"/>
                      <a:pt x="5" y="26"/>
                    </a:cubicBezTo>
                    <a:cubicBezTo>
                      <a:pt x="5" y="21"/>
                      <a:pt x="5" y="20"/>
                      <a:pt x="4" y="16"/>
                    </a:cubicBezTo>
                    <a:cubicBezTo>
                      <a:pt x="3" y="12"/>
                      <a:pt x="6" y="11"/>
                      <a:pt x="8" y="12"/>
                    </a:cubicBezTo>
                    <a:cubicBezTo>
                      <a:pt x="10" y="9"/>
                      <a:pt x="11" y="7"/>
                      <a:pt x="21" y="4"/>
                    </a:cubicBezTo>
                    <a:cubicBezTo>
                      <a:pt x="24" y="3"/>
                      <a:pt x="25" y="2"/>
                      <a:pt x="25" y="2"/>
                    </a:cubicBezTo>
                    <a:cubicBezTo>
                      <a:pt x="30" y="2"/>
                      <a:pt x="29" y="1"/>
                      <a:pt x="31" y="1"/>
                    </a:cubicBezTo>
                    <a:cubicBezTo>
                      <a:pt x="32" y="0"/>
                      <a:pt x="32" y="0"/>
                      <a:pt x="32" y="0"/>
                    </a:cubicBezTo>
                  </a:path>
                </a:pathLst>
              </a:custGeom>
              <a:solidFill>
                <a:srgbClr val="D290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íslídé">
                <a:extLst>
                  <a:ext uri="{FF2B5EF4-FFF2-40B4-BE49-F238E27FC236}">
                    <a16:creationId xmlns:a16="http://schemas.microsoft.com/office/drawing/2014/main" id="{2906FAED-272F-48A9-81E2-49A12C8D22F4}"/>
                  </a:ext>
                </a:extLst>
              </p:cNvPr>
              <p:cNvSpPr/>
              <p:nvPr/>
            </p:nvSpPr>
            <p:spPr bwMode="auto">
              <a:xfrm>
                <a:off x="7629526" y="4160838"/>
                <a:ext cx="165100" cy="165100"/>
              </a:xfrm>
              <a:custGeom>
                <a:avLst/>
                <a:gdLst>
                  <a:gd name="T0" fmla="*/ 33 w 50"/>
                  <a:gd name="T1" fmla="*/ 0 h 50"/>
                  <a:gd name="T2" fmla="*/ 42 w 50"/>
                  <a:gd name="T3" fmla="*/ 5 h 50"/>
                  <a:gd name="T4" fmla="*/ 45 w 50"/>
                  <a:gd name="T5" fmla="*/ 9 h 50"/>
                  <a:gd name="T6" fmla="*/ 47 w 50"/>
                  <a:gd name="T7" fmla="*/ 13 h 50"/>
                  <a:gd name="T8" fmla="*/ 42 w 50"/>
                  <a:gd name="T9" fmla="*/ 32 h 50"/>
                  <a:gd name="T10" fmla="*/ 28 w 50"/>
                  <a:gd name="T11" fmla="*/ 44 h 50"/>
                  <a:gd name="T12" fmla="*/ 9 w 50"/>
                  <a:gd name="T13" fmla="*/ 49 h 50"/>
                  <a:gd name="T14" fmla="*/ 4 w 50"/>
                  <a:gd name="T15" fmla="*/ 46 h 50"/>
                  <a:gd name="T16" fmla="*/ 8 w 50"/>
                  <a:gd name="T17" fmla="*/ 22 h 50"/>
                  <a:gd name="T18" fmla="*/ 8 w 50"/>
                  <a:gd name="T19" fmla="*/ 23 h 50"/>
                  <a:gd name="T20" fmla="*/ 20 w 50"/>
                  <a:gd name="T21" fmla="*/ 4 h 50"/>
                  <a:gd name="T22" fmla="*/ 33 w 50"/>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50">
                    <a:moveTo>
                      <a:pt x="33" y="0"/>
                    </a:moveTo>
                    <a:cubicBezTo>
                      <a:pt x="37" y="0"/>
                      <a:pt x="39" y="2"/>
                      <a:pt x="42" y="5"/>
                    </a:cubicBezTo>
                    <a:cubicBezTo>
                      <a:pt x="43" y="7"/>
                      <a:pt x="45" y="7"/>
                      <a:pt x="45" y="9"/>
                    </a:cubicBezTo>
                    <a:cubicBezTo>
                      <a:pt x="46" y="10"/>
                      <a:pt x="47" y="13"/>
                      <a:pt x="47" y="13"/>
                    </a:cubicBezTo>
                    <a:cubicBezTo>
                      <a:pt x="50" y="22"/>
                      <a:pt x="48" y="26"/>
                      <a:pt x="42" y="32"/>
                    </a:cubicBezTo>
                    <a:cubicBezTo>
                      <a:pt x="38" y="36"/>
                      <a:pt x="36" y="39"/>
                      <a:pt x="28" y="44"/>
                    </a:cubicBezTo>
                    <a:cubicBezTo>
                      <a:pt x="25" y="45"/>
                      <a:pt x="14" y="50"/>
                      <a:pt x="9" y="49"/>
                    </a:cubicBezTo>
                    <a:cubicBezTo>
                      <a:pt x="7" y="49"/>
                      <a:pt x="5" y="47"/>
                      <a:pt x="4" y="46"/>
                    </a:cubicBezTo>
                    <a:cubicBezTo>
                      <a:pt x="0" y="42"/>
                      <a:pt x="5" y="28"/>
                      <a:pt x="8" y="22"/>
                    </a:cubicBezTo>
                    <a:cubicBezTo>
                      <a:pt x="8" y="23"/>
                      <a:pt x="8" y="23"/>
                      <a:pt x="8" y="23"/>
                    </a:cubicBezTo>
                    <a:cubicBezTo>
                      <a:pt x="13" y="11"/>
                      <a:pt x="16" y="8"/>
                      <a:pt x="20" y="4"/>
                    </a:cubicBezTo>
                    <a:cubicBezTo>
                      <a:pt x="22" y="2"/>
                      <a:pt x="25" y="0"/>
                      <a:pt x="33" y="0"/>
                    </a:cubicBezTo>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2" name="iš1îdé">
                <a:extLst>
                  <a:ext uri="{FF2B5EF4-FFF2-40B4-BE49-F238E27FC236}">
                    <a16:creationId xmlns:a16="http://schemas.microsoft.com/office/drawing/2014/main" id="{2C6E0886-ABDA-4B0A-93E4-B269CE99A2D9}"/>
                  </a:ext>
                </a:extLst>
              </p:cNvPr>
              <p:cNvSpPr/>
              <p:nvPr/>
            </p:nvSpPr>
            <p:spPr bwMode="auto">
              <a:xfrm>
                <a:off x="7699376" y="4127500"/>
                <a:ext cx="144463" cy="204788"/>
              </a:xfrm>
              <a:custGeom>
                <a:avLst/>
                <a:gdLst>
                  <a:gd name="T0" fmla="*/ 14 w 44"/>
                  <a:gd name="T1" fmla="*/ 0 h 62"/>
                  <a:gd name="T2" fmla="*/ 18 w 44"/>
                  <a:gd name="T3" fmla="*/ 1 h 62"/>
                  <a:gd name="T4" fmla="*/ 20 w 44"/>
                  <a:gd name="T5" fmla="*/ 2 h 62"/>
                  <a:gd name="T6" fmla="*/ 33 w 44"/>
                  <a:gd name="T7" fmla="*/ 12 h 62"/>
                  <a:gd name="T8" fmla="*/ 32 w 44"/>
                  <a:gd name="T9" fmla="*/ 12 h 62"/>
                  <a:gd name="T10" fmla="*/ 39 w 44"/>
                  <a:gd name="T11" fmla="*/ 22 h 62"/>
                  <a:gd name="T12" fmla="*/ 39 w 44"/>
                  <a:gd name="T13" fmla="*/ 22 h 62"/>
                  <a:gd name="T14" fmla="*/ 12 w 44"/>
                  <a:gd name="T15" fmla="*/ 62 h 62"/>
                  <a:gd name="T16" fmla="*/ 1 w 44"/>
                  <a:gd name="T17" fmla="*/ 52 h 62"/>
                  <a:gd name="T18" fmla="*/ 9 w 44"/>
                  <a:gd name="T19" fmla="*/ 36 h 62"/>
                  <a:gd name="T20" fmla="*/ 5 w 44"/>
                  <a:gd name="T21" fmla="*/ 22 h 62"/>
                  <a:gd name="T22" fmla="*/ 11 w 44"/>
                  <a:gd name="T23" fmla="*/ 1 h 62"/>
                  <a:gd name="T24" fmla="*/ 14 w 44"/>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62">
                    <a:moveTo>
                      <a:pt x="14" y="0"/>
                    </a:moveTo>
                    <a:cubicBezTo>
                      <a:pt x="16" y="0"/>
                      <a:pt x="17" y="0"/>
                      <a:pt x="18" y="1"/>
                    </a:cubicBezTo>
                    <a:cubicBezTo>
                      <a:pt x="19" y="1"/>
                      <a:pt x="20" y="2"/>
                      <a:pt x="20" y="2"/>
                    </a:cubicBezTo>
                    <a:cubicBezTo>
                      <a:pt x="23" y="5"/>
                      <a:pt x="26" y="5"/>
                      <a:pt x="33" y="12"/>
                    </a:cubicBezTo>
                    <a:cubicBezTo>
                      <a:pt x="32" y="12"/>
                      <a:pt x="32" y="12"/>
                      <a:pt x="32" y="12"/>
                    </a:cubicBezTo>
                    <a:cubicBezTo>
                      <a:pt x="35" y="14"/>
                      <a:pt x="38" y="18"/>
                      <a:pt x="39" y="22"/>
                    </a:cubicBezTo>
                    <a:cubicBezTo>
                      <a:pt x="39" y="22"/>
                      <a:pt x="39" y="22"/>
                      <a:pt x="39" y="22"/>
                    </a:cubicBezTo>
                    <a:cubicBezTo>
                      <a:pt x="44" y="40"/>
                      <a:pt x="30" y="62"/>
                      <a:pt x="12" y="62"/>
                    </a:cubicBezTo>
                    <a:cubicBezTo>
                      <a:pt x="4" y="62"/>
                      <a:pt x="0" y="59"/>
                      <a:pt x="1" y="52"/>
                    </a:cubicBezTo>
                    <a:cubicBezTo>
                      <a:pt x="2" y="44"/>
                      <a:pt x="8" y="42"/>
                      <a:pt x="9" y="36"/>
                    </a:cubicBezTo>
                    <a:cubicBezTo>
                      <a:pt x="10" y="30"/>
                      <a:pt x="8" y="29"/>
                      <a:pt x="5" y="22"/>
                    </a:cubicBezTo>
                    <a:cubicBezTo>
                      <a:pt x="2" y="13"/>
                      <a:pt x="2" y="5"/>
                      <a:pt x="11" y="1"/>
                    </a:cubicBezTo>
                    <a:cubicBezTo>
                      <a:pt x="12" y="0"/>
                      <a:pt x="13" y="0"/>
                      <a:pt x="14" y="0"/>
                    </a:cubicBezTo>
                  </a:path>
                </a:pathLst>
              </a:custGeom>
              <a:solidFill>
                <a:srgbClr val="2F54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ï$ḻîḑè">
                <a:extLst>
                  <a:ext uri="{FF2B5EF4-FFF2-40B4-BE49-F238E27FC236}">
                    <a16:creationId xmlns:a16="http://schemas.microsoft.com/office/drawing/2014/main" id="{8D5DEEA4-74AA-49B5-9320-83CF7FF01AB4}"/>
                  </a:ext>
                </a:extLst>
              </p:cNvPr>
              <p:cNvSpPr/>
              <p:nvPr/>
            </p:nvSpPr>
            <p:spPr bwMode="auto">
              <a:xfrm>
                <a:off x="7685088" y="4240213"/>
                <a:ext cx="63500" cy="42863"/>
              </a:xfrm>
              <a:custGeom>
                <a:avLst/>
                <a:gdLst>
                  <a:gd name="T0" fmla="*/ 17 w 19"/>
                  <a:gd name="T1" fmla="*/ 1 h 13"/>
                  <a:gd name="T2" fmla="*/ 13 w 19"/>
                  <a:gd name="T3" fmla="*/ 0 h 13"/>
                  <a:gd name="T4" fmla="*/ 9 w 19"/>
                  <a:gd name="T5" fmla="*/ 1 h 13"/>
                  <a:gd name="T6" fmla="*/ 6 w 19"/>
                  <a:gd name="T7" fmla="*/ 3 h 13"/>
                  <a:gd name="T8" fmla="*/ 5 w 19"/>
                  <a:gd name="T9" fmla="*/ 5 h 13"/>
                  <a:gd name="T10" fmla="*/ 4 w 19"/>
                  <a:gd name="T11" fmla="*/ 11 h 13"/>
                  <a:gd name="T12" fmla="*/ 17 w 19"/>
                  <a:gd name="T13" fmla="*/ 8 h 13"/>
                  <a:gd name="T14" fmla="*/ 17 w 19"/>
                  <a:gd name="T15" fmla="*/ 1 h 13"/>
                  <a:gd name="T16" fmla="*/ 16 w 19"/>
                  <a:gd name="T17" fmla="*/ 9 h 13"/>
                  <a:gd name="T18" fmla="*/ 16 w 19"/>
                  <a:gd name="T19"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3">
                    <a:moveTo>
                      <a:pt x="17" y="1"/>
                    </a:moveTo>
                    <a:cubicBezTo>
                      <a:pt x="16" y="0"/>
                      <a:pt x="14" y="0"/>
                      <a:pt x="13" y="0"/>
                    </a:cubicBezTo>
                    <a:cubicBezTo>
                      <a:pt x="11" y="0"/>
                      <a:pt x="10" y="0"/>
                      <a:pt x="9" y="1"/>
                    </a:cubicBezTo>
                    <a:cubicBezTo>
                      <a:pt x="8" y="1"/>
                      <a:pt x="6" y="2"/>
                      <a:pt x="6" y="3"/>
                    </a:cubicBezTo>
                    <a:cubicBezTo>
                      <a:pt x="5" y="4"/>
                      <a:pt x="6" y="4"/>
                      <a:pt x="5" y="5"/>
                    </a:cubicBezTo>
                    <a:cubicBezTo>
                      <a:pt x="0" y="5"/>
                      <a:pt x="1" y="10"/>
                      <a:pt x="4" y="11"/>
                    </a:cubicBezTo>
                    <a:cubicBezTo>
                      <a:pt x="8" y="13"/>
                      <a:pt x="16" y="9"/>
                      <a:pt x="17" y="8"/>
                    </a:cubicBezTo>
                    <a:cubicBezTo>
                      <a:pt x="19" y="5"/>
                      <a:pt x="18" y="3"/>
                      <a:pt x="17" y="1"/>
                    </a:cubicBezTo>
                    <a:moveTo>
                      <a:pt x="16" y="9"/>
                    </a:moveTo>
                    <a:cubicBezTo>
                      <a:pt x="15" y="9"/>
                      <a:pt x="15" y="9"/>
                      <a:pt x="16" y="9"/>
                    </a:cubicBezTo>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4" name="işḻïďé">
                <a:extLst>
                  <a:ext uri="{FF2B5EF4-FFF2-40B4-BE49-F238E27FC236}">
                    <a16:creationId xmlns:a16="http://schemas.microsoft.com/office/drawing/2014/main" id="{0B6734A6-D87C-4A3D-89F3-48719B6466C0}"/>
                  </a:ext>
                </a:extLst>
              </p:cNvPr>
              <p:cNvSpPr/>
              <p:nvPr/>
            </p:nvSpPr>
            <p:spPr bwMode="auto">
              <a:xfrm>
                <a:off x="7497763" y="5486400"/>
                <a:ext cx="144463" cy="74613"/>
              </a:xfrm>
              <a:custGeom>
                <a:avLst/>
                <a:gdLst>
                  <a:gd name="T0" fmla="*/ 32 w 44"/>
                  <a:gd name="T1" fmla="*/ 2 h 23"/>
                  <a:gd name="T2" fmla="*/ 12 w 44"/>
                  <a:gd name="T3" fmla="*/ 7 h 23"/>
                  <a:gd name="T4" fmla="*/ 4 w 44"/>
                  <a:gd name="T5" fmla="*/ 12 h 23"/>
                  <a:gd name="T6" fmla="*/ 2 w 44"/>
                  <a:gd name="T7" fmla="*/ 12 h 23"/>
                  <a:gd name="T8" fmla="*/ 1 w 44"/>
                  <a:gd name="T9" fmla="*/ 18 h 23"/>
                  <a:gd name="T10" fmla="*/ 17 w 44"/>
                  <a:gd name="T11" fmla="*/ 22 h 23"/>
                  <a:gd name="T12" fmla="*/ 40 w 44"/>
                  <a:gd name="T13" fmla="*/ 19 h 23"/>
                  <a:gd name="T14" fmla="*/ 44 w 44"/>
                  <a:gd name="T15" fmla="*/ 11 h 23"/>
                  <a:gd name="T16" fmla="*/ 39 w 44"/>
                  <a:gd name="T17" fmla="*/ 2 h 23"/>
                  <a:gd name="T18" fmla="*/ 32 w 44"/>
                  <a:gd name="T19" fmla="*/ 2 h 23"/>
                  <a:gd name="T20" fmla="*/ 27 w 44"/>
                  <a:gd name="T21" fmla="*/ 22 h 23"/>
                  <a:gd name="T22" fmla="*/ 27 w 44"/>
                  <a:gd name="T23" fmla="*/ 22 h 23"/>
                  <a:gd name="T24" fmla="*/ 25 w 44"/>
                  <a:gd name="T25" fmla="*/ 22 h 23"/>
                  <a:gd name="T26" fmla="*/ 25 w 44"/>
                  <a:gd name="T2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23">
                    <a:moveTo>
                      <a:pt x="32" y="2"/>
                    </a:moveTo>
                    <a:cubicBezTo>
                      <a:pt x="26" y="1"/>
                      <a:pt x="25" y="0"/>
                      <a:pt x="12" y="7"/>
                    </a:cubicBezTo>
                    <a:cubicBezTo>
                      <a:pt x="10" y="9"/>
                      <a:pt x="11" y="9"/>
                      <a:pt x="4" y="12"/>
                    </a:cubicBezTo>
                    <a:cubicBezTo>
                      <a:pt x="4" y="12"/>
                      <a:pt x="3" y="12"/>
                      <a:pt x="2" y="12"/>
                    </a:cubicBezTo>
                    <a:cubicBezTo>
                      <a:pt x="0" y="14"/>
                      <a:pt x="0" y="16"/>
                      <a:pt x="1" y="18"/>
                    </a:cubicBezTo>
                    <a:cubicBezTo>
                      <a:pt x="4" y="21"/>
                      <a:pt x="9" y="22"/>
                      <a:pt x="17" y="22"/>
                    </a:cubicBezTo>
                    <a:cubicBezTo>
                      <a:pt x="25" y="23"/>
                      <a:pt x="37" y="21"/>
                      <a:pt x="40" y="19"/>
                    </a:cubicBezTo>
                    <a:cubicBezTo>
                      <a:pt x="43" y="18"/>
                      <a:pt x="44" y="15"/>
                      <a:pt x="44" y="11"/>
                    </a:cubicBezTo>
                    <a:cubicBezTo>
                      <a:pt x="44" y="7"/>
                      <a:pt x="43" y="3"/>
                      <a:pt x="39" y="2"/>
                    </a:cubicBezTo>
                    <a:cubicBezTo>
                      <a:pt x="38" y="1"/>
                      <a:pt x="34" y="3"/>
                      <a:pt x="32" y="2"/>
                    </a:cubicBezTo>
                    <a:moveTo>
                      <a:pt x="27" y="22"/>
                    </a:moveTo>
                    <a:cubicBezTo>
                      <a:pt x="26" y="22"/>
                      <a:pt x="26" y="22"/>
                      <a:pt x="27" y="22"/>
                    </a:cubicBezTo>
                    <a:moveTo>
                      <a:pt x="25" y="22"/>
                    </a:moveTo>
                    <a:cubicBezTo>
                      <a:pt x="26" y="22"/>
                      <a:pt x="26" y="22"/>
                      <a:pt x="25" y="22"/>
                    </a:cubicBezTo>
                  </a:path>
                </a:pathLst>
              </a:custGeom>
              <a:solidFill>
                <a:srgbClr val="2F54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ïṧľiḑé">
                <a:extLst>
                  <a:ext uri="{FF2B5EF4-FFF2-40B4-BE49-F238E27FC236}">
                    <a16:creationId xmlns:a16="http://schemas.microsoft.com/office/drawing/2014/main" id="{1EC0D06D-FE8C-4C73-A8C3-348C41776A76}"/>
                  </a:ext>
                </a:extLst>
              </p:cNvPr>
              <p:cNvSpPr/>
              <p:nvPr/>
            </p:nvSpPr>
            <p:spPr bwMode="auto">
              <a:xfrm>
                <a:off x="7207251" y="4137025"/>
                <a:ext cx="244475" cy="271463"/>
              </a:xfrm>
              <a:custGeom>
                <a:avLst/>
                <a:gdLst>
                  <a:gd name="T0" fmla="*/ 50 w 74"/>
                  <a:gd name="T1" fmla="*/ 40 h 82"/>
                  <a:gd name="T2" fmla="*/ 48 w 74"/>
                  <a:gd name="T3" fmla="*/ 38 h 82"/>
                  <a:gd name="T4" fmla="*/ 31 w 74"/>
                  <a:gd name="T5" fmla="*/ 21 h 82"/>
                  <a:gd name="T6" fmla="*/ 25 w 74"/>
                  <a:gd name="T7" fmla="*/ 12 h 82"/>
                  <a:gd name="T8" fmla="*/ 16 w 74"/>
                  <a:gd name="T9" fmla="*/ 6 h 82"/>
                  <a:gd name="T10" fmla="*/ 22 w 74"/>
                  <a:gd name="T11" fmla="*/ 16 h 82"/>
                  <a:gd name="T12" fmla="*/ 2 w 74"/>
                  <a:gd name="T13" fmla="*/ 0 h 82"/>
                  <a:gd name="T14" fmla="*/ 1 w 74"/>
                  <a:gd name="T15" fmla="*/ 2 h 82"/>
                  <a:gd name="T16" fmla="*/ 1 w 74"/>
                  <a:gd name="T17" fmla="*/ 13 h 82"/>
                  <a:gd name="T18" fmla="*/ 4 w 74"/>
                  <a:gd name="T19" fmla="*/ 18 h 82"/>
                  <a:gd name="T20" fmla="*/ 8 w 74"/>
                  <a:gd name="T21" fmla="*/ 22 h 82"/>
                  <a:gd name="T22" fmla="*/ 23 w 74"/>
                  <a:gd name="T23" fmla="*/ 31 h 82"/>
                  <a:gd name="T24" fmla="*/ 28 w 74"/>
                  <a:gd name="T25" fmla="*/ 38 h 82"/>
                  <a:gd name="T26" fmla="*/ 38 w 74"/>
                  <a:gd name="T27" fmla="*/ 56 h 82"/>
                  <a:gd name="T28" fmla="*/ 61 w 74"/>
                  <a:gd name="T29" fmla="*/ 81 h 82"/>
                  <a:gd name="T30" fmla="*/ 71 w 74"/>
                  <a:gd name="T31" fmla="*/ 76 h 82"/>
                  <a:gd name="T32" fmla="*/ 69 w 74"/>
                  <a:gd name="T33" fmla="*/ 62 h 82"/>
                  <a:gd name="T34" fmla="*/ 50 w 74"/>
                  <a:gd name="T35"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82">
                    <a:moveTo>
                      <a:pt x="50" y="40"/>
                    </a:moveTo>
                    <a:cubicBezTo>
                      <a:pt x="49" y="40"/>
                      <a:pt x="48" y="39"/>
                      <a:pt x="48" y="38"/>
                    </a:cubicBezTo>
                    <a:cubicBezTo>
                      <a:pt x="42" y="33"/>
                      <a:pt x="36" y="27"/>
                      <a:pt x="31" y="21"/>
                    </a:cubicBezTo>
                    <a:cubicBezTo>
                      <a:pt x="29" y="18"/>
                      <a:pt x="27" y="15"/>
                      <a:pt x="25" y="12"/>
                    </a:cubicBezTo>
                    <a:cubicBezTo>
                      <a:pt x="22" y="9"/>
                      <a:pt x="19" y="6"/>
                      <a:pt x="16" y="6"/>
                    </a:cubicBezTo>
                    <a:cubicBezTo>
                      <a:pt x="17" y="9"/>
                      <a:pt x="19" y="13"/>
                      <a:pt x="22" y="16"/>
                    </a:cubicBezTo>
                    <a:cubicBezTo>
                      <a:pt x="15" y="11"/>
                      <a:pt x="8" y="6"/>
                      <a:pt x="2" y="0"/>
                    </a:cubicBezTo>
                    <a:cubicBezTo>
                      <a:pt x="1" y="0"/>
                      <a:pt x="1" y="1"/>
                      <a:pt x="1" y="2"/>
                    </a:cubicBezTo>
                    <a:cubicBezTo>
                      <a:pt x="0" y="6"/>
                      <a:pt x="1" y="10"/>
                      <a:pt x="1" y="13"/>
                    </a:cubicBezTo>
                    <a:cubicBezTo>
                      <a:pt x="2" y="15"/>
                      <a:pt x="3" y="17"/>
                      <a:pt x="4" y="18"/>
                    </a:cubicBezTo>
                    <a:cubicBezTo>
                      <a:pt x="5" y="20"/>
                      <a:pt x="6" y="21"/>
                      <a:pt x="8" y="22"/>
                    </a:cubicBezTo>
                    <a:cubicBezTo>
                      <a:pt x="13" y="25"/>
                      <a:pt x="19" y="26"/>
                      <a:pt x="23" y="31"/>
                    </a:cubicBezTo>
                    <a:cubicBezTo>
                      <a:pt x="24" y="33"/>
                      <a:pt x="26" y="34"/>
                      <a:pt x="28" y="38"/>
                    </a:cubicBezTo>
                    <a:cubicBezTo>
                      <a:pt x="31" y="44"/>
                      <a:pt x="35" y="50"/>
                      <a:pt x="38" y="56"/>
                    </a:cubicBezTo>
                    <a:cubicBezTo>
                      <a:pt x="42" y="63"/>
                      <a:pt x="52" y="80"/>
                      <a:pt x="61" y="81"/>
                    </a:cubicBezTo>
                    <a:cubicBezTo>
                      <a:pt x="66" y="82"/>
                      <a:pt x="69" y="81"/>
                      <a:pt x="71" y="76"/>
                    </a:cubicBezTo>
                    <a:cubicBezTo>
                      <a:pt x="74" y="72"/>
                      <a:pt x="71" y="67"/>
                      <a:pt x="69" y="62"/>
                    </a:cubicBezTo>
                    <a:cubicBezTo>
                      <a:pt x="65" y="56"/>
                      <a:pt x="56" y="45"/>
                      <a:pt x="50" y="40"/>
                    </a:cubicBezTo>
                    <a:close/>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íṧḻiḋe">
                <a:extLst>
                  <a:ext uri="{FF2B5EF4-FFF2-40B4-BE49-F238E27FC236}">
                    <a16:creationId xmlns:a16="http://schemas.microsoft.com/office/drawing/2014/main" id="{B9668F0C-81CB-4553-86E5-7E73E86E5400}"/>
                  </a:ext>
                </a:extLst>
              </p:cNvPr>
              <p:cNvSpPr/>
              <p:nvPr/>
            </p:nvSpPr>
            <p:spPr bwMode="auto">
              <a:xfrm>
                <a:off x="7391401" y="4348163"/>
                <a:ext cx="339725" cy="119063"/>
              </a:xfrm>
              <a:custGeom>
                <a:avLst/>
                <a:gdLst>
                  <a:gd name="T0" fmla="*/ 2 w 103"/>
                  <a:gd name="T1" fmla="*/ 15 h 36"/>
                  <a:gd name="T2" fmla="*/ 3 w 103"/>
                  <a:gd name="T3" fmla="*/ 15 h 36"/>
                  <a:gd name="T4" fmla="*/ 10 w 103"/>
                  <a:gd name="T5" fmla="*/ 20 h 36"/>
                  <a:gd name="T6" fmla="*/ 57 w 103"/>
                  <a:gd name="T7" fmla="*/ 33 h 36"/>
                  <a:gd name="T8" fmla="*/ 79 w 103"/>
                  <a:gd name="T9" fmla="*/ 36 h 36"/>
                  <a:gd name="T10" fmla="*/ 96 w 103"/>
                  <a:gd name="T11" fmla="*/ 33 h 36"/>
                  <a:gd name="T12" fmla="*/ 102 w 103"/>
                  <a:gd name="T13" fmla="*/ 25 h 36"/>
                  <a:gd name="T14" fmla="*/ 98 w 103"/>
                  <a:gd name="T15" fmla="*/ 17 h 36"/>
                  <a:gd name="T16" fmla="*/ 91 w 103"/>
                  <a:gd name="T17" fmla="*/ 14 h 36"/>
                  <a:gd name="T18" fmla="*/ 15 w 103"/>
                  <a:gd name="T19" fmla="*/ 0 h 36"/>
                  <a:gd name="T20" fmla="*/ 6 w 103"/>
                  <a:gd name="T21" fmla="*/ 1 h 36"/>
                  <a:gd name="T22" fmla="*/ 0 w 103"/>
                  <a:gd name="T23" fmla="*/ 8 h 36"/>
                  <a:gd name="T24" fmla="*/ 2 w 103"/>
                  <a:gd name="T25"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36">
                    <a:moveTo>
                      <a:pt x="2" y="15"/>
                    </a:moveTo>
                    <a:cubicBezTo>
                      <a:pt x="3" y="15"/>
                      <a:pt x="3" y="15"/>
                      <a:pt x="3" y="15"/>
                    </a:cubicBezTo>
                    <a:cubicBezTo>
                      <a:pt x="5" y="17"/>
                      <a:pt x="8" y="19"/>
                      <a:pt x="10" y="20"/>
                    </a:cubicBezTo>
                    <a:cubicBezTo>
                      <a:pt x="25" y="26"/>
                      <a:pt x="41" y="30"/>
                      <a:pt x="57" y="33"/>
                    </a:cubicBezTo>
                    <a:cubicBezTo>
                      <a:pt x="64" y="35"/>
                      <a:pt x="72" y="36"/>
                      <a:pt x="79" y="36"/>
                    </a:cubicBezTo>
                    <a:cubicBezTo>
                      <a:pt x="85" y="36"/>
                      <a:pt x="91" y="36"/>
                      <a:pt x="96" y="33"/>
                    </a:cubicBezTo>
                    <a:cubicBezTo>
                      <a:pt x="99" y="32"/>
                      <a:pt x="102" y="28"/>
                      <a:pt x="102" y="25"/>
                    </a:cubicBezTo>
                    <a:cubicBezTo>
                      <a:pt x="103" y="21"/>
                      <a:pt x="100" y="18"/>
                      <a:pt x="98" y="17"/>
                    </a:cubicBezTo>
                    <a:cubicBezTo>
                      <a:pt x="96" y="15"/>
                      <a:pt x="93" y="14"/>
                      <a:pt x="91" y="14"/>
                    </a:cubicBezTo>
                    <a:cubicBezTo>
                      <a:pt x="66" y="6"/>
                      <a:pt x="41" y="0"/>
                      <a:pt x="15" y="0"/>
                    </a:cubicBezTo>
                    <a:cubicBezTo>
                      <a:pt x="12" y="0"/>
                      <a:pt x="9" y="0"/>
                      <a:pt x="6" y="1"/>
                    </a:cubicBezTo>
                    <a:cubicBezTo>
                      <a:pt x="3" y="2"/>
                      <a:pt x="1" y="5"/>
                      <a:pt x="0" y="8"/>
                    </a:cubicBezTo>
                    <a:cubicBezTo>
                      <a:pt x="0" y="10"/>
                      <a:pt x="1" y="13"/>
                      <a:pt x="2" y="15"/>
                    </a:cubicBezTo>
                    <a:close/>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7" name="îslïdê">
                <a:extLst>
                  <a:ext uri="{FF2B5EF4-FFF2-40B4-BE49-F238E27FC236}">
                    <a16:creationId xmlns:a16="http://schemas.microsoft.com/office/drawing/2014/main" id="{69E3ED59-8D20-4A35-9A89-C273458A795D}"/>
                  </a:ext>
                </a:extLst>
              </p:cNvPr>
              <p:cNvSpPr/>
              <p:nvPr/>
            </p:nvSpPr>
            <p:spPr bwMode="auto">
              <a:xfrm>
                <a:off x="7797801" y="5303838"/>
                <a:ext cx="131763" cy="85725"/>
              </a:xfrm>
              <a:custGeom>
                <a:avLst/>
                <a:gdLst>
                  <a:gd name="T0" fmla="*/ 27 w 40"/>
                  <a:gd name="T1" fmla="*/ 3 h 26"/>
                  <a:gd name="T2" fmla="*/ 10 w 40"/>
                  <a:gd name="T3" fmla="*/ 12 h 26"/>
                  <a:gd name="T4" fmla="*/ 4 w 40"/>
                  <a:gd name="T5" fmla="*/ 17 h 26"/>
                  <a:gd name="T6" fmla="*/ 1 w 40"/>
                  <a:gd name="T7" fmla="*/ 19 h 26"/>
                  <a:gd name="T8" fmla="*/ 2 w 40"/>
                  <a:gd name="T9" fmla="*/ 24 h 26"/>
                  <a:gd name="T10" fmla="*/ 18 w 40"/>
                  <a:gd name="T11" fmla="*/ 24 h 26"/>
                  <a:gd name="T12" fmla="*/ 38 w 40"/>
                  <a:gd name="T13" fmla="*/ 17 h 26"/>
                  <a:gd name="T14" fmla="*/ 40 w 40"/>
                  <a:gd name="T15" fmla="*/ 8 h 26"/>
                  <a:gd name="T16" fmla="*/ 34 w 40"/>
                  <a:gd name="T17" fmla="*/ 1 h 26"/>
                  <a:gd name="T18" fmla="*/ 27 w 40"/>
                  <a:gd name="T19" fmla="*/ 3 h 26"/>
                  <a:gd name="T20" fmla="*/ 27 w 40"/>
                  <a:gd name="T21" fmla="*/ 22 h 26"/>
                  <a:gd name="T22" fmla="*/ 27 w 40"/>
                  <a:gd name="T23" fmla="*/ 22 h 26"/>
                  <a:gd name="T24" fmla="*/ 25 w 40"/>
                  <a:gd name="T25" fmla="*/ 23 h 26"/>
                  <a:gd name="T26" fmla="*/ 25 w 40"/>
                  <a:gd name="T27"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26">
                    <a:moveTo>
                      <a:pt x="27" y="3"/>
                    </a:moveTo>
                    <a:cubicBezTo>
                      <a:pt x="22" y="3"/>
                      <a:pt x="20" y="2"/>
                      <a:pt x="10" y="12"/>
                    </a:cubicBezTo>
                    <a:cubicBezTo>
                      <a:pt x="8" y="14"/>
                      <a:pt x="9" y="13"/>
                      <a:pt x="4" y="17"/>
                    </a:cubicBezTo>
                    <a:cubicBezTo>
                      <a:pt x="3" y="18"/>
                      <a:pt x="2" y="18"/>
                      <a:pt x="1" y="19"/>
                    </a:cubicBezTo>
                    <a:cubicBezTo>
                      <a:pt x="0" y="20"/>
                      <a:pt x="0" y="23"/>
                      <a:pt x="2" y="24"/>
                    </a:cubicBezTo>
                    <a:cubicBezTo>
                      <a:pt x="5" y="26"/>
                      <a:pt x="10" y="25"/>
                      <a:pt x="18" y="24"/>
                    </a:cubicBezTo>
                    <a:cubicBezTo>
                      <a:pt x="25" y="23"/>
                      <a:pt x="36" y="19"/>
                      <a:pt x="38" y="17"/>
                    </a:cubicBezTo>
                    <a:cubicBezTo>
                      <a:pt x="40" y="15"/>
                      <a:pt x="40" y="12"/>
                      <a:pt x="40" y="8"/>
                    </a:cubicBezTo>
                    <a:cubicBezTo>
                      <a:pt x="39" y="5"/>
                      <a:pt x="37" y="1"/>
                      <a:pt x="34" y="1"/>
                    </a:cubicBezTo>
                    <a:cubicBezTo>
                      <a:pt x="32" y="0"/>
                      <a:pt x="29" y="3"/>
                      <a:pt x="27" y="3"/>
                    </a:cubicBezTo>
                    <a:moveTo>
                      <a:pt x="27" y="22"/>
                    </a:moveTo>
                    <a:cubicBezTo>
                      <a:pt x="26" y="22"/>
                      <a:pt x="26" y="22"/>
                      <a:pt x="27" y="22"/>
                    </a:cubicBezTo>
                    <a:moveTo>
                      <a:pt x="25" y="23"/>
                    </a:moveTo>
                    <a:cubicBezTo>
                      <a:pt x="25" y="23"/>
                      <a:pt x="25" y="23"/>
                      <a:pt x="25" y="23"/>
                    </a:cubicBezTo>
                  </a:path>
                </a:pathLst>
              </a:custGeom>
              <a:solidFill>
                <a:srgbClr val="2F54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8" name="iṩ1íḑe">
                <a:extLst>
                  <a:ext uri="{FF2B5EF4-FFF2-40B4-BE49-F238E27FC236}">
                    <a16:creationId xmlns:a16="http://schemas.microsoft.com/office/drawing/2014/main" id="{4E8C7522-6CF5-4C9E-9FCC-0F8422EE710A}"/>
                  </a:ext>
                </a:extLst>
              </p:cNvPr>
              <p:cNvSpPr/>
              <p:nvPr/>
            </p:nvSpPr>
            <p:spPr bwMode="auto">
              <a:xfrm>
                <a:off x="7477126" y="4335463"/>
                <a:ext cx="357188" cy="441325"/>
              </a:xfrm>
              <a:custGeom>
                <a:avLst/>
                <a:gdLst>
                  <a:gd name="T0" fmla="*/ 17 w 108"/>
                  <a:gd name="T1" fmla="*/ 0 h 134"/>
                  <a:gd name="T2" fmla="*/ 28 w 108"/>
                  <a:gd name="T3" fmla="*/ 1 h 134"/>
                  <a:gd name="T4" fmla="*/ 37 w 108"/>
                  <a:gd name="T5" fmla="*/ 1 h 134"/>
                  <a:gd name="T6" fmla="*/ 74 w 108"/>
                  <a:gd name="T7" fmla="*/ 5 h 134"/>
                  <a:gd name="T8" fmla="*/ 94 w 108"/>
                  <a:gd name="T9" fmla="*/ 17 h 134"/>
                  <a:gd name="T10" fmla="*/ 103 w 108"/>
                  <a:gd name="T11" fmla="*/ 81 h 134"/>
                  <a:gd name="T12" fmla="*/ 103 w 108"/>
                  <a:gd name="T13" fmla="*/ 81 h 134"/>
                  <a:gd name="T14" fmla="*/ 103 w 108"/>
                  <a:gd name="T15" fmla="*/ 125 h 134"/>
                  <a:gd name="T16" fmla="*/ 44 w 108"/>
                  <a:gd name="T17" fmla="*/ 133 h 134"/>
                  <a:gd name="T18" fmla="*/ 34 w 108"/>
                  <a:gd name="T19" fmla="*/ 103 h 134"/>
                  <a:gd name="T20" fmla="*/ 37 w 108"/>
                  <a:gd name="T21" fmla="*/ 55 h 134"/>
                  <a:gd name="T22" fmla="*/ 35 w 108"/>
                  <a:gd name="T23" fmla="*/ 45 h 134"/>
                  <a:gd name="T24" fmla="*/ 32 w 108"/>
                  <a:gd name="T25" fmla="*/ 44 h 134"/>
                  <a:gd name="T26" fmla="*/ 29 w 108"/>
                  <a:gd name="T27" fmla="*/ 43 h 134"/>
                  <a:gd name="T28" fmla="*/ 6 w 108"/>
                  <a:gd name="T29" fmla="*/ 37 h 134"/>
                  <a:gd name="T30" fmla="*/ 3 w 108"/>
                  <a:gd name="T31" fmla="*/ 29 h 134"/>
                  <a:gd name="T32" fmla="*/ 12 w 108"/>
                  <a:gd name="T33" fmla="*/ 7 h 134"/>
                  <a:gd name="T34" fmla="*/ 17 w 108"/>
                  <a:gd name="T3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134">
                    <a:moveTo>
                      <a:pt x="17" y="0"/>
                    </a:moveTo>
                    <a:cubicBezTo>
                      <a:pt x="17" y="0"/>
                      <a:pt x="26" y="1"/>
                      <a:pt x="28" y="1"/>
                    </a:cubicBezTo>
                    <a:cubicBezTo>
                      <a:pt x="30" y="2"/>
                      <a:pt x="38" y="1"/>
                      <a:pt x="37" y="1"/>
                    </a:cubicBezTo>
                    <a:cubicBezTo>
                      <a:pt x="56" y="1"/>
                      <a:pt x="62" y="2"/>
                      <a:pt x="74" y="5"/>
                    </a:cubicBezTo>
                    <a:cubicBezTo>
                      <a:pt x="87" y="9"/>
                      <a:pt x="91" y="13"/>
                      <a:pt x="94" y="17"/>
                    </a:cubicBezTo>
                    <a:cubicBezTo>
                      <a:pt x="108" y="36"/>
                      <a:pt x="102" y="62"/>
                      <a:pt x="103" y="81"/>
                    </a:cubicBezTo>
                    <a:cubicBezTo>
                      <a:pt x="103" y="81"/>
                      <a:pt x="103" y="81"/>
                      <a:pt x="103" y="81"/>
                    </a:cubicBezTo>
                    <a:cubicBezTo>
                      <a:pt x="104" y="89"/>
                      <a:pt x="105" y="123"/>
                      <a:pt x="103" y="125"/>
                    </a:cubicBezTo>
                    <a:cubicBezTo>
                      <a:pt x="100" y="131"/>
                      <a:pt x="53" y="134"/>
                      <a:pt x="44" y="133"/>
                    </a:cubicBezTo>
                    <a:cubicBezTo>
                      <a:pt x="28" y="131"/>
                      <a:pt x="30" y="132"/>
                      <a:pt x="34" y="103"/>
                    </a:cubicBezTo>
                    <a:cubicBezTo>
                      <a:pt x="36" y="85"/>
                      <a:pt x="37" y="55"/>
                      <a:pt x="37" y="55"/>
                    </a:cubicBezTo>
                    <a:cubicBezTo>
                      <a:pt x="38" y="46"/>
                      <a:pt x="37" y="46"/>
                      <a:pt x="35" y="45"/>
                    </a:cubicBezTo>
                    <a:cubicBezTo>
                      <a:pt x="35" y="45"/>
                      <a:pt x="34" y="45"/>
                      <a:pt x="32" y="44"/>
                    </a:cubicBezTo>
                    <a:cubicBezTo>
                      <a:pt x="31" y="43"/>
                      <a:pt x="28" y="43"/>
                      <a:pt x="29" y="43"/>
                    </a:cubicBezTo>
                    <a:cubicBezTo>
                      <a:pt x="13" y="39"/>
                      <a:pt x="16" y="41"/>
                      <a:pt x="6" y="37"/>
                    </a:cubicBezTo>
                    <a:cubicBezTo>
                      <a:pt x="0" y="35"/>
                      <a:pt x="1" y="33"/>
                      <a:pt x="3" y="29"/>
                    </a:cubicBezTo>
                    <a:cubicBezTo>
                      <a:pt x="7" y="22"/>
                      <a:pt x="4" y="26"/>
                      <a:pt x="12" y="7"/>
                    </a:cubicBezTo>
                    <a:cubicBezTo>
                      <a:pt x="14" y="3"/>
                      <a:pt x="13" y="0"/>
                      <a:pt x="17" y="0"/>
                    </a:cubicBezTo>
                  </a:path>
                </a:pathLst>
              </a:custGeom>
              <a:solidFill>
                <a:srgbClr val="3C69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9" name="i$ḻiďe">
                <a:extLst>
                  <a:ext uri="{FF2B5EF4-FFF2-40B4-BE49-F238E27FC236}">
                    <a16:creationId xmlns:a16="http://schemas.microsoft.com/office/drawing/2014/main" id="{5F568E06-6267-415D-8F66-67654ABB418F}"/>
                  </a:ext>
                </a:extLst>
              </p:cNvPr>
              <p:cNvSpPr/>
              <p:nvPr/>
            </p:nvSpPr>
            <p:spPr bwMode="auto">
              <a:xfrm>
                <a:off x="4730751" y="4025900"/>
                <a:ext cx="188913" cy="336550"/>
              </a:xfrm>
              <a:custGeom>
                <a:avLst/>
                <a:gdLst>
                  <a:gd name="T0" fmla="*/ 42 w 57"/>
                  <a:gd name="T1" fmla="*/ 55 h 102"/>
                  <a:gd name="T2" fmla="*/ 40 w 57"/>
                  <a:gd name="T3" fmla="*/ 52 h 102"/>
                  <a:gd name="T4" fmla="*/ 28 w 57"/>
                  <a:gd name="T5" fmla="*/ 29 h 102"/>
                  <a:gd name="T6" fmla="*/ 25 w 57"/>
                  <a:gd name="T7" fmla="*/ 18 h 102"/>
                  <a:gd name="T8" fmla="*/ 17 w 57"/>
                  <a:gd name="T9" fmla="*/ 10 h 102"/>
                  <a:gd name="T10" fmla="*/ 21 w 57"/>
                  <a:gd name="T11" fmla="*/ 22 h 102"/>
                  <a:gd name="T12" fmla="*/ 5 w 57"/>
                  <a:gd name="T13" fmla="*/ 0 h 102"/>
                  <a:gd name="T14" fmla="*/ 3 w 57"/>
                  <a:gd name="T15" fmla="*/ 1 h 102"/>
                  <a:gd name="T16" fmla="*/ 0 w 57"/>
                  <a:gd name="T17" fmla="*/ 13 h 102"/>
                  <a:gd name="T18" fmla="*/ 1 w 57"/>
                  <a:gd name="T19" fmla="*/ 19 h 102"/>
                  <a:gd name="T20" fmla="*/ 5 w 57"/>
                  <a:gd name="T21" fmla="*/ 24 h 102"/>
                  <a:gd name="T22" fmla="*/ 17 w 57"/>
                  <a:gd name="T23" fmla="*/ 37 h 102"/>
                  <a:gd name="T24" fmla="*/ 20 w 57"/>
                  <a:gd name="T25" fmla="*/ 46 h 102"/>
                  <a:gd name="T26" fmla="*/ 26 w 57"/>
                  <a:gd name="T27" fmla="*/ 68 h 102"/>
                  <a:gd name="T28" fmla="*/ 41 w 57"/>
                  <a:gd name="T29" fmla="*/ 99 h 102"/>
                  <a:gd name="T30" fmla="*/ 53 w 57"/>
                  <a:gd name="T31" fmla="*/ 97 h 102"/>
                  <a:gd name="T32" fmla="*/ 55 w 57"/>
                  <a:gd name="T33" fmla="*/ 83 h 102"/>
                  <a:gd name="T34" fmla="*/ 42 w 57"/>
                  <a:gd name="T35" fmla="*/ 5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102">
                    <a:moveTo>
                      <a:pt x="42" y="55"/>
                    </a:moveTo>
                    <a:cubicBezTo>
                      <a:pt x="41" y="54"/>
                      <a:pt x="41" y="53"/>
                      <a:pt x="40" y="52"/>
                    </a:cubicBezTo>
                    <a:cubicBezTo>
                      <a:pt x="36" y="45"/>
                      <a:pt x="31" y="38"/>
                      <a:pt x="28" y="29"/>
                    </a:cubicBezTo>
                    <a:cubicBezTo>
                      <a:pt x="27" y="26"/>
                      <a:pt x="26" y="22"/>
                      <a:pt x="25" y="18"/>
                    </a:cubicBezTo>
                    <a:cubicBezTo>
                      <a:pt x="23" y="15"/>
                      <a:pt x="21" y="11"/>
                      <a:pt x="17" y="10"/>
                    </a:cubicBezTo>
                    <a:cubicBezTo>
                      <a:pt x="17" y="14"/>
                      <a:pt x="19" y="18"/>
                      <a:pt x="21" y="22"/>
                    </a:cubicBezTo>
                    <a:cubicBezTo>
                      <a:pt x="15" y="15"/>
                      <a:pt x="10" y="7"/>
                      <a:pt x="5" y="0"/>
                    </a:cubicBezTo>
                    <a:cubicBezTo>
                      <a:pt x="4" y="0"/>
                      <a:pt x="3" y="1"/>
                      <a:pt x="3" y="1"/>
                    </a:cubicBezTo>
                    <a:cubicBezTo>
                      <a:pt x="1" y="5"/>
                      <a:pt x="1" y="9"/>
                      <a:pt x="0" y="13"/>
                    </a:cubicBezTo>
                    <a:cubicBezTo>
                      <a:pt x="0" y="15"/>
                      <a:pt x="0" y="17"/>
                      <a:pt x="1" y="19"/>
                    </a:cubicBezTo>
                    <a:cubicBezTo>
                      <a:pt x="2" y="21"/>
                      <a:pt x="3" y="23"/>
                      <a:pt x="5" y="24"/>
                    </a:cubicBezTo>
                    <a:cubicBezTo>
                      <a:pt x="9" y="28"/>
                      <a:pt x="15" y="32"/>
                      <a:pt x="17" y="37"/>
                    </a:cubicBezTo>
                    <a:cubicBezTo>
                      <a:pt x="18" y="40"/>
                      <a:pt x="19" y="41"/>
                      <a:pt x="20" y="46"/>
                    </a:cubicBezTo>
                    <a:cubicBezTo>
                      <a:pt x="22" y="53"/>
                      <a:pt x="24" y="60"/>
                      <a:pt x="26" y="68"/>
                    </a:cubicBezTo>
                    <a:cubicBezTo>
                      <a:pt x="27" y="76"/>
                      <a:pt x="32" y="95"/>
                      <a:pt x="41" y="99"/>
                    </a:cubicBezTo>
                    <a:cubicBezTo>
                      <a:pt x="46" y="102"/>
                      <a:pt x="50" y="102"/>
                      <a:pt x="53" y="97"/>
                    </a:cubicBezTo>
                    <a:cubicBezTo>
                      <a:pt x="57" y="93"/>
                      <a:pt x="56" y="88"/>
                      <a:pt x="55" y="83"/>
                    </a:cubicBezTo>
                    <a:cubicBezTo>
                      <a:pt x="53" y="75"/>
                      <a:pt x="46" y="61"/>
                      <a:pt x="42" y="55"/>
                    </a:cubicBezTo>
                    <a:close/>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0" name="iṩlîḍè">
                <a:extLst>
                  <a:ext uri="{FF2B5EF4-FFF2-40B4-BE49-F238E27FC236}">
                    <a16:creationId xmlns:a16="http://schemas.microsoft.com/office/drawing/2014/main" id="{A9D510DF-D59C-45D6-A448-0525E97FB98B}"/>
                  </a:ext>
                </a:extLst>
              </p:cNvPr>
              <p:cNvSpPr/>
              <p:nvPr/>
            </p:nvSpPr>
            <p:spPr bwMode="auto">
              <a:xfrm>
                <a:off x="4852988" y="4302125"/>
                <a:ext cx="227013" cy="309563"/>
              </a:xfrm>
              <a:custGeom>
                <a:avLst/>
                <a:gdLst>
                  <a:gd name="T0" fmla="*/ 68 w 69"/>
                  <a:gd name="T1" fmla="*/ 83 h 94"/>
                  <a:gd name="T2" fmla="*/ 65 w 69"/>
                  <a:gd name="T3" fmla="*/ 75 h 94"/>
                  <a:gd name="T4" fmla="*/ 20 w 69"/>
                  <a:gd name="T5" fmla="*/ 7 h 94"/>
                  <a:gd name="T6" fmla="*/ 13 w 69"/>
                  <a:gd name="T7" fmla="*/ 1 h 94"/>
                  <a:gd name="T8" fmla="*/ 4 w 69"/>
                  <a:gd name="T9" fmla="*/ 1 h 94"/>
                  <a:gd name="T10" fmla="*/ 0 w 69"/>
                  <a:gd name="T11" fmla="*/ 9 h 94"/>
                  <a:gd name="T12" fmla="*/ 2 w 69"/>
                  <a:gd name="T13" fmla="*/ 18 h 94"/>
                  <a:gd name="T14" fmla="*/ 40 w 69"/>
                  <a:gd name="T15" fmla="*/ 83 h 94"/>
                  <a:gd name="T16" fmla="*/ 54 w 69"/>
                  <a:gd name="T17" fmla="*/ 93 h 94"/>
                  <a:gd name="T18" fmla="*/ 65 w 69"/>
                  <a:gd name="T19" fmla="*/ 92 h 94"/>
                  <a:gd name="T20" fmla="*/ 68 w 69"/>
                  <a:gd name="T21" fmla="*/ 8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94">
                    <a:moveTo>
                      <a:pt x="68" y="83"/>
                    </a:moveTo>
                    <a:cubicBezTo>
                      <a:pt x="67" y="80"/>
                      <a:pt x="66" y="77"/>
                      <a:pt x="65" y="75"/>
                    </a:cubicBezTo>
                    <a:cubicBezTo>
                      <a:pt x="53" y="51"/>
                      <a:pt x="39" y="27"/>
                      <a:pt x="20" y="7"/>
                    </a:cubicBezTo>
                    <a:cubicBezTo>
                      <a:pt x="18" y="4"/>
                      <a:pt x="16" y="2"/>
                      <a:pt x="13" y="1"/>
                    </a:cubicBezTo>
                    <a:cubicBezTo>
                      <a:pt x="10" y="0"/>
                      <a:pt x="7" y="0"/>
                      <a:pt x="4" y="1"/>
                    </a:cubicBezTo>
                    <a:cubicBezTo>
                      <a:pt x="1" y="3"/>
                      <a:pt x="0" y="6"/>
                      <a:pt x="0" y="9"/>
                    </a:cubicBezTo>
                    <a:cubicBezTo>
                      <a:pt x="0" y="12"/>
                      <a:pt x="1" y="15"/>
                      <a:pt x="2" y="18"/>
                    </a:cubicBezTo>
                    <a:cubicBezTo>
                      <a:pt x="11" y="41"/>
                      <a:pt x="23" y="63"/>
                      <a:pt x="40" y="83"/>
                    </a:cubicBezTo>
                    <a:cubicBezTo>
                      <a:pt x="43" y="87"/>
                      <a:pt x="48" y="92"/>
                      <a:pt x="54" y="93"/>
                    </a:cubicBezTo>
                    <a:cubicBezTo>
                      <a:pt x="57" y="94"/>
                      <a:pt x="62" y="94"/>
                      <a:pt x="65" y="92"/>
                    </a:cubicBezTo>
                    <a:cubicBezTo>
                      <a:pt x="68" y="90"/>
                      <a:pt x="69" y="86"/>
                      <a:pt x="68" y="83"/>
                    </a:cubicBezTo>
                    <a:close/>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1" name="iṧľíḋe">
                <a:extLst>
                  <a:ext uri="{FF2B5EF4-FFF2-40B4-BE49-F238E27FC236}">
                    <a16:creationId xmlns:a16="http://schemas.microsoft.com/office/drawing/2014/main" id="{D7DE73F0-A2BC-420C-AFAC-0C5E69920F61}"/>
                  </a:ext>
                </a:extLst>
              </p:cNvPr>
              <p:cNvSpPr/>
              <p:nvPr/>
            </p:nvSpPr>
            <p:spPr bwMode="auto">
              <a:xfrm>
                <a:off x="4849813" y="4176713"/>
                <a:ext cx="138113" cy="274638"/>
              </a:xfrm>
              <a:custGeom>
                <a:avLst/>
                <a:gdLst>
                  <a:gd name="T0" fmla="*/ 35 w 42"/>
                  <a:gd name="T1" fmla="*/ 82 h 83"/>
                  <a:gd name="T2" fmla="*/ 35 w 42"/>
                  <a:gd name="T3" fmla="*/ 83 h 83"/>
                  <a:gd name="T4" fmla="*/ 29 w 42"/>
                  <a:gd name="T5" fmla="*/ 65 h 83"/>
                  <a:gd name="T6" fmla="*/ 16 w 42"/>
                  <a:gd name="T7" fmla="*/ 47 h 83"/>
                  <a:gd name="T8" fmla="*/ 10 w 42"/>
                  <a:gd name="T9" fmla="*/ 39 h 83"/>
                  <a:gd name="T10" fmla="*/ 4 w 42"/>
                  <a:gd name="T11" fmla="*/ 9 h 83"/>
                  <a:gd name="T12" fmla="*/ 0 w 42"/>
                  <a:gd name="T13" fmla="*/ 0 h 83"/>
                  <a:gd name="T14" fmla="*/ 9 w 42"/>
                  <a:gd name="T15" fmla="*/ 16 h 83"/>
                  <a:gd name="T16" fmla="*/ 16 w 42"/>
                  <a:gd name="T17" fmla="*/ 33 h 83"/>
                  <a:gd name="T18" fmla="*/ 18 w 42"/>
                  <a:gd name="T19" fmla="*/ 41 h 83"/>
                  <a:gd name="T20" fmla="*/ 24 w 42"/>
                  <a:gd name="T21" fmla="*/ 48 h 83"/>
                  <a:gd name="T22" fmla="*/ 35 w 42"/>
                  <a:gd name="T23" fmla="*/ 63 h 83"/>
                  <a:gd name="T24" fmla="*/ 38 w 42"/>
                  <a:gd name="T25" fmla="*/ 70 h 83"/>
                  <a:gd name="T26" fmla="*/ 42 w 42"/>
                  <a:gd name="T27" fmla="*/ 79 h 83"/>
                  <a:gd name="T28" fmla="*/ 35 w 42"/>
                  <a:gd name="T29" fmla="*/ 83 h 83"/>
                  <a:gd name="T30" fmla="*/ 35 w 42"/>
                  <a:gd name="T31"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83">
                    <a:moveTo>
                      <a:pt x="35" y="82"/>
                    </a:moveTo>
                    <a:cubicBezTo>
                      <a:pt x="35" y="83"/>
                      <a:pt x="35" y="83"/>
                      <a:pt x="35" y="83"/>
                    </a:cubicBezTo>
                    <a:cubicBezTo>
                      <a:pt x="35" y="77"/>
                      <a:pt x="31" y="70"/>
                      <a:pt x="29" y="65"/>
                    </a:cubicBezTo>
                    <a:cubicBezTo>
                      <a:pt x="25" y="58"/>
                      <a:pt x="21" y="53"/>
                      <a:pt x="16" y="47"/>
                    </a:cubicBezTo>
                    <a:cubicBezTo>
                      <a:pt x="14" y="44"/>
                      <a:pt x="11" y="42"/>
                      <a:pt x="10" y="39"/>
                    </a:cubicBezTo>
                    <a:cubicBezTo>
                      <a:pt x="17" y="38"/>
                      <a:pt x="6" y="13"/>
                      <a:pt x="4" y="9"/>
                    </a:cubicBezTo>
                    <a:cubicBezTo>
                      <a:pt x="3" y="6"/>
                      <a:pt x="1" y="3"/>
                      <a:pt x="0" y="0"/>
                    </a:cubicBezTo>
                    <a:cubicBezTo>
                      <a:pt x="3" y="6"/>
                      <a:pt x="6" y="11"/>
                      <a:pt x="9" y="16"/>
                    </a:cubicBezTo>
                    <a:cubicBezTo>
                      <a:pt x="13" y="21"/>
                      <a:pt x="14" y="27"/>
                      <a:pt x="16" y="33"/>
                    </a:cubicBezTo>
                    <a:cubicBezTo>
                      <a:pt x="17" y="36"/>
                      <a:pt x="17" y="39"/>
                      <a:pt x="18" y="41"/>
                    </a:cubicBezTo>
                    <a:cubicBezTo>
                      <a:pt x="19" y="44"/>
                      <a:pt x="22" y="46"/>
                      <a:pt x="24" y="48"/>
                    </a:cubicBezTo>
                    <a:cubicBezTo>
                      <a:pt x="28" y="53"/>
                      <a:pt x="31" y="58"/>
                      <a:pt x="35" y="63"/>
                    </a:cubicBezTo>
                    <a:cubicBezTo>
                      <a:pt x="36" y="65"/>
                      <a:pt x="37" y="67"/>
                      <a:pt x="38" y="70"/>
                    </a:cubicBezTo>
                    <a:cubicBezTo>
                      <a:pt x="40" y="72"/>
                      <a:pt x="42" y="76"/>
                      <a:pt x="42" y="79"/>
                    </a:cubicBezTo>
                    <a:cubicBezTo>
                      <a:pt x="42" y="82"/>
                      <a:pt x="37" y="83"/>
                      <a:pt x="35" y="83"/>
                    </a:cubicBezTo>
                    <a:cubicBezTo>
                      <a:pt x="35" y="82"/>
                      <a:pt x="35" y="81"/>
                      <a:pt x="35" y="82"/>
                    </a:cubicBezTo>
                    <a:close/>
                  </a:path>
                </a:pathLst>
              </a:custGeom>
              <a:solidFill>
                <a:srgbClr val="E17D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2" name="ïš1îďè">
                <a:extLst>
                  <a:ext uri="{FF2B5EF4-FFF2-40B4-BE49-F238E27FC236}">
                    <a16:creationId xmlns:a16="http://schemas.microsoft.com/office/drawing/2014/main" id="{0CAF8E95-CB7A-4A14-9D7A-D7AE97ACDC8D}"/>
                  </a:ext>
                </a:extLst>
              </p:cNvPr>
              <p:cNvSpPr/>
              <p:nvPr/>
            </p:nvSpPr>
            <p:spPr bwMode="auto">
              <a:xfrm>
                <a:off x="5461001" y="4117975"/>
                <a:ext cx="257175" cy="285750"/>
              </a:xfrm>
              <a:custGeom>
                <a:avLst/>
                <a:gdLst>
                  <a:gd name="T0" fmla="*/ 25 w 78"/>
                  <a:gd name="T1" fmla="*/ 43 h 87"/>
                  <a:gd name="T2" fmla="*/ 28 w 78"/>
                  <a:gd name="T3" fmla="*/ 41 h 87"/>
                  <a:gd name="T4" fmla="*/ 46 w 78"/>
                  <a:gd name="T5" fmla="*/ 23 h 87"/>
                  <a:gd name="T6" fmla="*/ 52 w 78"/>
                  <a:gd name="T7" fmla="*/ 13 h 87"/>
                  <a:gd name="T8" fmla="*/ 62 w 78"/>
                  <a:gd name="T9" fmla="*/ 7 h 87"/>
                  <a:gd name="T10" fmla="*/ 55 w 78"/>
                  <a:gd name="T11" fmla="*/ 17 h 87"/>
                  <a:gd name="T12" fmla="*/ 76 w 78"/>
                  <a:gd name="T13" fmla="*/ 0 h 87"/>
                  <a:gd name="T14" fmla="*/ 77 w 78"/>
                  <a:gd name="T15" fmla="*/ 3 h 87"/>
                  <a:gd name="T16" fmla="*/ 77 w 78"/>
                  <a:gd name="T17" fmla="*/ 15 h 87"/>
                  <a:gd name="T18" fmla="*/ 74 w 78"/>
                  <a:gd name="T19" fmla="*/ 20 h 87"/>
                  <a:gd name="T20" fmla="*/ 70 w 78"/>
                  <a:gd name="T21" fmla="*/ 24 h 87"/>
                  <a:gd name="T22" fmla="*/ 54 w 78"/>
                  <a:gd name="T23" fmla="*/ 33 h 87"/>
                  <a:gd name="T24" fmla="*/ 49 w 78"/>
                  <a:gd name="T25" fmla="*/ 41 h 87"/>
                  <a:gd name="T26" fmla="*/ 38 w 78"/>
                  <a:gd name="T27" fmla="*/ 60 h 87"/>
                  <a:gd name="T28" fmla="*/ 14 w 78"/>
                  <a:gd name="T29" fmla="*/ 86 h 87"/>
                  <a:gd name="T30" fmla="*/ 3 w 78"/>
                  <a:gd name="T31" fmla="*/ 81 h 87"/>
                  <a:gd name="T32" fmla="*/ 5 w 78"/>
                  <a:gd name="T33" fmla="*/ 67 h 87"/>
                  <a:gd name="T34" fmla="*/ 25 w 78"/>
                  <a:gd name="T35"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87">
                    <a:moveTo>
                      <a:pt x="25" y="43"/>
                    </a:moveTo>
                    <a:cubicBezTo>
                      <a:pt x="26" y="43"/>
                      <a:pt x="27" y="42"/>
                      <a:pt x="28" y="41"/>
                    </a:cubicBezTo>
                    <a:cubicBezTo>
                      <a:pt x="34" y="35"/>
                      <a:pt x="41" y="30"/>
                      <a:pt x="46" y="23"/>
                    </a:cubicBezTo>
                    <a:cubicBezTo>
                      <a:pt x="48" y="19"/>
                      <a:pt x="50" y="16"/>
                      <a:pt x="52" y="13"/>
                    </a:cubicBezTo>
                    <a:cubicBezTo>
                      <a:pt x="54" y="10"/>
                      <a:pt x="58" y="7"/>
                      <a:pt x="62" y="7"/>
                    </a:cubicBezTo>
                    <a:cubicBezTo>
                      <a:pt x="60" y="11"/>
                      <a:pt x="58" y="14"/>
                      <a:pt x="55" y="17"/>
                    </a:cubicBezTo>
                    <a:cubicBezTo>
                      <a:pt x="62" y="12"/>
                      <a:pt x="69" y="6"/>
                      <a:pt x="76" y="0"/>
                    </a:cubicBezTo>
                    <a:cubicBezTo>
                      <a:pt x="77" y="1"/>
                      <a:pt x="77" y="2"/>
                      <a:pt x="77" y="3"/>
                    </a:cubicBezTo>
                    <a:cubicBezTo>
                      <a:pt x="78" y="7"/>
                      <a:pt x="78" y="11"/>
                      <a:pt x="77" y="15"/>
                    </a:cubicBezTo>
                    <a:cubicBezTo>
                      <a:pt x="76" y="17"/>
                      <a:pt x="76" y="18"/>
                      <a:pt x="74" y="20"/>
                    </a:cubicBezTo>
                    <a:cubicBezTo>
                      <a:pt x="73" y="22"/>
                      <a:pt x="71" y="23"/>
                      <a:pt x="70" y="24"/>
                    </a:cubicBezTo>
                    <a:cubicBezTo>
                      <a:pt x="65" y="27"/>
                      <a:pt x="58" y="29"/>
                      <a:pt x="54" y="33"/>
                    </a:cubicBezTo>
                    <a:cubicBezTo>
                      <a:pt x="52" y="35"/>
                      <a:pt x="51" y="36"/>
                      <a:pt x="49" y="41"/>
                    </a:cubicBezTo>
                    <a:cubicBezTo>
                      <a:pt x="45" y="47"/>
                      <a:pt x="41" y="54"/>
                      <a:pt x="38" y="60"/>
                    </a:cubicBezTo>
                    <a:cubicBezTo>
                      <a:pt x="34" y="68"/>
                      <a:pt x="24" y="85"/>
                      <a:pt x="14" y="86"/>
                    </a:cubicBezTo>
                    <a:cubicBezTo>
                      <a:pt x="9" y="87"/>
                      <a:pt x="5" y="86"/>
                      <a:pt x="3" y="81"/>
                    </a:cubicBezTo>
                    <a:cubicBezTo>
                      <a:pt x="0" y="76"/>
                      <a:pt x="3" y="71"/>
                      <a:pt x="5" y="67"/>
                    </a:cubicBezTo>
                    <a:cubicBezTo>
                      <a:pt x="9" y="60"/>
                      <a:pt x="19" y="48"/>
                      <a:pt x="25" y="43"/>
                    </a:cubicBezTo>
                    <a:close/>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iṡḻiḑè">
                <a:extLst>
                  <a:ext uri="{FF2B5EF4-FFF2-40B4-BE49-F238E27FC236}">
                    <a16:creationId xmlns:a16="http://schemas.microsoft.com/office/drawing/2014/main" id="{CA6EE27A-36D1-4303-8E8C-D2F2D7F05728}"/>
                  </a:ext>
                </a:extLst>
              </p:cNvPr>
              <p:cNvSpPr/>
              <p:nvPr/>
            </p:nvSpPr>
            <p:spPr bwMode="auto">
              <a:xfrm>
                <a:off x="5195888" y="4351338"/>
                <a:ext cx="327025" cy="214313"/>
              </a:xfrm>
              <a:custGeom>
                <a:avLst/>
                <a:gdLst>
                  <a:gd name="T0" fmla="*/ 99 w 99"/>
                  <a:gd name="T1" fmla="*/ 12 h 65"/>
                  <a:gd name="T2" fmla="*/ 98 w 99"/>
                  <a:gd name="T3" fmla="*/ 14 h 65"/>
                  <a:gd name="T4" fmla="*/ 92 w 99"/>
                  <a:gd name="T5" fmla="*/ 20 h 65"/>
                  <a:gd name="T6" fmla="*/ 50 w 99"/>
                  <a:gd name="T7" fmla="*/ 50 h 65"/>
                  <a:gd name="T8" fmla="*/ 29 w 99"/>
                  <a:gd name="T9" fmla="*/ 60 h 65"/>
                  <a:gd name="T10" fmla="*/ 11 w 99"/>
                  <a:gd name="T11" fmla="*/ 63 h 65"/>
                  <a:gd name="T12" fmla="*/ 2 w 99"/>
                  <a:gd name="T13" fmla="*/ 57 h 65"/>
                  <a:gd name="T14" fmla="*/ 3 w 99"/>
                  <a:gd name="T15" fmla="*/ 47 h 65"/>
                  <a:gd name="T16" fmla="*/ 10 w 99"/>
                  <a:gd name="T17" fmla="*/ 42 h 65"/>
                  <a:gd name="T18" fmla="*/ 81 w 99"/>
                  <a:gd name="T19" fmla="*/ 2 h 65"/>
                  <a:gd name="T20" fmla="*/ 90 w 99"/>
                  <a:gd name="T21" fmla="*/ 0 h 65"/>
                  <a:gd name="T22" fmla="*/ 98 w 99"/>
                  <a:gd name="T23" fmla="*/ 5 h 65"/>
                  <a:gd name="T24" fmla="*/ 99 w 99"/>
                  <a:gd name="T25" fmla="*/ 1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65">
                    <a:moveTo>
                      <a:pt x="99" y="12"/>
                    </a:moveTo>
                    <a:cubicBezTo>
                      <a:pt x="98" y="13"/>
                      <a:pt x="98" y="13"/>
                      <a:pt x="98" y="14"/>
                    </a:cubicBezTo>
                    <a:cubicBezTo>
                      <a:pt x="97" y="16"/>
                      <a:pt x="94" y="18"/>
                      <a:pt x="92" y="20"/>
                    </a:cubicBezTo>
                    <a:cubicBezTo>
                      <a:pt x="79" y="31"/>
                      <a:pt x="65" y="41"/>
                      <a:pt x="50" y="50"/>
                    </a:cubicBezTo>
                    <a:cubicBezTo>
                      <a:pt x="43" y="54"/>
                      <a:pt x="36" y="57"/>
                      <a:pt x="29" y="60"/>
                    </a:cubicBezTo>
                    <a:cubicBezTo>
                      <a:pt x="23" y="62"/>
                      <a:pt x="17" y="65"/>
                      <a:pt x="11" y="63"/>
                    </a:cubicBezTo>
                    <a:cubicBezTo>
                      <a:pt x="8" y="62"/>
                      <a:pt x="3" y="60"/>
                      <a:pt x="2" y="57"/>
                    </a:cubicBezTo>
                    <a:cubicBezTo>
                      <a:pt x="0" y="53"/>
                      <a:pt x="2" y="50"/>
                      <a:pt x="3" y="47"/>
                    </a:cubicBezTo>
                    <a:cubicBezTo>
                      <a:pt x="5" y="45"/>
                      <a:pt x="7" y="43"/>
                      <a:pt x="10" y="42"/>
                    </a:cubicBezTo>
                    <a:cubicBezTo>
                      <a:pt x="32" y="26"/>
                      <a:pt x="55" y="11"/>
                      <a:pt x="81" y="2"/>
                    </a:cubicBezTo>
                    <a:cubicBezTo>
                      <a:pt x="84" y="1"/>
                      <a:pt x="87" y="0"/>
                      <a:pt x="90" y="0"/>
                    </a:cubicBezTo>
                    <a:cubicBezTo>
                      <a:pt x="93" y="0"/>
                      <a:pt x="96" y="2"/>
                      <a:pt x="98" y="5"/>
                    </a:cubicBezTo>
                    <a:cubicBezTo>
                      <a:pt x="99" y="7"/>
                      <a:pt x="99" y="10"/>
                      <a:pt x="99" y="12"/>
                    </a:cubicBezTo>
                    <a:close/>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4" name="íṣlíḋè">
                <a:extLst>
                  <a:ext uri="{FF2B5EF4-FFF2-40B4-BE49-F238E27FC236}">
                    <a16:creationId xmlns:a16="http://schemas.microsoft.com/office/drawing/2014/main" id="{84AF9938-EDD6-4724-B37B-59A829933E56}"/>
                  </a:ext>
                </a:extLst>
              </p:cNvPr>
              <p:cNvSpPr/>
              <p:nvPr/>
            </p:nvSpPr>
            <p:spPr bwMode="auto">
              <a:xfrm>
                <a:off x="4895851" y="4418013"/>
                <a:ext cx="192088" cy="193675"/>
              </a:xfrm>
              <a:custGeom>
                <a:avLst/>
                <a:gdLst>
                  <a:gd name="T0" fmla="*/ 57 w 58"/>
                  <a:gd name="T1" fmla="*/ 42 h 59"/>
                  <a:gd name="T2" fmla="*/ 53 w 58"/>
                  <a:gd name="T3" fmla="*/ 32 h 59"/>
                  <a:gd name="T4" fmla="*/ 50 w 58"/>
                  <a:gd name="T5" fmla="*/ 24 h 59"/>
                  <a:gd name="T6" fmla="*/ 47 w 58"/>
                  <a:gd name="T7" fmla="*/ 17 h 59"/>
                  <a:gd name="T8" fmla="*/ 43 w 58"/>
                  <a:gd name="T9" fmla="*/ 11 h 59"/>
                  <a:gd name="T10" fmla="*/ 36 w 58"/>
                  <a:gd name="T11" fmla="*/ 0 h 59"/>
                  <a:gd name="T12" fmla="*/ 0 w 58"/>
                  <a:gd name="T13" fmla="*/ 28 h 59"/>
                  <a:gd name="T14" fmla="*/ 14 w 58"/>
                  <a:gd name="T15" fmla="*/ 44 h 59"/>
                  <a:gd name="T16" fmla="*/ 29 w 58"/>
                  <a:gd name="T17" fmla="*/ 55 h 59"/>
                  <a:gd name="T18" fmla="*/ 49 w 58"/>
                  <a:gd name="T19" fmla="*/ 58 h 59"/>
                  <a:gd name="T20" fmla="*/ 57 w 58"/>
                  <a:gd name="T21" fmla="*/ 4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9">
                    <a:moveTo>
                      <a:pt x="57" y="42"/>
                    </a:moveTo>
                    <a:cubicBezTo>
                      <a:pt x="56" y="38"/>
                      <a:pt x="55" y="35"/>
                      <a:pt x="53" y="32"/>
                    </a:cubicBezTo>
                    <a:cubicBezTo>
                      <a:pt x="52" y="29"/>
                      <a:pt x="51" y="27"/>
                      <a:pt x="50" y="24"/>
                    </a:cubicBezTo>
                    <a:cubicBezTo>
                      <a:pt x="49" y="22"/>
                      <a:pt x="48" y="19"/>
                      <a:pt x="47" y="17"/>
                    </a:cubicBezTo>
                    <a:cubicBezTo>
                      <a:pt x="45" y="15"/>
                      <a:pt x="44" y="13"/>
                      <a:pt x="43" y="11"/>
                    </a:cubicBezTo>
                    <a:cubicBezTo>
                      <a:pt x="40" y="7"/>
                      <a:pt x="38" y="4"/>
                      <a:pt x="36" y="0"/>
                    </a:cubicBezTo>
                    <a:cubicBezTo>
                      <a:pt x="21" y="5"/>
                      <a:pt x="9" y="15"/>
                      <a:pt x="0" y="28"/>
                    </a:cubicBezTo>
                    <a:cubicBezTo>
                      <a:pt x="4" y="34"/>
                      <a:pt x="9" y="39"/>
                      <a:pt x="14" y="44"/>
                    </a:cubicBezTo>
                    <a:cubicBezTo>
                      <a:pt x="18" y="48"/>
                      <a:pt x="23" y="53"/>
                      <a:pt x="29" y="55"/>
                    </a:cubicBezTo>
                    <a:cubicBezTo>
                      <a:pt x="35" y="58"/>
                      <a:pt x="43" y="59"/>
                      <a:pt x="49" y="58"/>
                    </a:cubicBezTo>
                    <a:cubicBezTo>
                      <a:pt x="56" y="57"/>
                      <a:pt x="58" y="47"/>
                      <a:pt x="57" y="42"/>
                    </a:cubicBezTo>
                    <a:close/>
                  </a:path>
                </a:pathLst>
              </a:custGeom>
              <a:solidFill>
                <a:srgbClr val="9EB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î$ḷïďé">
                <a:extLst>
                  <a:ext uri="{FF2B5EF4-FFF2-40B4-BE49-F238E27FC236}">
                    <a16:creationId xmlns:a16="http://schemas.microsoft.com/office/drawing/2014/main" id="{F1A7B42C-5DEB-4D93-BE4B-041181A60549}"/>
                  </a:ext>
                </a:extLst>
              </p:cNvPr>
              <p:cNvSpPr/>
              <p:nvPr/>
            </p:nvSpPr>
            <p:spPr bwMode="auto">
              <a:xfrm>
                <a:off x="5106988" y="4252913"/>
                <a:ext cx="122238" cy="165100"/>
              </a:xfrm>
              <a:custGeom>
                <a:avLst/>
                <a:gdLst>
                  <a:gd name="T0" fmla="*/ 32 w 37"/>
                  <a:gd name="T1" fmla="*/ 43 h 50"/>
                  <a:gd name="T2" fmla="*/ 25 w 37"/>
                  <a:gd name="T3" fmla="*/ 50 h 50"/>
                  <a:gd name="T4" fmla="*/ 18 w 37"/>
                  <a:gd name="T5" fmla="*/ 50 h 50"/>
                  <a:gd name="T6" fmla="*/ 16 w 37"/>
                  <a:gd name="T7" fmla="*/ 49 h 50"/>
                  <a:gd name="T8" fmla="*/ 9 w 37"/>
                  <a:gd name="T9" fmla="*/ 47 h 50"/>
                  <a:gd name="T10" fmla="*/ 3 w 37"/>
                  <a:gd name="T11" fmla="*/ 39 h 50"/>
                  <a:gd name="T12" fmla="*/ 3 w 37"/>
                  <a:gd name="T13" fmla="*/ 39 h 50"/>
                  <a:gd name="T14" fmla="*/ 2 w 37"/>
                  <a:gd name="T15" fmla="*/ 37 h 50"/>
                  <a:gd name="T16" fmla="*/ 0 w 37"/>
                  <a:gd name="T17" fmla="*/ 31 h 50"/>
                  <a:gd name="T18" fmla="*/ 8 w 37"/>
                  <a:gd name="T19" fmla="*/ 13 h 50"/>
                  <a:gd name="T20" fmla="*/ 23 w 37"/>
                  <a:gd name="T21" fmla="*/ 2 h 50"/>
                  <a:gd name="T22" fmla="*/ 34 w 37"/>
                  <a:gd name="T23" fmla="*/ 1 h 50"/>
                  <a:gd name="T24" fmla="*/ 37 w 37"/>
                  <a:gd name="T25" fmla="*/ 7 h 50"/>
                  <a:gd name="T26" fmla="*/ 32 w 37"/>
                  <a:gd name="T2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50">
                    <a:moveTo>
                      <a:pt x="32" y="43"/>
                    </a:moveTo>
                    <a:cubicBezTo>
                      <a:pt x="31" y="46"/>
                      <a:pt x="28" y="49"/>
                      <a:pt x="25" y="50"/>
                    </a:cubicBezTo>
                    <a:cubicBezTo>
                      <a:pt x="24" y="50"/>
                      <a:pt x="21" y="50"/>
                      <a:pt x="18" y="50"/>
                    </a:cubicBezTo>
                    <a:cubicBezTo>
                      <a:pt x="17" y="49"/>
                      <a:pt x="17" y="49"/>
                      <a:pt x="16" y="49"/>
                    </a:cubicBezTo>
                    <a:cubicBezTo>
                      <a:pt x="13" y="49"/>
                      <a:pt x="10" y="48"/>
                      <a:pt x="9" y="47"/>
                    </a:cubicBezTo>
                    <a:cubicBezTo>
                      <a:pt x="7" y="46"/>
                      <a:pt x="4" y="40"/>
                      <a:pt x="3" y="39"/>
                    </a:cubicBezTo>
                    <a:cubicBezTo>
                      <a:pt x="3" y="39"/>
                      <a:pt x="3" y="39"/>
                      <a:pt x="3" y="39"/>
                    </a:cubicBezTo>
                    <a:cubicBezTo>
                      <a:pt x="3" y="38"/>
                      <a:pt x="2" y="37"/>
                      <a:pt x="2" y="37"/>
                    </a:cubicBezTo>
                    <a:cubicBezTo>
                      <a:pt x="1" y="35"/>
                      <a:pt x="0" y="33"/>
                      <a:pt x="0" y="31"/>
                    </a:cubicBezTo>
                    <a:cubicBezTo>
                      <a:pt x="0" y="21"/>
                      <a:pt x="4" y="18"/>
                      <a:pt x="8" y="13"/>
                    </a:cubicBezTo>
                    <a:cubicBezTo>
                      <a:pt x="12" y="8"/>
                      <a:pt x="17" y="4"/>
                      <a:pt x="23" y="2"/>
                    </a:cubicBezTo>
                    <a:cubicBezTo>
                      <a:pt x="26" y="1"/>
                      <a:pt x="30" y="0"/>
                      <a:pt x="34" y="1"/>
                    </a:cubicBezTo>
                    <a:cubicBezTo>
                      <a:pt x="37" y="2"/>
                      <a:pt x="36" y="4"/>
                      <a:pt x="37" y="7"/>
                    </a:cubicBezTo>
                    <a:cubicBezTo>
                      <a:pt x="37" y="19"/>
                      <a:pt x="37" y="32"/>
                      <a:pt x="32" y="43"/>
                    </a:cubicBezTo>
                    <a:close/>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6" name="ïşḷïḑè">
                <a:extLst>
                  <a:ext uri="{FF2B5EF4-FFF2-40B4-BE49-F238E27FC236}">
                    <a16:creationId xmlns:a16="http://schemas.microsoft.com/office/drawing/2014/main" id="{8AED65CB-90EC-4AB8-8801-05FF2A0987ED}"/>
                  </a:ext>
                </a:extLst>
              </p:cNvPr>
              <p:cNvSpPr/>
              <p:nvPr/>
            </p:nvSpPr>
            <p:spPr bwMode="auto">
              <a:xfrm>
                <a:off x="5051426" y="4365625"/>
                <a:ext cx="131763" cy="144463"/>
              </a:xfrm>
              <a:custGeom>
                <a:avLst/>
                <a:gdLst>
                  <a:gd name="T0" fmla="*/ 40 w 40"/>
                  <a:gd name="T1" fmla="*/ 32 h 44"/>
                  <a:gd name="T2" fmla="*/ 9 w 40"/>
                  <a:gd name="T3" fmla="*/ 42 h 44"/>
                  <a:gd name="T4" fmla="*/ 0 w 40"/>
                  <a:gd name="T5" fmla="*/ 39 h 44"/>
                  <a:gd name="T6" fmla="*/ 8 w 40"/>
                  <a:gd name="T7" fmla="*/ 26 h 44"/>
                  <a:gd name="T8" fmla="*/ 7 w 40"/>
                  <a:gd name="T9" fmla="*/ 9 h 44"/>
                  <a:gd name="T10" fmla="*/ 6 w 40"/>
                  <a:gd name="T11" fmla="*/ 2 h 44"/>
                  <a:gd name="T12" fmla="*/ 14 w 40"/>
                  <a:gd name="T13" fmla="*/ 4 h 44"/>
                  <a:gd name="T14" fmla="*/ 19 w 40"/>
                  <a:gd name="T15" fmla="*/ 3 h 44"/>
                  <a:gd name="T16" fmla="*/ 20 w 40"/>
                  <a:gd name="T17" fmla="*/ 2 h 44"/>
                  <a:gd name="T18" fmla="*/ 20 w 40"/>
                  <a:gd name="T19" fmla="*/ 2 h 44"/>
                  <a:gd name="T20" fmla="*/ 25 w 40"/>
                  <a:gd name="T21" fmla="*/ 0 h 44"/>
                  <a:gd name="T22" fmla="*/ 27 w 40"/>
                  <a:gd name="T23" fmla="*/ 0 h 44"/>
                  <a:gd name="T24" fmla="*/ 27 w 40"/>
                  <a:gd name="T25" fmla="*/ 0 h 44"/>
                  <a:gd name="T26" fmla="*/ 35 w 40"/>
                  <a:gd name="T27" fmla="*/ 7 h 44"/>
                  <a:gd name="T28" fmla="*/ 33 w 40"/>
                  <a:gd name="T29" fmla="*/ 15 h 44"/>
                  <a:gd name="T30" fmla="*/ 33 w 40"/>
                  <a:gd name="T31" fmla="*/ 15 h 44"/>
                  <a:gd name="T32" fmla="*/ 32 w 40"/>
                  <a:gd name="T33" fmla="*/ 23 h 44"/>
                  <a:gd name="T34" fmla="*/ 33 w 40"/>
                  <a:gd name="T35" fmla="*/ 25 h 44"/>
                  <a:gd name="T36" fmla="*/ 33 w 40"/>
                  <a:gd name="T37" fmla="*/ 27 h 44"/>
                  <a:gd name="T38" fmla="*/ 40 w 40"/>
                  <a:gd name="T39"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4">
                    <a:moveTo>
                      <a:pt x="40" y="32"/>
                    </a:moveTo>
                    <a:cubicBezTo>
                      <a:pt x="32" y="40"/>
                      <a:pt x="20" y="44"/>
                      <a:pt x="9" y="42"/>
                    </a:cubicBezTo>
                    <a:cubicBezTo>
                      <a:pt x="6" y="41"/>
                      <a:pt x="3" y="40"/>
                      <a:pt x="0" y="39"/>
                    </a:cubicBezTo>
                    <a:cubicBezTo>
                      <a:pt x="5" y="37"/>
                      <a:pt x="7" y="31"/>
                      <a:pt x="8" y="26"/>
                    </a:cubicBezTo>
                    <a:cubicBezTo>
                      <a:pt x="9" y="21"/>
                      <a:pt x="9" y="15"/>
                      <a:pt x="7" y="9"/>
                    </a:cubicBezTo>
                    <a:cubicBezTo>
                      <a:pt x="7" y="8"/>
                      <a:pt x="4" y="3"/>
                      <a:pt x="6" y="2"/>
                    </a:cubicBezTo>
                    <a:cubicBezTo>
                      <a:pt x="7" y="2"/>
                      <a:pt x="12" y="4"/>
                      <a:pt x="14" y="4"/>
                    </a:cubicBezTo>
                    <a:cubicBezTo>
                      <a:pt x="16" y="4"/>
                      <a:pt x="17" y="3"/>
                      <a:pt x="19" y="3"/>
                    </a:cubicBezTo>
                    <a:cubicBezTo>
                      <a:pt x="20" y="2"/>
                      <a:pt x="20" y="2"/>
                      <a:pt x="20" y="2"/>
                    </a:cubicBezTo>
                    <a:cubicBezTo>
                      <a:pt x="20" y="2"/>
                      <a:pt x="20" y="2"/>
                      <a:pt x="20" y="2"/>
                    </a:cubicBezTo>
                    <a:cubicBezTo>
                      <a:pt x="22" y="2"/>
                      <a:pt x="23" y="1"/>
                      <a:pt x="25" y="0"/>
                    </a:cubicBezTo>
                    <a:cubicBezTo>
                      <a:pt x="26" y="0"/>
                      <a:pt x="26" y="0"/>
                      <a:pt x="27" y="0"/>
                    </a:cubicBezTo>
                    <a:cubicBezTo>
                      <a:pt x="27" y="0"/>
                      <a:pt x="27" y="0"/>
                      <a:pt x="27" y="0"/>
                    </a:cubicBezTo>
                    <a:cubicBezTo>
                      <a:pt x="30" y="3"/>
                      <a:pt x="32" y="5"/>
                      <a:pt x="35" y="7"/>
                    </a:cubicBezTo>
                    <a:cubicBezTo>
                      <a:pt x="34" y="10"/>
                      <a:pt x="33" y="12"/>
                      <a:pt x="33" y="15"/>
                    </a:cubicBezTo>
                    <a:cubicBezTo>
                      <a:pt x="33" y="15"/>
                      <a:pt x="33" y="15"/>
                      <a:pt x="33" y="15"/>
                    </a:cubicBezTo>
                    <a:cubicBezTo>
                      <a:pt x="33" y="18"/>
                      <a:pt x="32" y="20"/>
                      <a:pt x="32" y="23"/>
                    </a:cubicBezTo>
                    <a:cubicBezTo>
                      <a:pt x="32" y="23"/>
                      <a:pt x="32" y="24"/>
                      <a:pt x="33" y="25"/>
                    </a:cubicBezTo>
                    <a:cubicBezTo>
                      <a:pt x="33" y="25"/>
                      <a:pt x="33" y="26"/>
                      <a:pt x="33" y="27"/>
                    </a:cubicBezTo>
                    <a:cubicBezTo>
                      <a:pt x="34" y="30"/>
                      <a:pt x="37" y="32"/>
                      <a:pt x="40" y="32"/>
                    </a:cubicBezTo>
                    <a:close/>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íšlïḑé">
                <a:extLst>
                  <a:ext uri="{FF2B5EF4-FFF2-40B4-BE49-F238E27FC236}">
                    <a16:creationId xmlns:a16="http://schemas.microsoft.com/office/drawing/2014/main" id="{F999C885-E7D5-4053-9ED1-F01B633F2587}"/>
                  </a:ext>
                </a:extLst>
              </p:cNvPr>
              <p:cNvSpPr/>
              <p:nvPr/>
            </p:nvSpPr>
            <p:spPr bwMode="auto">
              <a:xfrm>
                <a:off x="5116513" y="4371975"/>
                <a:ext cx="50800" cy="74613"/>
              </a:xfrm>
              <a:custGeom>
                <a:avLst/>
                <a:gdLst>
                  <a:gd name="T0" fmla="*/ 13 w 15"/>
                  <a:gd name="T1" fmla="*/ 13 h 23"/>
                  <a:gd name="T2" fmla="*/ 12 w 15"/>
                  <a:gd name="T3" fmla="*/ 21 h 23"/>
                  <a:gd name="T4" fmla="*/ 13 w 15"/>
                  <a:gd name="T5" fmla="*/ 23 h 23"/>
                  <a:gd name="T6" fmla="*/ 11 w 15"/>
                  <a:gd name="T7" fmla="*/ 21 h 23"/>
                  <a:gd name="T8" fmla="*/ 7 w 15"/>
                  <a:gd name="T9" fmla="*/ 18 h 23"/>
                  <a:gd name="T10" fmla="*/ 1 w 15"/>
                  <a:gd name="T11" fmla="*/ 6 h 23"/>
                  <a:gd name="T12" fmla="*/ 0 w 15"/>
                  <a:gd name="T13" fmla="*/ 3 h 23"/>
                  <a:gd name="T14" fmla="*/ 0 w 15"/>
                  <a:gd name="T15" fmla="*/ 0 h 23"/>
                  <a:gd name="T16" fmla="*/ 0 w 15"/>
                  <a:gd name="T17" fmla="*/ 0 h 23"/>
                  <a:gd name="T18" fmla="*/ 0 w 15"/>
                  <a:gd name="T19" fmla="*/ 0 h 23"/>
                  <a:gd name="T20" fmla="*/ 8 w 15"/>
                  <a:gd name="T21" fmla="*/ 9 h 23"/>
                  <a:gd name="T22" fmla="*/ 13 w 15"/>
                  <a:gd name="T23" fmla="*/ 13 h 23"/>
                  <a:gd name="T24" fmla="*/ 14 w 15"/>
                  <a:gd name="T25" fmla="*/ 13 h 23"/>
                  <a:gd name="T26" fmla="*/ 15 w 15"/>
                  <a:gd name="T27" fmla="*/ 14 h 23"/>
                  <a:gd name="T28" fmla="*/ 13 w 15"/>
                  <a:gd name="T29"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3" y="13"/>
                    </a:moveTo>
                    <a:cubicBezTo>
                      <a:pt x="13" y="16"/>
                      <a:pt x="12" y="18"/>
                      <a:pt x="12" y="21"/>
                    </a:cubicBezTo>
                    <a:cubicBezTo>
                      <a:pt x="12" y="21"/>
                      <a:pt x="12" y="22"/>
                      <a:pt x="13" y="23"/>
                    </a:cubicBezTo>
                    <a:cubicBezTo>
                      <a:pt x="12" y="22"/>
                      <a:pt x="11" y="21"/>
                      <a:pt x="11" y="21"/>
                    </a:cubicBezTo>
                    <a:cubicBezTo>
                      <a:pt x="10" y="20"/>
                      <a:pt x="9" y="19"/>
                      <a:pt x="7" y="18"/>
                    </a:cubicBezTo>
                    <a:cubicBezTo>
                      <a:pt x="4" y="14"/>
                      <a:pt x="3" y="10"/>
                      <a:pt x="1" y="6"/>
                    </a:cubicBezTo>
                    <a:cubicBezTo>
                      <a:pt x="1" y="5"/>
                      <a:pt x="0" y="4"/>
                      <a:pt x="0" y="3"/>
                    </a:cubicBezTo>
                    <a:cubicBezTo>
                      <a:pt x="0" y="2"/>
                      <a:pt x="0" y="1"/>
                      <a:pt x="0" y="0"/>
                    </a:cubicBezTo>
                    <a:cubicBezTo>
                      <a:pt x="0" y="0"/>
                      <a:pt x="0" y="0"/>
                      <a:pt x="0" y="0"/>
                    </a:cubicBezTo>
                    <a:cubicBezTo>
                      <a:pt x="0" y="0"/>
                      <a:pt x="0" y="0"/>
                      <a:pt x="0" y="0"/>
                    </a:cubicBezTo>
                    <a:cubicBezTo>
                      <a:pt x="3" y="3"/>
                      <a:pt x="5" y="7"/>
                      <a:pt x="8" y="9"/>
                    </a:cubicBezTo>
                    <a:cubicBezTo>
                      <a:pt x="9" y="10"/>
                      <a:pt x="11" y="12"/>
                      <a:pt x="13" y="13"/>
                    </a:cubicBezTo>
                    <a:cubicBezTo>
                      <a:pt x="14" y="13"/>
                      <a:pt x="14" y="13"/>
                      <a:pt x="14" y="13"/>
                    </a:cubicBezTo>
                    <a:cubicBezTo>
                      <a:pt x="14" y="13"/>
                      <a:pt x="15" y="13"/>
                      <a:pt x="15" y="14"/>
                    </a:cubicBezTo>
                    <a:cubicBezTo>
                      <a:pt x="14" y="13"/>
                      <a:pt x="14" y="13"/>
                      <a:pt x="13" y="13"/>
                    </a:cubicBezTo>
                    <a:close/>
                  </a:path>
                </a:pathLst>
              </a:custGeom>
              <a:solidFill>
                <a:srgbClr val="E17D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iṡlîďé">
                <a:extLst>
                  <a:ext uri="{FF2B5EF4-FFF2-40B4-BE49-F238E27FC236}">
                    <a16:creationId xmlns:a16="http://schemas.microsoft.com/office/drawing/2014/main" id="{8C8512C8-0064-46AC-A412-168DC57A0352}"/>
                  </a:ext>
                </a:extLst>
              </p:cNvPr>
              <p:cNvSpPr/>
              <p:nvPr/>
            </p:nvSpPr>
            <p:spPr bwMode="auto">
              <a:xfrm>
                <a:off x="5040313" y="4191000"/>
                <a:ext cx="212725" cy="239713"/>
              </a:xfrm>
              <a:custGeom>
                <a:avLst/>
                <a:gdLst>
                  <a:gd name="T0" fmla="*/ 28 w 64"/>
                  <a:gd name="T1" fmla="*/ 65 h 73"/>
                  <a:gd name="T2" fmla="*/ 33 w 64"/>
                  <a:gd name="T3" fmla="*/ 60 h 73"/>
                  <a:gd name="T4" fmla="*/ 41 w 64"/>
                  <a:gd name="T5" fmla="*/ 43 h 73"/>
                  <a:gd name="T6" fmla="*/ 49 w 64"/>
                  <a:gd name="T7" fmla="*/ 34 h 73"/>
                  <a:gd name="T8" fmla="*/ 58 w 64"/>
                  <a:gd name="T9" fmla="*/ 29 h 73"/>
                  <a:gd name="T10" fmla="*/ 64 w 64"/>
                  <a:gd name="T11" fmla="*/ 15 h 73"/>
                  <a:gd name="T12" fmla="*/ 60 w 64"/>
                  <a:gd name="T13" fmla="*/ 0 h 73"/>
                  <a:gd name="T14" fmla="*/ 52 w 64"/>
                  <a:gd name="T15" fmla="*/ 3 h 73"/>
                  <a:gd name="T16" fmla="*/ 28 w 64"/>
                  <a:gd name="T17" fmla="*/ 4 h 73"/>
                  <a:gd name="T18" fmla="*/ 7 w 64"/>
                  <a:gd name="T19" fmla="*/ 14 h 73"/>
                  <a:gd name="T20" fmla="*/ 0 w 64"/>
                  <a:gd name="T21" fmla="*/ 38 h 73"/>
                  <a:gd name="T22" fmla="*/ 1 w 64"/>
                  <a:gd name="T23" fmla="*/ 51 h 73"/>
                  <a:gd name="T24" fmla="*/ 8 w 64"/>
                  <a:gd name="T25" fmla="*/ 66 h 73"/>
                  <a:gd name="T26" fmla="*/ 28 w 64"/>
                  <a:gd name="T27"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3">
                    <a:moveTo>
                      <a:pt x="28" y="65"/>
                    </a:moveTo>
                    <a:cubicBezTo>
                      <a:pt x="30" y="64"/>
                      <a:pt x="32" y="62"/>
                      <a:pt x="33" y="60"/>
                    </a:cubicBezTo>
                    <a:cubicBezTo>
                      <a:pt x="37" y="55"/>
                      <a:pt x="38" y="48"/>
                      <a:pt x="41" y="43"/>
                    </a:cubicBezTo>
                    <a:cubicBezTo>
                      <a:pt x="43" y="39"/>
                      <a:pt x="46" y="36"/>
                      <a:pt x="49" y="34"/>
                    </a:cubicBezTo>
                    <a:cubicBezTo>
                      <a:pt x="52" y="32"/>
                      <a:pt x="55" y="31"/>
                      <a:pt x="58" y="29"/>
                    </a:cubicBezTo>
                    <a:cubicBezTo>
                      <a:pt x="62" y="25"/>
                      <a:pt x="64" y="20"/>
                      <a:pt x="64" y="15"/>
                    </a:cubicBezTo>
                    <a:cubicBezTo>
                      <a:pt x="64" y="10"/>
                      <a:pt x="62" y="5"/>
                      <a:pt x="60" y="0"/>
                    </a:cubicBezTo>
                    <a:cubicBezTo>
                      <a:pt x="58" y="2"/>
                      <a:pt x="55" y="3"/>
                      <a:pt x="52" y="3"/>
                    </a:cubicBezTo>
                    <a:cubicBezTo>
                      <a:pt x="44" y="4"/>
                      <a:pt x="36" y="4"/>
                      <a:pt x="28" y="4"/>
                    </a:cubicBezTo>
                    <a:cubicBezTo>
                      <a:pt x="20" y="5"/>
                      <a:pt x="12" y="8"/>
                      <a:pt x="7" y="14"/>
                    </a:cubicBezTo>
                    <a:cubicBezTo>
                      <a:pt x="1" y="20"/>
                      <a:pt x="0" y="29"/>
                      <a:pt x="0" y="38"/>
                    </a:cubicBezTo>
                    <a:cubicBezTo>
                      <a:pt x="0" y="42"/>
                      <a:pt x="0" y="46"/>
                      <a:pt x="1" y="51"/>
                    </a:cubicBezTo>
                    <a:cubicBezTo>
                      <a:pt x="2" y="56"/>
                      <a:pt x="4" y="61"/>
                      <a:pt x="8" y="66"/>
                    </a:cubicBezTo>
                    <a:cubicBezTo>
                      <a:pt x="14" y="73"/>
                      <a:pt x="22" y="71"/>
                      <a:pt x="28" y="65"/>
                    </a:cubicBezTo>
                    <a:close/>
                  </a:path>
                </a:pathLst>
              </a:custGeom>
              <a:solidFill>
                <a:srgbClr val="3C69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iSḻïḋé">
                <a:extLst>
                  <a:ext uri="{FF2B5EF4-FFF2-40B4-BE49-F238E27FC236}">
                    <a16:creationId xmlns:a16="http://schemas.microsoft.com/office/drawing/2014/main" id="{E7247E09-197B-4C6D-AC14-ECE7CE1C8C39}"/>
                  </a:ext>
                </a:extLst>
              </p:cNvPr>
              <p:cNvSpPr/>
              <p:nvPr/>
            </p:nvSpPr>
            <p:spPr bwMode="auto">
              <a:xfrm>
                <a:off x="5159376" y="4314825"/>
                <a:ext cx="33338" cy="53975"/>
              </a:xfrm>
              <a:custGeom>
                <a:avLst/>
                <a:gdLst>
                  <a:gd name="T0" fmla="*/ 7 w 10"/>
                  <a:gd name="T1" fmla="*/ 3 h 16"/>
                  <a:gd name="T2" fmla="*/ 5 w 10"/>
                  <a:gd name="T3" fmla="*/ 0 h 16"/>
                  <a:gd name="T4" fmla="*/ 1 w 10"/>
                  <a:gd name="T5" fmla="*/ 1 h 16"/>
                  <a:gd name="T6" fmla="*/ 0 w 10"/>
                  <a:gd name="T7" fmla="*/ 3 h 16"/>
                  <a:gd name="T8" fmla="*/ 1 w 10"/>
                  <a:gd name="T9" fmla="*/ 6 h 16"/>
                  <a:gd name="T10" fmla="*/ 6 w 10"/>
                  <a:gd name="T11" fmla="*/ 15 h 16"/>
                  <a:gd name="T12" fmla="*/ 7 w 10"/>
                  <a:gd name="T13" fmla="*/ 15 h 16"/>
                  <a:gd name="T14" fmla="*/ 8 w 10"/>
                  <a:gd name="T15" fmla="*/ 15 h 16"/>
                  <a:gd name="T16" fmla="*/ 9 w 10"/>
                  <a:gd name="T17" fmla="*/ 12 h 16"/>
                  <a:gd name="T18" fmla="*/ 10 w 10"/>
                  <a:gd name="T19" fmla="*/ 8 h 16"/>
                  <a:gd name="T20" fmla="*/ 9 w 10"/>
                  <a:gd name="T21" fmla="*/ 8 h 16"/>
                  <a:gd name="T22" fmla="*/ 7 w 10"/>
                  <a:gd name="T2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6">
                    <a:moveTo>
                      <a:pt x="7" y="3"/>
                    </a:moveTo>
                    <a:cubicBezTo>
                      <a:pt x="6" y="2"/>
                      <a:pt x="6" y="1"/>
                      <a:pt x="5" y="0"/>
                    </a:cubicBezTo>
                    <a:cubicBezTo>
                      <a:pt x="3" y="0"/>
                      <a:pt x="2" y="0"/>
                      <a:pt x="1" y="1"/>
                    </a:cubicBezTo>
                    <a:cubicBezTo>
                      <a:pt x="0" y="1"/>
                      <a:pt x="0" y="2"/>
                      <a:pt x="0" y="3"/>
                    </a:cubicBezTo>
                    <a:cubicBezTo>
                      <a:pt x="0" y="4"/>
                      <a:pt x="1" y="5"/>
                      <a:pt x="1" y="6"/>
                    </a:cubicBezTo>
                    <a:cubicBezTo>
                      <a:pt x="2" y="9"/>
                      <a:pt x="4" y="12"/>
                      <a:pt x="6" y="15"/>
                    </a:cubicBezTo>
                    <a:cubicBezTo>
                      <a:pt x="6" y="15"/>
                      <a:pt x="7" y="16"/>
                      <a:pt x="7" y="15"/>
                    </a:cubicBezTo>
                    <a:cubicBezTo>
                      <a:pt x="8" y="15"/>
                      <a:pt x="8" y="15"/>
                      <a:pt x="8" y="15"/>
                    </a:cubicBezTo>
                    <a:cubicBezTo>
                      <a:pt x="8" y="14"/>
                      <a:pt x="9" y="13"/>
                      <a:pt x="9" y="12"/>
                    </a:cubicBezTo>
                    <a:cubicBezTo>
                      <a:pt x="10" y="11"/>
                      <a:pt x="10" y="9"/>
                      <a:pt x="10" y="8"/>
                    </a:cubicBezTo>
                    <a:cubicBezTo>
                      <a:pt x="9" y="8"/>
                      <a:pt x="9" y="8"/>
                      <a:pt x="9" y="8"/>
                    </a:cubicBezTo>
                    <a:cubicBezTo>
                      <a:pt x="8" y="7"/>
                      <a:pt x="8" y="4"/>
                      <a:pt x="7" y="3"/>
                    </a:cubicBezTo>
                    <a:close/>
                  </a:path>
                </a:pathLst>
              </a:custGeom>
              <a:solidFill>
                <a:srgbClr val="EBA7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išļiḑe">
                <a:extLst>
                  <a:ext uri="{FF2B5EF4-FFF2-40B4-BE49-F238E27FC236}">
                    <a16:creationId xmlns:a16="http://schemas.microsoft.com/office/drawing/2014/main" id="{DF219AEA-3B3F-4799-BD18-EE77F51CA86A}"/>
                  </a:ext>
                </a:extLst>
              </p:cNvPr>
              <p:cNvSpPr/>
              <p:nvPr/>
            </p:nvSpPr>
            <p:spPr bwMode="auto">
              <a:xfrm>
                <a:off x="5027613" y="5594350"/>
                <a:ext cx="161925" cy="128588"/>
              </a:xfrm>
              <a:custGeom>
                <a:avLst/>
                <a:gdLst>
                  <a:gd name="T0" fmla="*/ 1 w 49"/>
                  <a:gd name="T1" fmla="*/ 25 h 39"/>
                  <a:gd name="T2" fmla="*/ 1 w 49"/>
                  <a:gd name="T3" fmla="*/ 32 h 39"/>
                  <a:gd name="T4" fmla="*/ 12 w 49"/>
                  <a:gd name="T5" fmla="*/ 38 h 39"/>
                  <a:gd name="T6" fmla="*/ 25 w 49"/>
                  <a:gd name="T7" fmla="*/ 33 h 39"/>
                  <a:gd name="T8" fmla="*/ 43 w 49"/>
                  <a:gd name="T9" fmla="*/ 20 h 39"/>
                  <a:gd name="T10" fmla="*/ 48 w 49"/>
                  <a:gd name="T11" fmla="*/ 13 h 39"/>
                  <a:gd name="T12" fmla="*/ 48 w 49"/>
                  <a:gd name="T13" fmla="*/ 5 h 39"/>
                  <a:gd name="T14" fmla="*/ 36 w 49"/>
                  <a:gd name="T15" fmla="*/ 2 h 39"/>
                  <a:gd name="T16" fmla="*/ 24 w 49"/>
                  <a:gd name="T17" fmla="*/ 7 h 39"/>
                  <a:gd name="T18" fmla="*/ 10 w 49"/>
                  <a:gd name="T19" fmla="*/ 14 h 39"/>
                  <a:gd name="T20" fmla="*/ 1 w 49"/>
                  <a:gd name="T2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39">
                    <a:moveTo>
                      <a:pt x="1" y="25"/>
                    </a:moveTo>
                    <a:cubicBezTo>
                      <a:pt x="0" y="27"/>
                      <a:pt x="0" y="30"/>
                      <a:pt x="1" y="32"/>
                    </a:cubicBezTo>
                    <a:cubicBezTo>
                      <a:pt x="2" y="36"/>
                      <a:pt x="7" y="39"/>
                      <a:pt x="12" y="38"/>
                    </a:cubicBezTo>
                    <a:cubicBezTo>
                      <a:pt x="17" y="38"/>
                      <a:pt x="21" y="35"/>
                      <a:pt x="25" y="33"/>
                    </a:cubicBezTo>
                    <a:cubicBezTo>
                      <a:pt x="31" y="29"/>
                      <a:pt x="37" y="25"/>
                      <a:pt x="43" y="20"/>
                    </a:cubicBezTo>
                    <a:cubicBezTo>
                      <a:pt x="45" y="18"/>
                      <a:pt x="47" y="16"/>
                      <a:pt x="48" y="13"/>
                    </a:cubicBezTo>
                    <a:cubicBezTo>
                      <a:pt x="49" y="11"/>
                      <a:pt x="49" y="8"/>
                      <a:pt x="48" y="5"/>
                    </a:cubicBezTo>
                    <a:cubicBezTo>
                      <a:pt x="46" y="1"/>
                      <a:pt x="41" y="0"/>
                      <a:pt x="36" y="2"/>
                    </a:cubicBezTo>
                    <a:cubicBezTo>
                      <a:pt x="32" y="3"/>
                      <a:pt x="28" y="5"/>
                      <a:pt x="24" y="7"/>
                    </a:cubicBezTo>
                    <a:cubicBezTo>
                      <a:pt x="19" y="10"/>
                      <a:pt x="16" y="12"/>
                      <a:pt x="10" y="14"/>
                    </a:cubicBezTo>
                    <a:cubicBezTo>
                      <a:pt x="4" y="16"/>
                      <a:pt x="2" y="19"/>
                      <a:pt x="1" y="25"/>
                    </a:cubicBezTo>
                    <a:close/>
                  </a:path>
                </a:pathLst>
              </a:custGeom>
              <a:solidFill>
                <a:srgbClr val="6D9A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íṧ1íḓe">
                <a:extLst>
                  <a:ext uri="{FF2B5EF4-FFF2-40B4-BE49-F238E27FC236}">
                    <a16:creationId xmlns:a16="http://schemas.microsoft.com/office/drawing/2014/main" id="{6953067E-572F-4E33-A96C-3AC8A34664C7}"/>
                  </a:ext>
                </a:extLst>
              </p:cNvPr>
              <p:cNvSpPr/>
              <p:nvPr/>
            </p:nvSpPr>
            <p:spPr bwMode="auto">
              <a:xfrm>
                <a:off x="5002213" y="4872038"/>
                <a:ext cx="168275" cy="804863"/>
              </a:xfrm>
              <a:custGeom>
                <a:avLst/>
                <a:gdLst>
                  <a:gd name="T0" fmla="*/ 1 w 51"/>
                  <a:gd name="T1" fmla="*/ 33 h 244"/>
                  <a:gd name="T2" fmla="*/ 5 w 51"/>
                  <a:gd name="T3" fmla="*/ 75 h 244"/>
                  <a:gd name="T4" fmla="*/ 10 w 51"/>
                  <a:gd name="T5" fmla="*/ 120 h 244"/>
                  <a:gd name="T6" fmla="*/ 10 w 51"/>
                  <a:gd name="T7" fmla="*/ 133 h 244"/>
                  <a:gd name="T8" fmla="*/ 5 w 51"/>
                  <a:gd name="T9" fmla="*/ 155 h 244"/>
                  <a:gd name="T10" fmla="*/ 5 w 51"/>
                  <a:gd name="T11" fmla="*/ 193 h 244"/>
                  <a:gd name="T12" fmla="*/ 7 w 51"/>
                  <a:gd name="T13" fmla="*/ 218 h 244"/>
                  <a:gd name="T14" fmla="*/ 11 w 51"/>
                  <a:gd name="T15" fmla="*/ 241 h 244"/>
                  <a:gd name="T16" fmla="*/ 25 w 51"/>
                  <a:gd name="T17" fmla="*/ 238 h 244"/>
                  <a:gd name="T18" fmla="*/ 35 w 51"/>
                  <a:gd name="T19" fmla="*/ 174 h 244"/>
                  <a:gd name="T20" fmla="*/ 40 w 51"/>
                  <a:gd name="T21" fmla="*/ 154 h 244"/>
                  <a:gd name="T22" fmla="*/ 42 w 51"/>
                  <a:gd name="T23" fmla="*/ 131 h 244"/>
                  <a:gd name="T24" fmla="*/ 48 w 51"/>
                  <a:gd name="T25" fmla="*/ 43 h 244"/>
                  <a:gd name="T26" fmla="*/ 42 w 51"/>
                  <a:gd name="T27" fmla="*/ 9 h 244"/>
                  <a:gd name="T28" fmla="*/ 41 w 51"/>
                  <a:gd name="T29" fmla="*/ 6 h 244"/>
                  <a:gd name="T30" fmla="*/ 38 w 51"/>
                  <a:gd name="T31" fmla="*/ 5 h 244"/>
                  <a:gd name="T32" fmla="*/ 20 w 51"/>
                  <a:gd name="T33" fmla="*/ 2 h 244"/>
                  <a:gd name="T34" fmla="*/ 9 w 51"/>
                  <a:gd name="T35" fmla="*/ 3 h 244"/>
                  <a:gd name="T36" fmla="*/ 4 w 51"/>
                  <a:gd name="T37" fmla="*/ 17 h 244"/>
                  <a:gd name="T38" fmla="*/ 1 w 51"/>
                  <a:gd name="T39" fmla="*/ 3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244">
                    <a:moveTo>
                      <a:pt x="1" y="33"/>
                    </a:moveTo>
                    <a:cubicBezTo>
                      <a:pt x="0" y="47"/>
                      <a:pt x="3" y="61"/>
                      <a:pt x="5" y="75"/>
                    </a:cubicBezTo>
                    <a:cubicBezTo>
                      <a:pt x="7" y="90"/>
                      <a:pt x="9" y="105"/>
                      <a:pt x="10" y="120"/>
                    </a:cubicBezTo>
                    <a:cubicBezTo>
                      <a:pt x="10" y="124"/>
                      <a:pt x="11" y="129"/>
                      <a:pt x="10" y="133"/>
                    </a:cubicBezTo>
                    <a:cubicBezTo>
                      <a:pt x="9" y="141"/>
                      <a:pt x="7" y="148"/>
                      <a:pt x="5" y="155"/>
                    </a:cubicBezTo>
                    <a:cubicBezTo>
                      <a:pt x="2" y="167"/>
                      <a:pt x="4" y="180"/>
                      <a:pt x="5" y="193"/>
                    </a:cubicBezTo>
                    <a:cubicBezTo>
                      <a:pt x="6" y="201"/>
                      <a:pt x="7" y="209"/>
                      <a:pt x="7" y="218"/>
                    </a:cubicBezTo>
                    <a:cubicBezTo>
                      <a:pt x="8" y="226"/>
                      <a:pt x="9" y="234"/>
                      <a:pt x="11" y="241"/>
                    </a:cubicBezTo>
                    <a:cubicBezTo>
                      <a:pt x="18" y="244"/>
                      <a:pt x="22" y="241"/>
                      <a:pt x="25" y="238"/>
                    </a:cubicBezTo>
                    <a:cubicBezTo>
                      <a:pt x="26" y="217"/>
                      <a:pt x="30" y="195"/>
                      <a:pt x="35" y="174"/>
                    </a:cubicBezTo>
                    <a:cubicBezTo>
                      <a:pt x="37" y="167"/>
                      <a:pt x="39" y="161"/>
                      <a:pt x="40" y="154"/>
                    </a:cubicBezTo>
                    <a:cubicBezTo>
                      <a:pt x="42" y="146"/>
                      <a:pt x="42" y="139"/>
                      <a:pt x="42" y="131"/>
                    </a:cubicBezTo>
                    <a:cubicBezTo>
                      <a:pt x="44" y="101"/>
                      <a:pt x="51" y="72"/>
                      <a:pt x="48" y="43"/>
                    </a:cubicBezTo>
                    <a:cubicBezTo>
                      <a:pt x="47" y="31"/>
                      <a:pt x="45" y="20"/>
                      <a:pt x="42" y="9"/>
                    </a:cubicBezTo>
                    <a:cubicBezTo>
                      <a:pt x="42" y="8"/>
                      <a:pt x="42" y="7"/>
                      <a:pt x="41" y="6"/>
                    </a:cubicBezTo>
                    <a:cubicBezTo>
                      <a:pt x="40" y="5"/>
                      <a:pt x="39" y="5"/>
                      <a:pt x="38" y="5"/>
                    </a:cubicBezTo>
                    <a:cubicBezTo>
                      <a:pt x="32" y="4"/>
                      <a:pt x="26" y="3"/>
                      <a:pt x="20" y="2"/>
                    </a:cubicBezTo>
                    <a:cubicBezTo>
                      <a:pt x="16" y="1"/>
                      <a:pt x="11" y="0"/>
                      <a:pt x="9" y="3"/>
                    </a:cubicBezTo>
                    <a:cubicBezTo>
                      <a:pt x="6" y="6"/>
                      <a:pt x="5" y="13"/>
                      <a:pt x="4" y="17"/>
                    </a:cubicBezTo>
                    <a:cubicBezTo>
                      <a:pt x="3" y="22"/>
                      <a:pt x="2" y="27"/>
                      <a:pt x="1" y="33"/>
                    </a:cubicBezTo>
                    <a:close/>
                  </a:path>
                </a:pathLst>
              </a:custGeom>
              <a:solidFill>
                <a:srgbClr val="3C69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î$ḷîḓê">
                <a:extLst>
                  <a:ext uri="{FF2B5EF4-FFF2-40B4-BE49-F238E27FC236}">
                    <a16:creationId xmlns:a16="http://schemas.microsoft.com/office/drawing/2014/main" id="{A8D27C7F-C74A-4A61-8AB8-F67485C079E0}"/>
                  </a:ext>
                </a:extLst>
              </p:cNvPr>
              <p:cNvSpPr/>
              <p:nvPr/>
            </p:nvSpPr>
            <p:spPr bwMode="auto">
              <a:xfrm>
                <a:off x="5226051" y="5634038"/>
                <a:ext cx="192088" cy="131763"/>
              </a:xfrm>
              <a:custGeom>
                <a:avLst/>
                <a:gdLst>
                  <a:gd name="T0" fmla="*/ 1 w 58"/>
                  <a:gd name="T1" fmla="*/ 25 h 40"/>
                  <a:gd name="T2" fmla="*/ 1 w 58"/>
                  <a:gd name="T3" fmla="*/ 32 h 40"/>
                  <a:gd name="T4" fmla="*/ 12 w 58"/>
                  <a:gd name="T5" fmla="*/ 40 h 40"/>
                  <a:gd name="T6" fmla="*/ 26 w 58"/>
                  <a:gd name="T7" fmla="*/ 35 h 40"/>
                  <a:gd name="T8" fmla="*/ 46 w 58"/>
                  <a:gd name="T9" fmla="*/ 23 h 40"/>
                  <a:gd name="T10" fmla="*/ 56 w 58"/>
                  <a:gd name="T11" fmla="*/ 14 h 40"/>
                  <a:gd name="T12" fmla="*/ 53 w 58"/>
                  <a:gd name="T13" fmla="*/ 2 h 40"/>
                  <a:gd name="T14" fmla="*/ 39 w 58"/>
                  <a:gd name="T15" fmla="*/ 4 h 40"/>
                  <a:gd name="T16" fmla="*/ 24 w 58"/>
                  <a:gd name="T17" fmla="*/ 8 h 40"/>
                  <a:gd name="T18" fmla="*/ 5 w 58"/>
                  <a:gd name="T19" fmla="*/ 11 h 40"/>
                  <a:gd name="T20" fmla="*/ 1 w 58"/>
                  <a:gd name="T21"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0">
                    <a:moveTo>
                      <a:pt x="1" y="25"/>
                    </a:moveTo>
                    <a:cubicBezTo>
                      <a:pt x="0" y="28"/>
                      <a:pt x="0" y="30"/>
                      <a:pt x="1" y="32"/>
                    </a:cubicBezTo>
                    <a:cubicBezTo>
                      <a:pt x="2" y="37"/>
                      <a:pt x="7" y="40"/>
                      <a:pt x="12" y="40"/>
                    </a:cubicBezTo>
                    <a:cubicBezTo>
                      <a:pt x="17" y="39"/>
                      <a:pt x="22" y="37"/>
                      <a:pt x="26" y="35"/>
                    </a:cubicBezTo>
                    <a:cubicBezTo>
                      <a:pt x="33" y="31"/>
                      <a:pt x="40" y="27"/>
                      <a:pt x="46" y="23"/>
                    </a:cubicBezTo>
                    <a:cubicBezTo>
                      <a:pt x="50" y="21"/>
                      <a:pt x="54" y="18"/>
                      <a:pt x="56" y="14"/>
                    </a:cubicBezTo>
                    <a:cubicBezTo>
                      <a:pt x="58" y="10"/>
                      <a:pt x="57" y="4"/>
                      <a:pt x="53" y="2"/>
                    </a:cubicBezTo>
                    <a:cubicBezTo>
                      <a:pt x="49" y="0"/>
                      <a:pt x="44" y="2"/>
                      <a:pt x="39" y="4"/>
                    </a:cubicBezTo>
                    <a:cubicBezTo>
                      <a:pt x="34" y="6"/>
                      <a:pt x="29" y="7"/>
                      <a:pt x="24" y="8"/>
                    </a:cubicBezTo>
                    <a:cubicBezTo>
                      <a:pt x="19" y="9"/>
                      <a:pt x="10" y="9"/>
                      <a:pt x="5" y="11"/>
                    </a:cubicBezTo>
                    <a:cubicBezTo>
                      <a:pt x="1" y="13"/>
                      <a:pt x="2" y="21"/>
                      <a:pt x="1" y="25"/>
                    </a:cubicBezTo>
                    <a:close/>
                  </a:path>
                </a:pathLst>
              </a:custGeom>
              <a:solidFill>
                <a:srgbClr val="6D9A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3" name="iṩḻîḋê">
                <a:extLst>
                  <a:ext uri="{FF2B5EF4-FFF2-40B4-BE49-F238E27FC236}">
                    <a16:creationId xmlns:a16="http://schemas.microsoft.com/office/drawing/2014/main" id="{BDF3E12D-2017-4D19-850A-4542822FEBBD}"/>
                  </a:ext>
                </a:extLst>
              </p:cNvPr>
              <p:cNvSpPr/>
              <p:nvPr/>
            </p:nvSpPr>
            <p:spPr bwMode="auto">
              <a:xfrm>
                <a:off x="5070476" y="4875213"/>
                <a:ext cx="271463" cy="820738"/>
              </a:xfrm>
              <a:custGeom>
                <a:avLst/>
                <a:gdLst>
                  <a:gd name="T0" fmla="*/ 16 w 82"/>
                  <a:gd name="T1" fmla="*/ 58 h 249"/>
                  <a:gd name="T2" fmla="*/ 25 w 82"/>
                  <a:gd name="T3" fmla="*/ 71 h 249"/>
                  <a:gd name="T4" fmla="*/ 33 w 82"/>
                  <a:gd name="T5" fmla="*/ 91 h 249"/>
                  <a:gd name="T6" fmla="*/ 46 w 82"/>
                  <a:gd name="T7" fmla="*/ 150 h 249"/>
                  <a:gd name="T8" fmla="*/ 43 w 82"/>
                  <a:gd name="T9" fmla="*/ 192 h 249"/>
                  <a:gd name="T10" fmla="*/ 45 w 82"/>
                  <a:gd name="T11" fmla="*/ 220 h 249"/>
                  <a:gd name="T12" fmla="*/ 47 w 82"/>
                  <a:gd name="T13" fmla="*/ 249 h 249"/>
                  <a:gd name="T14" fmla="*/ 70 w 82"/>
                  <a:gd name="T15" fmla="*/ 244 h 249"/>
                  <a:gd name="T16" fmla="*/ 75 w 82"/>
                  <a:gd name="T17" fmla="*/ 173 h 249"/>
                  <a:gd name="T18" fmla="*/ 80 w 82"/>
                  <a:gd name="T19" fmla="*/ 139 h 249"/>
                  <a:gd name="T20" fmla="*/ 77 w 82"/>
                  <a:gd name="T21" fmla="*/ 77 h 249"/>
                  <a:gd name="T22" fmla="*/ 62 w 82"/>
                  <a:gd name="T23" fmla="*/ 0 h 249"/>
                  <a:gd name="T24" fmla="*/ 14 w 82"/>
                  <a:gd name="T25" fmla="*/ 6 h 249"/>
                  <a:gd name="T26" fmla="*/ 6 w 82"/>
                  <a:gd name="T27" fmla="*/ 35 h 249"/>
                  <a:gd name="T28" fmla="*/ 16 w 82"/>
                  <a:gd name="T29" fmla="*/ 5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249">
                    <a:moveTo>
                      <a:pt x="16" y="58"/>
                    </a:moveTo>
                    <a:cubicBezTo>
                      <a:pt x="19" y="62"/>
                      <a:pt x="22" y="66"/>
                      <a:pt x="25" y="71"/>
                    </a:cubicBezTo>
                    <a:cubicBezTo>
                      <a:pt x="29" y="77"/>
                      <a:pt x="31" y="84"/>
                      <a:pt x="33" y="91"/>
                    </a:cubicBezTo>
                    <a:cubicBezTo>
                      <a:pt x="40" y="110"/>
                      <a:pt x="46" y="130"/>
                      <a:pt x="46" y="150"/>
                    </a:cubicBezTo>
                    <a:cubicBezTo>
                      <a:pt x="46" y="164"/>
                      <a:pt x="44" y="178"/>
                      <a:pt x="43" y="192"/>
                    </a:cubicBezTo>
                    <a:cubicBezTo>
                      <a:pt x="43" y="201"/>
                      <a:pt x="44" y="211"/>
                      <a:pt x="45" y="220"/>
                    </a:cubicBezTo>
                    <a:cubicBezTo>
                      <a:pt x="46" y="230"/>
                      <a:pt x="46" y="239"/>
                      <a:pt x="47" y="249"/>
                    </a:cubicBezTo>
                    <a:cubicBezTo>
                      <a:pt x="55" y="249"/>
                      <a:pt x="63" y="248"/>
                      <a:pt x="70" y="244"/>
                    </a:cubicBezTo>
                    <a:cubicBezTo>
                      <a:pt x="68" y="220"/>
                      <a:pt x="71" y="197"/>
                      <a:pt x="75" y="173"/>
                    </a:cubicBezTo>
                    <a:cubicBezTo>
                      <a:pt x="77" y="162"/>
                      <a:pt x="79" y="151"/>
                      <a:pt x="80" y="139"/>
                    </a:cubicBezTo>
                    <a:cubicBezTo>
                      <a:pt x="82" y="118"/>
                      <a:pt x="80" y="97"/>
                      <a:pt x="77" y="77"/>
                    </a:cubicBezTo>
                    <a:cubicBezTo>
                      <a:pt x="74" y="51"/>
                      <a:pt x="71" y="25"/>
                      <a:pt x="62" y="0"/>
                    </a:cubicBezTo>
                    <a:cubicBezTo>
                      <a:pt x="62" y="2"/>
                      <a:pt x="18" y="6"/>
                      <a:pt x="14" y="6"/>
                    </a:cubicBezTo>
                    <a:cubicBezTo>
                      <a:pt x="0" y="8"/>
                      <a:pt x="4" y="25"/>
                      <a:pt x="6" y="35"/>
                    </a:cubicBezTo>
                    <a:cubicBezTo>
                      <a:pt x="8" y="43"/>
                      <a:pt x="11" y="51"/>
                      <a:pt x="16" y="58"/>
                    </a:cubicBezTo>
                    <a:close/>
                  </a:path>
                </a:pathLst>
              </a:custGeom>
              <a:solidFill>
                <a:srgbClr val="3C69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i$liḓê">
                <a:extLst>
                  <a:ext uri="{FF2B5EF4-FFF2-40B4-BE49-F238E27FC236}">
                    <a16:creationId xmlns:a16="http://schemas.microsoft.com/office/drawing/2014/main" id="{C60BB0FB-9B79-4D50-8DD0-3031D716C722}"/>
                  </a:ext>
                </a:extLst>
              </p:cNvPr>
              <p:cNvSpPr/>
              <p:nvPr/>
            </p:nvSpPr>
            <p:spPr bwMode="auto">
              <a:xfrm>
                <a:off x="5051426" y="5024438"/>
                <a:ext cx="104775" cy="636588"/>
              </a:xfrm>
              <a:custGeom>
                <a:avLst/>
                <a:gdLst>
                  <a:gd name="T0" fmla="*/ 12 w 32"/>
                  <a:gd name="T1" fmla="*/ 73 h 193"/>
                  <a:gd name="T2" fmla="*/ 15 w 32"/>
                  <a:gd name="T3" fmla="*/ 87 h 193"/>
                  <a:gd name="T4" fmla="*/ 15 w 32"/>
                  <a:gd name="T5" fmla="*/ 104 h 193"/>
                  <a:gd name="T6" fmla="*/ 13 w 32"/>
                  <a:gd name="T7" fmla="*/ 123 h 193"/>
                  <a:gd name="T8" fmla="*/ 8 w 32"/>
                  <a:gd name="T9" fmla="*/ 173 h 193"/>
                  <a:gd name="T10" fmla="*/ 10 w 32"/>
                  <a:gd name="T11" fmla="*/ 193 h 193"/>
                  <a:gd name="T12" fmla="*/ 23 w 32"/>
                  <a:gd name="T13" fmla="*/ 130 h 193"/>
                  <a:gd name="T14" fmla="*/ 30 w 32"/>
                  <a:gd name="T15" fmla="*/ 56 h 193"/>
                  <a:gd name="T16" fmla="*/ 32 w 32"/>
                  <a:gd name="T17" fmla="*/ 35 h 193"/>
                  <a:gd name="T18" fmla="*/ 30 w 32"/>
                  <a:gd name="T19" fmla="*/ 24 h 193"/>
                  <a:gd name="T20" fmla="*/ 22 w 32"/>
                  <a:gd name="T21" fmla="*/ 17 h 193"/>
                  <a:gd name="T22" fmla="*/ 2 w 32"/>
                  <a:gd name="T23" fmla="*/ 0 h 193"/>
                  <a:gd name="T24" fmla="*/ 2 w 32"/>
                  <a:gd name="T25" fmla="*/ 15 h 193"/>
                  <a:gd name="T26" fmla="*/ 4 w 32"/>
                  <a:gd name="T27" fmla="*/ 35 h 193"/>
                  <a:gd name="T28" fmla="*/ 12 w 32"/>
                  <a:gd name="T29" fmla="*/ 7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93">
                    <a:moveTo>
                      <a:pt x="12" y="73"/>
                    </a:moveTo>
                    <a:cubicBezTo>
                      <a:pt x="13" y="77"/>
                      <a:pt x="15" y="82"/>
                      <a:pt x="15" y="87"/>
                    </a:cubicBezTo>
                    <a:cubicBezTo>
                      <a:pt x="16" y="93"/>
                      <a:pt x="16" y="98"/>
                      <a:pt x="15" y="104"/>
                    </a:cubicBezTo>
                    <a:cubicBezTo>
                      <a:pt x="15" y="110"/>
                      <a:pt x="14" y="117"/>
                      <a:pt x="13" y="123"/>
                    </a:cubicBezTo>
                    <a:cubicBezTo>
                      <a:pt x="12" y="140"/>
                      <a:pt x="11" y="157"/>
                      <a:pt x="8" y="173"/>
                    </a:cubicBezTo>
                    <a:cubicBezTo>
                      <a:pt x="7" y="180"/>
                      <a:pt x="9" y="185"/>
                      <a:pt x="10" y="193"/>
                    </a:cubicBezTo>
                    <a:cubicBezTo>
                      <a:pt x="16" y="172"/>
                      <a:pt x="19" y="152"/>
                      <a:pt x="23" y="130"/>
                    </a:cubicBezTo>
                    <a:cubicBezTo>
                      <a:pt x="28" y="106"/>
                      <a:pt x="29" y="81"/>
                      <a:pt x="30" y="56"/>
                    </a:cubicBezTo>
                    <a:cubicBezTo>
                      <a:pt x="31" y="49"/>
                      <a:pt x="31" y="42"/>
                      <a:pt x="32" y="35"/>
                    </a:cubicBezTo>
                    <a:cubicBezTo>
                      <a:pt x="32" y="31"/>
                      <a:pt x="32" y="28"/>
                      <a:pt x="30" y="24"/>
                    </a:cubicBezTo>
                    <a:cubicBezTo>
                      <a:pt x="28" y="21"/>
                      <a:pt x="25" y="19"/>
                      <a:pt x="22" y="17"/>
                    </a:cubicBezTo>
                    <a:cubicBezTo>
                      <a:pt x="14" y="13"/>
                      <a:pt x="9" y="5"/>
                      <a:pt x="2" y="0"/>
                    </a:cubicBezTo>
                    <a:cubicBezTo>
                      <a:pt x="0" y="3"/>
                      <a:pt x="2" y="12"/>
                      <a:pt x="2" y="15"/>
                    </a:cubicBezTo>
                    <a:cubicBezTo>
                      <a:pt x="3" y="22"/>
                      <a:pt x="3" y="28"/>
                      <a:pt x="4" y="35"/>
                    </a:cubicBezTo>
                    <a:cubicBezTo>
                      <a:pt x="6" y="48"/>
                      <a:pt x="8" y="60"/>
                      <a:pt x="12" y="73"/>
                    </a:cubicBezTo>
                    <a:close/>
                  </a:path>
                </a:pathLst>
              </a:custGeom>
              <a:solidFill>
                <a:srgbClr val="2035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ïSļiḓê">
                <a:extLst>
                  <a:ext uri="{FF2B5EF4-FFF2-40B4-BE49-F238E27FC236}">
                    <a16:creationId xmlns:a16="http://schemas.microsoft.com/office/drawing/2014/main" id="{B54E29CD-3FFB-47FA-9AE9-F5C7C20D7D6B}"/>
                  </a:ext>
                </a:extLst>
              </p:cNvPr>
              <p:cNvSpPr/>
              <p:nvPr/>
            </p:nvSpPr>
            <p:spPr bwMode="auto">
              <a:xfrm>
                <a:off x="4991101" y="4470400"/>
                <a:ext cx="296863" cy="468313"/>
              </a:xfrm>
              <a:custGeom>
                <a:avLst/>
                <a:gdLst>
                  <a:gd name="T0" fmla="*/ 88 w 90"/>
                  <a:gd name="T1" fmla="*/ 80 h 142"/>
                  <a:gd name="T2" fmla="*/ 89 w 90"/>
                  <a:gd name="T3" fmla="*/ 67 h 142"/>
                  <a:gd name="T4" fmla="*/ 84 w 90"/>
                  <a:gd name="T5" fmla="*/ 43 h 142"/>
                  <a:gd name="T6" fmla="*/ 75 w 90"/>
                  <a:gd name="T7" fmla="*/ 12 h 142"/>
                  <a:gd name="T8" fmla="*/ 71 w 90"/>
                  <a:gd name="T9" fmla="*/ 1 h 142"/>
                  <a:gd name="T10" fmla="*/ 56 w 90"/>
                  <a:gd name="T11" fmla="*/ 0 h 142"/>
                  <a:gd name="T12" fmla="*/ 57 w 90"/>
                  <a:gd name="T13" fmla="*/ 1 h 142"/>
                  <a:gd name="T14" fmla="*/ 32 w 90"/>
                  <a:gd name="T15" fmla="*/ 9 h 142"/>
                  <a:gd name="T16" fmla="*/ 32 w 90"/>
                  <a:gd name="T17" fmla="*/ 9 h 142"/>
                  <a:gd name="T18" fmla="*/ 28 w 90"/>
                  <a:gd name="T19" fmla="*/ 8 h 142"/>
                  <a:gd name="T20" fmla="*/ 25 w 90"/>
                  <a:gd name="T21" fmla="*/ 7 h 142"/>
                  <a:gd name="T22" fmla="*/ 23 w 90"/>
                  <a:gd name="T23" fmla="*/ 2 h 142"/>
                  <a:gd name="T24" fmla="*/ 14 w 90"/>
                  <a:gd name="T25" fmla="*/ 4 h 142"/>
                  <a:gd name="T26" fmla="*/ 7 w 90"/>
                  <a:gd name="T27" fmla="*/ 6 h 142"/>
                  <a:gd name="T28" fmla="*/ 1 w 90"/>
                  <a:gd name="T29" fmla="*/ 18 h 142"/>
                  <a:gd name="T30" fmla="*/ 1 w 90"/>
                  <a:gd name="T31" fmla="*/ 19 h 142"/>
                  <a:gd name="T32" fmla="*/ 1 w 90"/>
                  <a:gd name="T33" fmla="*/ 30 h 142"/>
                  <a:gd name="T34" fmla="*/ 4 w 90"/>
                  <a:gd name="T35" fmla="*/ 54 h 142"/>
                  <a:gd name="T36" fmla="*/ 8 w 90"/>
                  <a:gd name="T37" fmla="*/ 69 h 142"/>
                  <a:gd name="T38" fmla="*/ 7 w 90"/>
                  <a:gd name="T39" fmla="*/ 131 h 142"/>
                  <a:gd name="T40" fmla="*/ 14 w 90"/>
                  <a:gd name="T41" fmla="*/ 134 h 142"/>
                  <a:gd name="T42" fmla="*/ 37 w 90"/>
                  <a:gd name="T43" fmla="*/ 141 h 142"/>
                  <a:gd name="T44" fmla="*/ 62 w 90"/>
                  <a:gd name="T45" fmla="*/ 140 h 142"/>
                  <a:gd name="T46" fmla="*/ 90 w 90"/>
                  <a:gd name="T47" fmla="*/ 134 h 142"/>
                  <a:gd name="T48" fmla="*/ 88 w 90"/>
                  <a:gd name="T49" fmla="*/ 8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0" h="142">
                    <a:moveTo>
                      <a:pt x="88" y="80"/>
                    </a:moveTo>
                    <a:cubicBezTo>
                      <a:pt x="88" y="75"/>
                      <a:pt x="89" y="71"/>
                      <a:pt x="89" y="67"/>
                    </a:cubicBezTo>
                    <a:cubicBezTo>
                      <a:pt x="89" y="59"/>
                      <a:pt x="87" y="51"/>
                      <a:pt x="84" y="43"/>
                    </a:cubicBezTo>
                    <a:cubicBezTo>
                      <a:pt x="81" y="33"/>
                      <a:pt x="78" y="23"/>
                      <a:pt x="75" y="12"/>
                    </a:cubicBezTo>
                    <a:cubicBezTo>
                      <a:pt x="74" y="9"/>
                      <a:pt x="73" y="5"/>
                      <a:pt x="71" y="1"/>
                    </a:cubicBezTo>
                    <a:cubicBezTo>
                      <a:pt x="66" y="2"/>
                      <a:pt x="61" y="2"/>
                      <a:pt x="56" y="0"/>
                    </a:cubicBezTo>
                    <a:cubicBezTo>
                      <a:pt x="57" y="1"/>
                      <a:pt x="57" y="1"/>
                      <a:pt x="57" y="1"/>
                    </a:cubicBezTo>
                    <a:cubicBezTo>
                      <a:pt x="50" y="7"/>
                      <a:pt x="41" y="10"/>
                      <a:pt x="32" y="9"/>
                    </a:cubicBezTo>
                    <a:cubicBezTo>
                      <a:pt x="32" y="9"/>
                      <a:pt x="32" y="9"/>
                      <a:pt x="32" y="9"/>
                    </a:cubicBezTo>
                    <a:cubicBezTo>
                      <a:pt x="31" y="9"/>
                      <a:pt x="30" y="9"/>
                      <a:pt x="28" y="8"/>
                    </a:cubicBezTo>
                    <a:cubicBezTo>
                      <a:pt x="27" y="8"/>
                      <a:pt x="26" y="7"/>
                      <a:pt x="25" y="7"/>
                    </a:cubicBezTo>
                    <a:cubicBezTo>
                      <a:pt x="24" y="6"/>
                      <a:pt x="22" y="3"/>
                      <a:pt x="23" y="2"/>
                    </a:cubicBezTo>
                    <a:cubicBezTo>
                      <a:pt x="20" y="4"/>
                      <a:pt x="18" y="4"/>
                      <a:pt x="14" y="4"/>
                    </a:cubicBezTo>
                    <a:cubicBezTo>
                      <a:pt x="12" y="5"/>
                      <a:pt x="9" y="5"/>
                      <a:pt x="7" y="6"/>
                    </a:cubicBezTo>
                    <a:cubicBezTo>
                      <a:pt x="4" y="9"/>
                      <a:pt x="2" y="14"/>
                      <a:pt x="1" y="18"/>
                    </a:cubicBezTo>
                    <a:cubicBezTo>
                      <a:pt x="1" y="19"/>
                      <a:pt x="1" y="19"/>
                      <a:pt x="1" y="19"/>
                    </a:cubicBezTo>
                    <a:cubicBezTo>
                      <a:pt x="0" y="22"/>
                      <a:pt x="0" y="26"/>
                      <a:pt x="1" y="30"/>
                    </a:cubicBezTo>
                    <a:cubicBezTo>
                      <a:pt x="1" y="38"/>
                      <a:pt x="2" y="47"/>
                      <a:pt x="4" y="54"/>
                    </a:cubicBezTo>
                    <a:cubicBezTo>
                      <a:pt x="5" y="59"/>
                      <a:pt x="7" y="64"/>
                      <a:pt x="8" y="69"/>
                    </a:cubicBezTo>
                    <a:cubicBezTo>
                      <a:pt x="12" y="90"/>
                      <a:pt x="3" y="111"/>
                      <a:pt x="7" y="131"/>
                    </a:cubicBezTo>
                    <a:cubicBezTo>
                      <a:pt x="10" y="131"/>
                      <a:pt x="12" y="133"/>
                      <a:pt x="14" y="134"/>
                    </a:cubicBezTo>
                    <a:cubicBezTo>
                      <a:pt x="20" y="139"/>
                      <a:pt x="29" y="141"/>
                      <a:pt x="37" y="141"/>
                    </a:cubicBezTo>
                    <a:cubicBezTo>
                      <a:pt x="46" y="142"/>
                      <a:pt x="54" y="140"/>
                      <a:pt x="62" y="140"/>
                    </a:cubicBezTo>
                    <a:cubicBezTo>
                      <a:pt x="72" y="140"/>
                      <a:pt x="83" y="141"/>
                      <a:pt x="90" y="134"/>
                    </a:cubicBezTo>
                    <a:cubicBezTo>
                      <a:pt x="88" y="116"/>
                      <a:pt x="86" y="98"/>
                      <a:pt x="88" y="80"/>
                    </a:cubicBezTo>
                    <a:close/>
                  </a:path>
                </a:pathLst>
              </a:custGeom>
              <a:solidFill>
                <a:srgbClr val="9EB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îṡliḍê">
                <a:extLst>
                  <a:ext uri="{FF2B5EF4-FFF2-40B4-BE49-F238E27FC236}">
                    <a16:creationId xmlns:a16="http://schemas.microsoft.com/office/drawing/2014/main" id="{4D94BBCF-237C-4F61-BE58-94C4912BD5C8}"/>
                  </a:ext>
                </a:extLst>
              </p:cNvPr>
              <p:cNvSpPr/>
              <p:nvPr/>
            </p:nvSpPr>
            <p:spPr bwMode="auto">
              <a:xfrm>
                <a:off x="5186363" y="4494213"/>
                <a:ext cx="112713" cy="438150"/>
              </a:xfrm>
              <a:custGeom>
                <a:avLst/>
                <a:gdLst>
                  <a:gd name="T0" fmla="*/ 11 w 34"/>
                  <a:gd name="T1" fmla="*/ 1 h 133"/>
                  <a:gd name="T2" fmla="*/ 3 w 34"/>
                  <a:gd name="T3" fmla="*/ 4 h 133"/>
                  <a:gd name="T4" fmla="*/ 1 w 34"/>
                  <a:gd name="T5" fmla="*/ 13 h 133"/>
                  <a:gd name="T6" fmla="*/ 7 w 34"/>
                  <a:gd name="T7" fmla="*/ 67 h 133"/>
                  <a:gd name="T8" fmla="*/ 7 w 34"/>
                  <a:gd name="T9" fmla="*/ 79 h 133"/>
                  <a:gd name="T10" fmla="*/ 3 w 34"/>
                  <a:gd name="T11" fmla="*/ 89 h 133"/>
                  <a:gd name="T12" fmla="*/ 2 w 34"/>
                  <a:gd name="T13" fmla="*/ 111 h 133"/>
                  <a:gd name="T14" fmla="*/ 6 w 34"/>
                  <a:gd name="T15" fmla="*/ 133 h 133"/>
                  <a:gd name="T16" fmla="*/ 33 w 34"/>
                  <a:gd name="T17" fmla="*/ 127 h 133"/>
                  <a:gd name="T18" fmla="*/ 34 w 34"/>
                  <a:gd name="T19" fmla="*/ 126 h 133"/>
                  <a:gd name="T20" fmla="*/ 34 w 34"/>
                  <a:gd name="T21" fmla="*/ 125 h 133"/>
                  <a:gd name="T22" fmla="*/ 32 w 34"/>
                  <a:gd name="T23" fmla="*/ 72 h 133"/>
                  <a:gd name="T24" fmla="*/ 32 w 34"/>
                  <a:gd name="T25" fmla="*/ 59 h 133"/>
                  <a:gd name="T26" fmla="*/ 30 w 34"/>
                  <a:gd name="T27" fmla="*/ 47 h 133"/>
                  <a:gd name="T28" fmla="*/ 19 w 34"/>
                  <a:gd name="T29" fmla="*/ 19 h 133"/>
                  <a:gd name="T30" fmla="*/ 12 w 34"/>
                  <a:gd name="T31" fmla="*/ 11 h 133"/>
                  <a:gd name="T32" fmla="*/ 10 w 34"/>
                  <a:gd name="T33" fmla="*/ 1 h 133"/>
                  <a:gd name="T34" fmla="*/ 13 w 34"/>
                  <a:gd name="T35" fmla="*/ 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133">
                    <a:moveTo>
                      <a:pt x="11" y="1"/>
                    </a:moveTo>
                    <a:cubicBezTo>
                      <a:pt x="8" y="0"/>
                      <a:pt x="4" y="1"/>
                      <a:pt x="3" y="4"/>
                    </a:cubicBezTo>
                    <a:cubicBezTo>
                      <a:pt x="1" y="6"/>
                      <a:pt x="1" y="10"/>
                      <a:pt x="1" y="13"/>
                    </a:cubicBezTo>
                    <a:cubicBezTo>
                      <a:pt x="0" y="31"/>
                      <a:pt x="6" y="49"/>
                      <a:pt x="7" y="67"/>
                    </a:cubicBezTo>
                    <a:cubicBezTo>
                      <a:pt x="8" y="71"/>
                      <a:pt x="8" y="75"/>
                      <a:pt x="7" y="79"/>
                    </a:cubicBezTo>
                    <a:cubicBezTo>
                      <a:pt x="6" y="82"/>
                      <a:pt x="4" y="86"/>
                      <a:pt x="3" y="89"/>
                    </a:cubicBezTo>
                    <a:cubicBezTo>
                      <a:pt x="0" y="96"/>
                      <a:pt x="1" y="104"/>
                      <a:pt x="2" y="111"/>
                    </a:cubicBezTo>
                    <a:cubicBezTo>
                      <a:pt x="4" y="118"/>
                      <a:pt x="6" y="125"/>
                      <a:pt x="6" y="133"/>
                    </a:cubicBezTo>
                    <a:cubicBezTo>
                      <a:pt x="15" y="132"/>
                      <a:pt x="24" y="130"/>
                      <a:pt x="33" y="127"/>
                    </a:cubicBezTo>
                    <a:cubicBezTo>
                      <a:pt x="33" y="127"/>
                      <a:pt x="34" y="127"/>
                      <a:pt x="34" y="126"/>
                    </a:cubicBezTo>
                    <a:cubicBezTo>
                      <a:pt x="34" y="126"/>
                      <a:pt x="34" y="125"/>
                      <a:pt x="34" y="125"/>
                    </a:cubicBezTo>
                    <a:cubicBezTo>
                      <a:pt x="31" y="107"/>
                      <a:pt x="31" y="90"/>
                      <a:pt x="32" y="72"/>
                    </a:cubicBezTo>
                    <a:cubicBezTo>
                      <a:pt x="32" y="68"/>
                      <a:pt x="33" y="63"/>
                      <a:pt x="32" y="59"/>
                    </a:cubicBezTo>
                    <a:cubicBezTo>
                      <a:pt x="32" y="55"/>
                      <a:pt x="31" y="51"/>
                      <a:pt x="30" y="47"/>
                    </a:cubicBezTo>
                    <a:cubicBezTo>
                      <a:pt x="28" y="37"/>
                      <a:pt x="26" y="27"/>
                      <a:pt x="19" y="19"/>
                    </a:cubicBezTo>
                    <a:cubicBezTo>
                      <a:pt x="17" y="17"/>
                      <a:pt x="14" y="14"/>
                      <a:pt x="12" y="11"/>
                    </a:cubicBezTo>
                    <a:cubicBezTo>
                      <a:pt x="10" y="8"/>
                      <a:pt x="9" y="4"/>
                      <a:pt x="10" y="1"/>
                    </a:cubicBezTo>
                    <a:cubicBezTo>
                      <a:pt x="11" y="2"/>
                      <a:pt x="12" y="4"/>
                      <a:pt x="13" y="5"/>
                    </a:cubicBezTo>
                  </a:path>
                </a:pathLst>
              </a:custGeom>
              <a:solidFill>
                <a:srgbClr val="5885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îṧļiďé">
                <a:extLst>
                  <a:ext uri="{FF2B5EF4-FFF2-40B4-BE49-F238E27FC236}">
                    <a16:creationId xmlns:a16="http://schemas.microsoft.com/office/drawing/2014/main" id="{C30E8FBA-E4F1-49D9-9E37-E76BC6DC4B9B}"/>
                  </a:ext>
                </a:extLst>
              </p:cNvPr>
              <p:cNvSpPr/>
              <p:nvPr/>
            </p:nvSpPr>
            <p:spPr bwMode="auto">
              <a:xfrm>
                <a:off x="5357813" y="4375150"/>
                <a:ext cx="165100" cy="141288"/>
              </a:xfrm>
              <a:custGeom>
                <a:avLst/>
                <a:gdLst>
                  <a:gd name="T0" fmla="*/ 49 w 50"/>
                  <a:gd name="T1" fmla="*/ 0 h 43"/>
                  <a:gd name="T2" fmla="*/ 50 w 50"/>
                  <a:gd name="T3" fmla="*/ 5 h 43"/>
                  <a:gd name="T4" fmla="*/ 49 w 50"/>
                  <a:gd name="T5" fmla="*/ 7 h 43"/>
                  <a:gd name="T6" fmla="*/ 43 w 50"/>
                  <a:gd name="T7" fmla="*/ 13 h 43"/>
                  <a:gd name="T8" fmla="*/ 1 w 50"/>
                  <a:gd name="T9" fmla="*/ 43 h 43"/>
                  <a:gd name="T10" fmla="*/ 0 w 50"/>
                  <a:gd name="T11" fmla="*/ 39 h 43"/>
                  <a:gd name="T12" fmla="*/ 6 w 50"/>
                  <a:gd name="T13" fmla="*/ 35 h 43"/>
                  <a:gd name="T14" fmla="*/ 17 w 50"/>
                  <a:gd name="T15" fmla="*/ 27 h 43"/>
                  <a:gd name="T16" fmla="*/ 28 w 50"/>
                  <a:gd name="T17" fmla="*/ 20 h 43"/>
                  <a:gd name="T18" fmla="*/ 39 w 50"/>
                  <a:gd name="T19" fmla="*/ 12 h 43"/>
                  <a:gd name="T20" fmla="*/ 49 w 50"/>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3">
                    <a:moveTo>
                      <a:pt x="49" y="0"/>
                    </a:moveTo>
                    <a:cubicBezTo>
                      <a:pt x="49" y="2"/>
                      <a:pt x="49" y="4"/>
                      <a:pt x="50" y="5"/>
                    </a:cubicBezTo>
                    <a:cubicBezTo>
                      <a:pt x="49" y="6"/>
                      <a:pt x="49" y="6"/>
                      <a:pt x="49" y="7"/>
                    </a:cubicBezTo>
                    <a:cubicBezTo>
                      <a:pt x="48" y="9"/>
                      <a:pt x="45" y="11"/>
                      <a:pt x="43" y="13"/>
                    </a:cubicBezTo>
                    <a:cubicBezTo>
                      <a:pt x="30" y="24"/>
                      <a:pt x="16" y="34"/>
                      <a:pt x="1" y="43"/>
                    </a:cubicBezTo>
                    <a:cubicBezTo>
                      <a:pt x="0" y="41"/>
                      <a:pt x="0" y="40"/>
                      <a:pt x="0" y="39"/>
                    </a:cubicBezTo>
                    <a:cubicBezTo>
                      <a:pt x="1" y="37"/>
                      <a:pt x="4" y="36"/>
                      <a:pt x="6" y="35"/>
                    </a:cubicBezTo>
                    <a:cubicBezTo>
                      <a:pt x="10" y="32"/>
                      <a:pt x="13" y="29"/>
                      <a:pt x="17" y="27"/>
                    </a:cubicBezTo>
                    <a:cubicBezTo>
                      <a:pt x="21" y="25"/>
                      <a:pt x="24" y="23"/>
                      <a:pt x="28" y="20"/>
                    </a:cubicBezTo>
                    <a:cubicBezTo>
                      <a:pt x="31" y="17"/>
                      <a:pt x="36" y="15"/>
                      <a:pt x="39" y="12"/>
                    </a:cubicBezTo>
                    <a:cubicBezTo>
                      <a:pt x="43" y="8"/>
                      <a:pt x="46" y="4"/>
                      <a:pt x="49" y="0"/>
                    </a:cubicBezTo>
                    <a:close/>
                  </a:path>
                </a:pathLst>
              </a:custGeom>
              <a:solidFill>
                <a:srgbClr val="E17D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ïṣliḑê">
                <a:extLst>
                  <a:ext uri="{FF2B5EF4-FFF2-40B4-BE49-F238E27FC236}">
                    <a16:creationId xmlns:a16="http://schemas.microsoft.com/office/drawing/2014/main" id="{77839222-F37A-4998-BF93-2BCA1B565AD1}"/>
                  </a:ext>
                </a:extLst>
              </p:cNvPr>
              <p:cNvSpPr/>
              <p:nvPr/>
            </p:nvSpPr>
            <p:spPr bwMode="auto">
              <a:xfrm>
                <a:off x="5167313" y="4408488"/>
                <a:ext cx="203200" cy="174625"/>
              </a:xfrm>
              <a:custGeom>
                <a:avLst/>
                <a:gdLst>
                  <a:gd name="T0" fmla="*/ 6 w 62"/>
                  <a:gd name="T1" fmla="*/ 29 h 53"/>
                  <a:gd name="T2" fmla="*/ 13 w 62"/>
                  <a:gd name="T3" fmla="*/ 22 h 53"/>
                  <a:gd name="T4" fmla="*/ 19 w 62"/>
                  <a:gd name="T5" fmla="*/ 16 h 53"/>
                  <a:gd name="T6" fmla="*/ 25 w 62"/>
                  <a:gd name="T7" fmla="*/ 11 h 53"/>
                  <a:gd name="T8" fmla="*/ 31 w 62"/>
                  <a:gd name="T9" fmla="*/ 7 h 53"/>
                  <a:gd name="T10" fmla="*/ 41 w 62"/>
                  <a:gd name="T11" fmla="*/ 0 h 53"/>
                  <a:gd name="T12" fmla="*/ 62 w 62"/>
                  <a:gd name="T13" fmla="*/ 40 h 53"/>
                  <a:gd name="T14" fmla="*/ 44 w 62"/>
                  <a:gd name="T15" fmla="*/ 48 h 53"/>
                  <a:gd name="T16" fmla="*/ 25 w 62"/>
                  <a:gd name="T17" fmla="*/ 53 h 53"/>
                  <a:gd name="T18" fmla="*/ 6 w 62"/>
                  <a:gd name="T19" fmla="*/ 47 h 53"/>
                  <a:gd name="T20" fmla="*/ 6 w 62"/>
                  <a:gd name="T21" fmla="*/ 2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53">
                    <a:moveTo>
                      <a:pt x="6" y="29"/>
                    </a:moveTo>
                    <a:cubicBezTo>
                      <a:pt x="8" y="26"/>
                      <a:pt x="10" y="24"/>
                      <a:pt x="13" y="22"/>
                    </a:cubicBezTo>
                    <a:cubicBezTo>
                      <a:pt x="15" y="20"/>
                      <a:pt x="17" y="18"/>
                      <a:pt x="19" y="16"/>
                    </a:cubicBezTo>
                    <a:cubicBezTo>
                      <a:pt x="21" y="14"/>
                      <a:pt x="23" y="12"/>
                      <a:pt x="25" y="11"/>
                    </a:cubicBezTo>
                    <a:cubicBezTo>
                      <a:pt x="27" y="9"/>
                      <a:pt x="29" y="8"/>
                      <a:pt x="31" y="7"/>
                    </a:cubicBezTo>
                    <a:cubicBezTo>
                      <a:pt x="34" y="4"/>
                      <a:pt x="38" y="2"/>
                      <a:pt x="41" y="0"/>
                    </a:cubicBezTo>
                    <a:cubicBezTo>
                      <a:pt x="53" y="10"/>
                      <a:pt x="60" y="24"/>
                      <a:pt x="62" y="40"/>
                    </a:cubicBezTo>
                    <a:cubicBezTo>
                      <a:pt x="57" y="43"/>
                      <a:pt x="51" y="46"/>
                      <a:pt x="44" y="48"/>
                    </a:cubicBezTo>
                    <a:cubicBezTo>
                      <a:pt x="38" y="51"/>
                      <a:pt x="32" y="53"/>
                      <a:pt x="25" y="53"/>
                    </a:cubicBezTo>
                    <a:cubicBezTo>
                      <a:pt x="19" y="53"/>
                      <a:pt x="11" y="51"/>
                      <a:pt x="6" y="47"/>
                    </a:cubicBezTo>
                    <a:cubicBezTo>
                      <a:pt x="0" y="43"/>
                      <a:pt x="2" y="34"/>
                      <a:pt x="6" y="29"/>
                    </a:cubicBezTo>
                    <a:close/>
                  </a:path>
                </a:pathLst>
              </a:custGeom>
              <a:solidFill>
                <a:srgbClr val="9EB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ïṣļïďè">
                <a:extLst>
                  <a:ext uri="{FF2B5EF4-FFF2-40B4-BE49-F238E27FC236}">
                    <a16:creationId xmlns:a16="http://schemas.microsoft.com/office/drawing/2014/main" id="{7780D8B2-03D4-42D4-8FF4-A5BAE9E26398}"/>
                  </a:ext>
                </a:extLst>
              </p:cNvPr>
              <p:cNvSpPr/>
              <p:nvPr/>
            </p:nvSpPr>
            <p:spPr bwMode="auto">
              <a:xfrm>
                <a:off x="5159376" y="4446588"/>
                <a:ext cx="3175" cy="1588"/>
              </a:xfrm>
              <a:prstGeom prst="rect">
                <a:avLst/>
              </a:prstGeom>
              <a:solidFill>
                <a:srgbClr val="5885C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grpSp>
        <p:grpSp>
          <p:nvGrpSpPr>
            <p:cNvPr id="106" name="组合 105">
              <a:extLst>
                <a:ext uri="{FF2B5EF4-FFF2-40B4-BE49-F238E27FC236}">
                  <a16:creationId xmlns:a16="http://schemas.microsoft.com/office/drawing/2014/main" id="{B24B935A-A959-455F-83D4-F9EEF3E9CCAF}"/>
                </a:ext>
              </a:extLst>
            </p:cNvPr>
            <p:cNvGrpSpPr/>
            <p:nvPr/>
          </p:nvGrpSpPr>
          <p:grpSpPr>
            <a:xfrm>
              <a:off x="3984923" y="2540219"/>
              <a:ext cx="660515" cy="659518"/>
              <a:chOff x="4320290" y="2509745"/>
              <a:chExt cx="806039" cy="804823"/>
            </a:xfrm>
          </p:grpSpPr>
          <p:sp>
            <p:nvSpPr>
              <p:cNvPr id="124" name="íṡḻïďè">
                <a:extLst>
                  <a:ext uri="{FF2B5EF4-FFF2-40B4-BE49-F238E27FC236}">
                    <a16:creationId xmlns:a16="http://schemas.microsoft.com/office/drawing/2014/main" id="{F4B355BF-6147-4B64-87CD-4E55AC6524B5}"/>
                  </a:ext>
                </a:extLst>
              </p:cNvPr>
              <p:cNvSpPr/>
              <p:nvPr/>
            </p:nvSpPr>
            <p:spPr bwMode="auto">
              <a:xfrm>
                <a:off x="4320290" y="2509745"/>
                <a:ext cx="806039" cy="804823"/>
              </a:xfrm>
              <a:prstGeom prst="ellipse">
                <a:avLst/>
              </a:prstGeom>
              <a:solidFill>
                <a:srgbClr val="1891AC"/>
              </a:solidFill>
              <a:ln w="57150">
                <a:solidFill>
                  <a:schemeClr val="bg1"/>
                </a:solidFill>
              </a:ln>
            </p:spPr>
            <p:txBody>
              <a:bodyPr anchor="ctr"/>
              <a:lstStyle/>
              <a:p>
                <a:pPr algn="ctr"/>
                <a:endParaRPr dirty="0"/>
              </a:p>
            </p:txBody>
          </p:sp>
          <p:grpSp>
            <p:nvGrpSpPr>
              <p:cNvPr id="125" name="组合 124">
                <a:extLst>
                  <a:ext uri="{FF2B5EF4-FFF2-40B4-BE49-F238E27FC236}">
                    <a16:creationId xmlns:a16="http://schemas.microsoft.com/office/drawing/2014/main" id="{97835ED9-BB0D-4686-83EC-E326C2194783}"/>
                  </a:ext>
                </a:extLst>
              </p:cNvPr>
              <p:cNvGrpSpPr/>
              <p:nvPr/>
            </p:nvGrpSpPr>
            <p:grpSpPr>
              <a:xfrm>
                <a:off x="4409233" y="2627165"/>
                <a:ext cx="628153" cy="658178"/>
                <a:chOff x="4409233" y="2627165"/>
                <a:chExt cx="628153" cy="658178"/>
              </a:xfrm>
            </p:grpSpPr>
            <p:sp>
              <p:nvSpPr>
                <p:cNvPr id="126" name="íṡļiḓê">
                  <a:extLst>
                    <a:ext uri="{FF2B5EF4-FFF2-40B4-BE49-F238E27FC236}">
                      <a16:creationId xmlns:a16="http://schemas.microsoft.com/office/drawing/2014/main" id="{DA56FD6C-F00A-436E-B79F-A7BCB602B9C8}"/>
                    </a:ext>
                  </a:extLst>
                </p:cNvPr>
                <p:cNvSpPr/>
                <p:nvPr/>
              </p:nvSpPr>
              <p:spPr bwMode="auto">
                <a:xfrm>
                  <a:off x="4537381" y="2627165"/>
                  <a:ext cx="371856" cy="384085"/>
                </a:xfrm>
                <a:custGeom>
                  <a:avLst/>
                  <a:gdLst>
                    <a:gd name="connsiteX0" fmla="*/ 426123 w 588992"/>
                    <a:gd name="connsiteY0" fmla="*/ 460561 h 608362"/>
                    <a:gd name="connsiteX1" fmla="*/ 318216 w 588992"/>
                    <a:gd name="connsiteY1" fmla="*/ 508976 h 608362"/>
                    <a:gd name="connsiteX2" fmla="*/ 302031 w 588992"/>
                    <a:gd name="connsiteY2" fmla="*/ 519735 h 608362"/>
                    <a:gd name="connsiteX3" fmla="*/ 285845 w 588992"/>
                    <a:gd name="connsiteY3" fmla="*/ 519735 h 608362"/>
                    <a:gd name="connsiteX4" fmla="*/ 264263 w 588992"/>
                    <a:gd name="connsiteY4" fmla="*/ 508976 h 608362"/>
                    <a:gd name="connsiteX5" fmla="*/ 183334 w 588992"/>
                    <a:gd name="connsiteY5" fmla="*/ 482079 h 608362"/>
                    <a:gd name="connsiteX6" fmla="*/ 164450 w 588992"/>
                    <a:gd name="connsiteY6" fmla="*/ 463251 h 608362"/>
                    <a:gd name="connsiteX7" fmla="*/ 164450 w 588992"/>
                    <a:gd name="connsiteY7" fmla="*/ 546632 h 608362"/>
                    <a:gd name="connsiteX8" fmla="*/ 426123 w 588992"/>
                    <a:gd name="connsiteY8" fmla="*/ 546632 h 608362"/>
                    <a:gd name="connsiteX9" fmla="*/ 167148 w 588992"/>
                    <a:gd name="connsiteY9" fmla="*/ 406767 h 608362"/>
                    <a:gd name="connsiteX10" fmla="*/ 237287 w 588992"/>
                    <a:gd name="connsiteY10" fmla="*/ 484769 h 608362"/>
                    <a:gd name="connsiteX11" fmla="*/ 288542 w 588992"/>
                    <a:gd name="connsiteY11" fmla="*/ 471320 h 608362"/>
                    <a:gd name="connsiteX12" fmla="*/ 299333 w 588992"/>
                    <a:gd name="connsiteY12" fmla="*/ 471320 h 608362"/>
                    <a:gd name="connsiteX13" fmla="*/ 350588 w 588992"/>
                    <a:gd name="connsiteY13" fmla="*/ 484769 h 608362"/>
                    <a:gd name="connsiteX14" fmla="*/ 420727 w 588992"/>
                    <a:gd name="connsiteY14" fmla="*/ 406767 h 608362"/>
                    <a:gd name="connsiteX15" fmla="*/ 167148 w 588992"/>
                    <a:gd name="connsiteY15" fmla="*/ 406767 h 608362"/>
                    <a:gd name="connsiteX16" fmla="*/ 507964 w 588992"/>
                    <a:gd name="connsiteY16" fmla="*/ 387798 h 608362"/>
                    <a:gd name="connsiteX17" fmla="*/ 507964 w 588992"/>
                    <a:gd name="connsiteY17" fmla="*/ 527668 h 608362"/>
                    <a:gd name="connsiteX18" fmla="*/ 570086 w 588992"/>
                    <a:gd name="connsiteY18" fmla="*/ 473872 h 608362"/>
                    <a:gd name="connsiteX19" fmla="*/ 570086 w 588992"/>
                    <a:gd name="connsiteY19" fmla="*/ 441594 h 608362"/>
                    <a:gd name="connsiteX20" fmla="*/ 507964 w 588992"/>
                    <a:gd name="connsiteY20" fmla="*/ 387798 h 608362"/>
                    <a:gd name="connsiteX21" fmla="*/ 50278 w 588992"/>
                    <a:gd name="connsiteY21" fmla="*/ 386706 h 608362"/>
                    <a:gd name="connsiteX22" fmla="*/ 21791 w 588992"/>
                    <a:gd name="connsiteY22" fmla="*/ 438905 h 608362"/>
                    <a:gd name="connsiteX23" fmla="*/ 21791 w 588992"/>
                    <a:gd name="connsiteY23" fmla="*/ 476562 h 608362"/>
                    <a:gd name="connsiteX24" fmla="*/ 81212 w 588992"/>
                    <a:gd name="connsiteY24" fmla="*/ 524978 h 608362"/>
                    <a:gd name="connsiteX25" fmla="*/ 81212 w 588992"/>
                    <a:gd name="connsiteY25" fmla="*/ 387798 h 608362"/>
                    <a:gd name="connsiteX26" fmla="*/ 50278 w 588992"/>
                    <a:gd name="connsiteY26" fmla="*/ 386706 h 608362"/>
                    <a:gd name="connsiteX27" fmla="*/ 164450 w 588992"/>
                    <a:gd name="connsiteY27" fmla="*/ 385249 h 608362"/>
                    <a:gd name="connsiteX28" fmla="*/ 423425 w 588992"/>
                    <a:gd name="connsiteY28" fmla="*/ 385249 h 608362"/>
                    <a:gd name="connsiteX29" fmla="*/ 445006 w 588992"/>
                    <a:gd name="connsiteY29" fmla="*/ 409457 h 608362"/>
                    <a:gd name="connsiteX30" fmla="*/ 445006 w 588992"/>
                    <a:gd name="connsiteY30" fmla="*/ 546632 h 608362"/>
                    <a:gd name="connsiteX31" fmla="*/ 420727 w 588992"/>
                    <a:gd name="connsiteY31" fmla="*/ 568150 h 608362"/>
                    <a:gd name="connsiteX32" fmla="*/ 293938 w 588992"/>
                    <a:gd name="connsiteY32" fmla="*/ 568150 h 608362"/>
                    <a:gd name="connsiteX33" fmla="*/ 169845 w 588992"/>
                    <a:gd name="connsiteY33" fmla="*/ 568150 h 608362"/>
                    <a:gd name="connsiteX34" fmla="*/ 142869 w 588992"/>
                    <a:gd name="connsiteY34" fmla="*/ 541253 h 608362"/>
                    <a:gd name="connsiteX35" fmla="*/ 142869 w 588992"/>
                    <a:gd name="connsiteY35" fmla="*/ 409457 h 608362"/>
                    <a:gd name="connsiteX36" fmla="*/ 164450 w 588992"/>
                    <a:gd name="connsiteY36" fmla="*/ 385249 h 608362"/>
                    <a:gd name="connsiteX37" fmla="*/ 418832 w 588992"/>
                    <a:gd name="connsiteY37" fmla="*/ 204892 h 608362"/>
                    <a:gd name="connsiteX38" fmla="*/ 408028 w 588992"/>
                    <a:gd name="connsiteY38" fmla="*/ 218341 h 608362"/>
                    <a:gd name="connsiteX39" fmla="*/ 408028 w 588992"/>
                    <a:gd name="connsiteY39" fmla="*/ 245239 h 608362"/>
                    <a:gd name="connsiteX40" fmla="*/ 416131 w 588992"/>
                    <a:gd name="connsiteY40" fmla="*/ 264067 h 608362"/>
                    <a:gd name="connsiteX41" fmla="*/ 426935 w 588992"/>
                    <a:gd name="connsiteY41" fmla="*/ 245239 h 608362"/>
                    <a:gd name="connsiteX42" fmla="*/ 426935 w 588992"/>
                    <a:gd name="connsiteY42" fmla="*/ 237169 h 608362"/>
                    <a:gd name="connsiteX43" fmla="*/ 426935 w 588992"/>
                    <a:gd name="connsiteY43" fmla="*/ 234480 h 608362"/>
                    <a:gd name="connsiteX44" fmla="*/ 426935 w 588992"/>
                    <a:gd name="connsiteY44" fmla="*/ 221031 h 608362"/>
                    <a:gd name="connsiteX45" fmla="*/ 418832 w 588992"/>
                    <a:gd name="connsiteY45" fmla="*/ 204892 h 608362"/>
                    <a:gd name="connsiteX46" fmla="*/ 173045 w 588992"/>
                    <a:gd name="connsiteY46" fmla="*/ 204892 h 608362"/>
                    <a:gd name="connsiteX47" fmla="*/ 162241 w 588992"/>
                    <a:gd name="connsiteY47" fmla="*/ 226410 h 608362"/>
                    <a:gd name="connsiteX48" fmla="*/ 162241 w 588992"/>
                    <a:gd name="connsiteY48" fmla="*/ 234480 h 608362"/>
                    <a:gd name="connsiteX49" fmla="*/ 162241 w 588992"/>
                    <a:gd name="connsiteY49" fmla="*/ 250618 h 608362"/>
                    <a:gd name="connsiteX50" fmla="*/ 173045 w 588992"/>
                    <a:gd name="connsiteY50" fmla="*/ 264067 h 608362"/>
                    <a:gd name="connsiteX51" fmla="*/ 183849 w 588992"/>
                    <a:gd name="connsiteY51" fmla="*/ 250618 h 608362"/>
                    <a:gd name="connsiteX52" fmla="*/ 183849 w 588992"/>
                    <a:gd name="connsiteY52" fmla="*/ 226410 h 608362"/>
                    <a:gd name="connsiteX53" fmla="*/ 173045 w 588992"/>
                    <a:gd name="connsiteY53" fmla="*/ 204892 h 608362"/>
                    <a:gd name="connsiteX54" fmla="*/ 102820 w 588992"/>
                    <a:gd name="connsiteY54" fmla="*/ 204892 h 608362"/>
                    <a:gd name="connsiteX55" fmla="*/ 102820 w 588992"/>
                    <a:gd name="connsiteY55" fmla="*/ 226410 h 608362"/>
                    <a:gd name="connsiteX56" fmla="*/ 102820 w 588992"/>
                    <a:gd name="connsiteY56" fmla="*/ 543807 h 608362"/>
                    <a:gd name="connsiteX57" fmla="*/ 148737 w 588992"/>
                    <a:gd name="connsiteY57" fmla="*/ 589534 h 608362"/>
                    <a:gd name="connsiteX58" fmla="*/ 440440 w 588992"/>
                    <a:gd name="connsiteY58" fmla="*/ 589534 h 608362"/>
                    <a:gd name="connsiteX59" fmla="*/ 489057 w 588992"/>
                    <a:gd name="connsiteY59" fmla="*/ 541117 h 608362"/>
                    <a:gd name="connsiteX60" fmla="*/ 489057 w 588992"/>
                    <a:gd name="connsiteY60" fmla="*/ 229100 h 608362"/>
                    <a:gd name="connsiteX61" fmla="*/ 489057 w 588992"/>
                    <a:gd name="connsiteY61" fmla="*/ 204892 h 608362"/>
                    <a:gd name="connsiteX62" fmla="*/ 448543 w 588992"/>
                    <a:gd name="connsiteY62" fmla="*/ 204892 h 608362"/>
                    <a:gd name="connsiteX63" fmla="*/ 448543 w 588992"/>
                    <a:gd name="connsiteY63" fmla="*/ 250618 h 608362"/>
                    <a:gd name="connsiteX64" fmla="*/ 464748 w 588992"/>
                    <a:gd name="connsiteY64" fmla="*/ 274827 h 608362"/>
                    <a:gd name="connsiteX65" fmla="*/ 445842 w 588992"/>
                    <a:gd name="connsiteY65" fmla="*/ 299035 h 608362"/>
                    <a:gd name="connsiteX66" fmla="*/ 443141 w 588992"/>
                    <a:gd name="connsiteY66" fmla="*/ 309794 h 608362"/>
                    <a:gd name="connsiteX67" fmla="*/ 402626 w 588992"/>
                    <a:gd name="connsiteY67" fmla="*/ 320553 h 608362"/>
                    <a:gd name="connsiteX68" fmla="*/ 391823 w 588992"/>
                    <a:gd name="connsiteY68" fmla="*/ 312484 h 608362"/>
                    <a:gd name="connsiteX69" fmla="*/ 367514 w 588992"/>
                    <a:gd name="connsiteY69" fmla="*/ 272137 h 608362"/>
                    <a:gd name="connsiteX70" fmla="*/ 386421 w 588992"/>
                    <a:gd name="connsiteY70" fmla="*/ 204892 h 608362"/>
                    <a:gd name="connsiteX71" fmla="*/ 205457 w 588992"/>
                    <a:gd name="connsiteY71" fmla="*/ 204892 h 608362"/>
                    <a:gd name="connsiteX72" fmla="*/ 221662 w 588992"/>
                    <a:gd name="connsiteY72" fmla="*/ 272137 h 608362"/>
                    <a:gd name="connsiteX73" fmla="*/ 202756 w 588992"/>
                    <a:gd name="connsiteY73" fmla="*/ 301725 h 608362"/>
                    <a:gd name="connsiteX74" fmla="*/ 173045 w 588992"/>
                    <a:gd name="connsiteY74" fmla="*/ 323243 h 608362"/>
                    <a:gd name="connsiteX75" fmla="*/ 143335 w 588992"/>
                    <a:gd name="connsiteY75" fmla="*/ 301725 h 608362"/>
                    <a:gd name="connsiteX76" fmla="*/ 140634 w 588992"/>
                    <a:gd name="connsiteY76" fmla="*/ 288276 h 608362"/>
                    <a:gd name="connsiteX77" fmla="*/ 140634 w 588992"/>
                    <a:gd name="connsiteY77" fmla="*/ 261378 h 608362"/>
                    <a:gd name="connsiteX78" fmla="*/ 140634 w 588992"/>
                    <a:gd name="connsiteY78" fmla="*/ 204892 h 608362"/>
                    <a:gd name="connsiteX79" fmla="*/ 205457 w 588992"/>
                    <a:gd name="connsiteY79" fmla="*/ 65022 h 608362"/>
                    <a:gd name="connsiteX80" fmla="*/ 205457 w 588992"/>
                    <a:gd name="connsiteY80" fmla="*/ 183373 h 608362"/>
                    <a:gd name="connsiteX81" fmla="*/ 383720 w 588992"/>
                    <a:gd name="connsiteY81" fmla="*/ 183373 h 608362"/>
                    <a:gd name="connsiteX82" fmla="*/ 383720 w 588992"/>
                    <a:gd name="connsiteY82" fmla="*/ 65022 h 608362"/>
                    <a:gd name="connsiteX83" fmla="*/ 205457 w 588992"/>
                    <a:gd name="connsiteY83" fmla="*/ 65022 h 608362"/>
                    <a:gd name="connsiteX84" fmla="*/ 175746 w 588992"/>
                    <a:gd name="connsiteY84" fmla="*/ 62332 h 608362"/>
                    <a:gd name="connsiteX85" fmla="*/ 162241 w 588992"/>
                    <a:gd name="connsiteY85" fmla="*/ 75781 h 608362"/>
                    <a:gd name="connsiteX86" fmla="*/ 162241 w 588992"/>
                    <a:gd name="connsiteY86" fmla="*/ 169924 h 608362"/>
                    <a:gd name="connsiteX87" fmla="*/ 173045 w 588992"/>
                    <a:gd name="connsiteY87" fmla="*/ 183373 h 608362"/>
                    <a:gd name="connsiteX88" fmla="*/ 183849 w 588992"/>
                    <a:gd name="connsiteY88" fmla="*/ 169924 h 608362"/>
                    <a:gd name="connsiteX89" fmla="*/ 183849 w 588992"/>
                    <a:gd name="connsiteY89" fmla="*/ 65022 h 608362"/>
                    <a:gd name="connsiteX90" fmla="*/ 175746 w 588992"/>
                    <a:gd name="connsiteY90" fmla="*/ 62332 h 608362"/>
                    <a:gd name="connsiteX91" fmla="*/ 98093 w 588992"/>
                    <a:gd name="connsiteY91" fmla="*/ 61324 h 608362"/>
                    <a:gd name="connsiteX92" fmla="*/ 67708 w 588992"/>
                    <a:gd name="connsiteY92" fmla="*/ 78471 h 608362"/>
                    <a:gd name="connsiteX93" fmla="*/ 70409 w 588992"/>
                    <a:gd name="connsiteY93" fmla="*/ 169924 h 608362"/>
                    <a:gd name="connsiteX94" fmla="*/ 140634 w 588992"/>
                    <a:gd name="connsiteY94" fmla="*/ 183373 h 608362"/>
                    <a:gd name="connsiteX95" fmla="*/ 140634 w 588992"/>
                    <a:gd name="connsiteY95" fmla="*/ 62332 h 608362"/>
                    <a:gd name="connsiteX96" fmla="*/ 98093 w 588992"/>
                    <a:gd name="connsiteY96" fmla="*/ 61324 h 608362"/>
                    <a:gd name="connsiteX97" fmla="*/ 490070 w 588992"/>
                    <a:gd name="connsiteY97" fmla="*/ 60987 h 608362"/>
                    <a:gd name="connsiteX98" fmla="*/ 448543 w 588992"/>
                    <a:gd name="connsiteY98" fmla="*/ 62332 h 608362"/>
                    <a:gd name="connsiteX99" fmla="*/ 448543 w 588992"/>
                    <a:gd name="connsiteY99" fmla="*/ 186063 h 608362"/>
                    <a:gd name="connsiteX100" fmla="*/ 521468 w 588992"/>
                    <a:gd name="connsiteY100" fmla="*/ 167235 h 608362"/>
                    <a:gd name="connsiteX101" fmla="*/ 521468 w 588992"/>
                    <a:gd name="connsiteY101" fmla="*/ 75781 h 608362"/>
                    <a:gd name="connsiteX102" fmla="*/ 490070 w 588992"/>
                    <a:gd name="connsiteY102" fmla="*/ 60987 h 608362"/>
                    <a:gd name="connsiteX103" fmla="*/ 421533 w 588992"/>
                    <a:gd name="connsiteY103" fmla="*/ 59643 h 608362"/>
                    <a:gd name="connsiteX104" fmla="*/ 408028 w 588992"/>
                    <a:gd name="connsiteY104" fmla="*/ 75781 h 608362"/>
                    <a:gd name="connsiteX105" fmla="*/ 408028 w 588992"/>
                    <a:gd name="connsiteY105" fmla="*/ 169924 h 608362"/>
                    <a:gd name="connsiteX106" fmla="*/ 418832 w 588992"/>
                    <a:gd name="connsiteY106" fmla="*/ 183373 h 608362"/>
                    <a:gd name="connsiteX107" fmla="*/ 426935 w 588992"/>
                    <a:gd name="connsiteY107" fmla="*/ 169924 h 608362"/>
                    <a:gd name="connsiteX108" fmla="*/ 426935 w 588992"/>
                    <a:gd name="connsiteY108" fmla="*/ 65022 h 608362"/>
                    <a:gd name="connsiteX109" fmla="*/ 421533 w 588992"/>
                    <a:gd name="connsiteY109" fmla="*/ 59643 h 608362"/>
                    <a:gd name="connsiteX110" fmla="*/ 295601 w 588992"/>
                    <a:gd name="connsiteY110" fmla="*/ 20640 h 608362"/>
                    <a:gd name="connsiteX111" fmla="*/ 237868 w 588992"/>
                    <a:gd name="connsiteY111" fmla="*/ 40814 h 608362"/>
                    <a:gd name="connsiteX112" fmla="*/ 351308 w 588992"/>
                    <a:gd name="connsiteY112" fmla="*/ 40814 h 608362"/>
                    <a:gd name="connsiteX113" fmla="*/ 295601 w 588992"/>
                    <a:gd name="connsiteY113" fmla="*/ 20640 h 608362"/>
                    <a:gd name="connsiteX114" fmla="*/ 302353 w 588992"/>
                    <a:gd name="connsiteY114" fmla="*/ 803 h 608362"/>
                    <a:gd name="connsiteX115" fmla="*/ 372916 w 588992"/>
                    <a:gd name="connsiteY115" fmla="*/ 32745 h 608362"/>
                    <a:gd name="connsiteX116" fmla="*/ 391823 w 588992"/>
                    <a:gd name="connsiteY116" fmla="*/ 43504 h 608362"/>
                    <a:gd name="connsiteX117" fmla="*/ 489057 w 588992"/>
                    <a:gd name="connsiteY117" fmla="*/ 43504 h 608362"/>
                    <a:gd name="connsiteX118" fmla="*/ 548478 w 588992"/>
                    <a:gd name="connsiteY118" fmla="*/ 102679 h 608362"/>
                    <a:gd name="connsiteX119" fmla="*/ 548478 w 588992"/>
                    <a:gd name="connsiteY119" fmla="*/ 156475 h 608362"/>
                    <a:gd name="connsiteX120" fmla="*/ 524169 w 588992"/>
                    <a:gd name="connsiteY120" fmla="*/ 194133 h 608362"/>
                    <a:gd name="connsiteX121" fmla="*/ 507964 w 588992"/>
                    <a:gd name="connsiteY121" fmla="*/ 223720 h 608362"/>
                    <a:gd name="connsiteX122" fmla="*/ 507964 w 588992"/>
                    <a:gd name="connsiteY122" fmla="*/ 363590 h 608362"/>
                    <a:gd name="connsiteX123" fmla="*/ 588992 w 588992"/>
                    <a:gd name="connsiteY123" fmla="*/ 455043 h 608362"/>
                    <a:gd name="connsiteX124" fmla="*/ 588992 w 588992"/>
                    <a:gd name="connsiteY124" fmla="*/ 492701 h 608362"/>
                    <a:gd name="connsiteX125" fmla="*/ 534973 w 588992"/>
                    <a:gd name="connsiteY125" fmla="*/ 546497 h 608362"/>
                    <a:gd name="connsiteX126" fmla="*/ 510665 w 588992"/>
                    <a:gd name="connsiteY126" fmla="*/ 546497 h 608362"/>
                    <a:gd name="connsiteX127" fmla="*/ 507964 w 588992"/>
                    <a:gd name="connsiteY127" fmla="*/ 562636 h 608362"/>
                    <a:gd name="connsiteX128" fmla="*/ 451244 w 588992"/>
                    <a:gd name="connsiteY128" fmla="*/ 608362 h 608362"/>
                    <a:gd name="connsiteX129" fmla="*/ 140634 w 588992"/>
                    <a:gd name="connsiteY129" fmla="*/ 608362 h 608362"/>
                    <a:gd name="connsiteX130" fmla="*/ 78511 w 588992"/>
                    <a:gd name="connsiteY130" fmla="*/ 549187 h 608362"/>
                    <a:gd name="connsiteX131" fmla="*/ 73109 w 588992"/>
                    <a:gd name="connsiteY131" fmla="*/ 549187 h 608362"/>
                    <a:gd name="connsiteX132" fmla="*/ 184 w 588992"/>
                    <a:gd name="connsiteY132" fmla="*/ 473872 h 608362"/>
                    <a:gd name="connsiteX133" fmla="*/ 184 w 588992"/>
                    <a:gd name="connsiteY133" fmla="*/ 433525 h 608362"/>
                    <a:gd name="connsiteX134" fmla="*/ 65007 w 588992"/>
                    <a:gd name="connsiteY134" fmla="*/ 366280 h 608362"/>
                    <a:gd name="connsiteX135" fmla="*/ 81212 w 588992"/>
                    <a:gd name="connsiteY135" fmla="*/ 366280 h 608362"/>
                    <a:gd name="connsiteX136" fmla="*/ 81212 w 588992"/>
                    <a:gd name="connsiteY136" fmla="*/ 212961 h 608362"/>
                    <a:gd name="connsiteX137" fmla="*/ 70409 w 588992"/>
                    <a:gd name="connsiteY137" fmla="*/ 199512 h 608362"/>
                    <a:gd name="connsiteX138" fmla="*/ 40698 w 588992"/>
                    <a:gd name="connsiteY138" fmla="*/ 151096 h 608362"/>
                    <a:gd name="connsiteX139" fmla="*/ 40698 w 588992"/>
                    <a:gd name="connsiteY139" fmla="*/ 99990 h 608362"/>
                    <a:gd name="connsiteX140" fmla="*/ 100119 w 588992"/>
                    <a:gd name="connsiteY140" fmla="*/ 43504 h 608362"/>
                    <a:gd name="connsiteX141" fmla="*/ 194653 w 588992"/>
                    <a:gd name="connsiteY141" fmla="*/ 43504 h 608362"/>
                    <a:gd name="connsiteX142" fmla="*/ 221662 w 588992"/>
                    <a:gd name="connsiteY142" fmla="*/ 27365 h 608362"/>
                    <a:gd name="connsiteX143" fmla="*/ 229765 w 588992"/>
                    <a:gd name="connsiteY143" fmla="*/ 19296 h 608362"/>
                    <a:gd name="connsiteX144" fmla="*/ 302353 w 588992"/>
                    <a:gd name="connsiteY144" fmla="*/ 803 h 60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88992" h="608362">
                      <a:moveTo>
                        <a:pt x="426123" y="460561"/>
                      </a:moveTo>
                      <a:cubicBezTo>
                        <a:pt x="393751" y="498217"/>
                        <a:pt x="358681" y="508976"/>
                        <a:pt x="318216" y="508976"/>
                      </a:cubicBezTo>
                      <a:cubicBezTo>
                        <a:pt x="312821" y="508976"/>
                        <a:pt x="307426" y="517045"/>
                        <a:pt x="302031" y="519735"/>
                      </a:cubicBezTo>
                      <a:cubicBezTo>
                        <a:pt x="296635" y="519735"/>
                        <a:pt x="291240" y="519735"/>
                        <a:pt x="285845" y="519735"/>
                      </a:cubicBezTo>
                      <a:cubicBezTo>
                        <a:pt x="277752" y="517045"/>
                        <a:pt x="272356" y="508976"/>
                        <a:pt x="264263" y="508976"/>
                      </a:cubicBezTo>
                      <a:cubicBezTo>
                        <a:pt x="234589" y="506287"/>
                        <a:pt x="207613" y="500907"/>
                        <a:pt x="183334" y="482079"/>
                      </a:cubicBezTo>
                      <a:cubicBezTo>
                        <a:pt x="177938" y="476700"/>
                        <a:pt x="169845" y="471320"/>
                        <a:pt x="164450" y="463251"/>
                      </a:cubicBezTo>
                      <a:cubicBezTo>
                        <a:pt x="164450" y="546632"/>
                        <a:pt x="164450" y="546632"/>
                        <a:pt x="164450" y="546632"/>
                      </a:cubicBezTo>
                      <a:cubicBezTo>
                        <a:pt x="426123" y="546632"/>
                        <a:pt x="426123" y="546632"/>
                        <a:pt x="426123" y="546632"/>
                      </a:cubicBezTo>
                      <a:close/>
                      <a:moveTo>
                        <a:pt x="167148" y="406767"/>
                      </a:moveTo>
                      <a:cubicBezTo>
                        <a:pt x="167148" y="447113"/>
                        <a:pt x="199520" y="479389"/>
                        <a:pt x="237287" y="484769"/>
                      </a:cubicBezTo>
                      <a:cubicBezTo>
                        <a:pt x="256170" y="487459"/>
                        <a:pt x="277752" y="498217"/>
                        <a:pt x="288542" y="471320"/>
                      </a:cubicBezTo>
                      <a:cubicBezTo>
                        <a:pt x="293938" y="468630"/>
                        <a:pt x="296635" y="468630"/>
                        <a:pt x="299333" y="471320"/>
                      </a:cubicBezTo>
                      <a:cubicBezTo>
                        <a:pt x="310123" y="498217"/>
                        <a:pt x="334402" y="487459"/>
                        <a:pt x="350588" y="484769"/>
                      </a:cubicBezTo>
                      <a:cubicBezTo>
                        <a:pt x="391053" y="479389"/>
                        <a:pt x="420727" y="447113"/>
                        <a:pt x="420727" y="406767"/>
                      </a:cubicBezTo>
                      <a:cubicBezTo>
                        <a:pt x="167148" y="406767"/>
                        <a:pt x="167148" y="406767"/>
                        <a:pt x="167148" y="406767"/>
                      </a:cubicBezTo>
                      <a:close/>
                      <a:moveTo>
                        <a:pt x="507964" y="387798"/>
                      </a:moveTo>
                      <a:cubicBezTo>
                        <a:pt x="507964" y="527668"/>
                        <a:pt x="507964" y="527668"/>
                        <a:pt x="507964" y="527668"/>
                      </a:cubicBezTo>
                      <a:cubicBezTo>
                        <a:pt x="561983" y="530358"/>
                        <a:pt x="570086" y="522289"/>
                        <a:pt x="570086" y="473872"/>
                      </a:cubicBezTo>
                      <a:cubicBezTo>
                        <a:pt x="570086" y="441594"/>
                        <a:pt x="570086" y="441594"/>
                        <a:pt x="570086" y="441594"/>
                      </a:cubicBezTo>
                      <a:cubicBezTo>
                        <a:pt x="570086" y="390488"/>
                        <a:pt x="561983" y="385108"/>
                        <a:pt x="507964" y="387798"/>
                      </a:cubicBezTo>
                      <a:close/>
                      <a:moveTo>
                        <a:pt x="50278" y="386706"/>
                      </a:moveTo>
                      <a:cubicBezTo>
                        <a:pt x="26349" y="388975"/>
                        <a:pt x="21791" y="402592"/>
                        <a:pt x="21791" y="438905"/>
                      </a:cubicBezTo>
                      <a:cubicBezTo>
                        <a:pt x="21791" y="476562"/>
                        <a:pt x="21791" y="476562"/>
                        <a:pt x="21791" y="476562"/>
                      </a:cubicBezTo>
                      <a:cubicBezTo>
                        <a:pt x="21791" y="522289"/>
                        <a:pt x="32595" y="533048"/>
                        <a:pt x="81212" y="524978"/>
                      </a:cubicBezTo>
                      <a:lnTo>
                        <a:pt x="81212" y="387798"/>
                      </a:lnTo>
                      <a:cubicBezTo>
                        <a:pt x="68383" y="386453"/>
                        <a:pt x="58254" y="385949"/>
                        <a:pt x="50278" y="386706"/>
                      </a:cubicBezTo>
                      <a:close/>
                      <a:moveTo>
                        <a:pt x="164450" y="385249"/>
                      </a:moveTo>
                      <a:cubicBezTo>
                        <a:pt x="250775" y="385249"/>
                        <a:pt x="337100" y="385249"/>
                        <a:pt x="423425" y="385249"/>
                      </a:cubicBezTo>
                      <a:cubicBezTo>
                        <a:pt x="442309" y="385249"/>
                        <a:pt x="445006" y="393318"/>
                        <a:pt x="445006" y="409457"/>
                      </a:cubicBezTo>
                      <a:cubicBezTo>
                        <a:pt x="445006" y="455182"/>
                        <a:pt x="445006" y="500907"/>
                        <a:pt x="445006" y="546632"/>
                      </a:cubicBezTo>
                      <a:cubicBezTo>
                        <a:pt x="445006" y="565460"/>
                        <a:pt x="436913" y="568150"/>
                        <a:pt x="420727" y="568150"/>
                      </a:cubicBezTo>
                      <a:cubicBezTo>
                        <a:pt x="380263" y="568150"/>
                        <a:pt x="337100" y="568150"/>
                        <a:pt x="293938" y="568150"/>
                      </a:cubicBezTo>
                      <a:cubicBezTo>
                        <a:pt x="253473" y="568150"/>
                        <a:pt x="210310" y="568150"/>
                        <a:pt x="169845" y="568150"/>
                      </a:cubicBezTo>
                      <a:cubicBezTo>
                        <a:pt x="148264" y="568150"/>
                        <a:pt x="140171" y="560081"/>
                        <a:pt x="142869" y="541253"/>
                      </a:cubicBezTo>
                      <a:cubicBezTo>
                        <a:pt x="142869" y="495528"/>
                        <a:pt x="142869" y="452492"/>
                        <a:pt x="142869" y="409457"/>
                      </a:cubicBezTo>
                      <a:cubicBezTo>
                        <a:pt x="142869" y="393318"/>
                        <a:pt x="148264" y="385249"/>
                        <a:pt x="164450" y="385249"/>
                      </a:cubicBezTo>
                      <a:close/>
                      <a:moveTo>
                        <a:pt x="418832" y="204892"/>
                      </a:moveTo>
                      <a:cubicBezTo>
                        <a:pt x="413430" y="210271"/>
                        <a:pt x="408028" y="212961"/>
                        <a:pt x="408028" y="218341"/>
                      </a:cubicBezTo>
                      <a:cubicBezTo>
                        <a:pt x="405327" y="229100"/>
                        <a:pt x="405327" y="237169"/>
                        <a:pt x="408028" y="245239"/>
                      </a:cubicBezTo>
                      <a:cubicBezTo>
                        <a:pt x="410729" y="250618"/>
                        <a:pt x="413430" y="258688"/>
                        <a:pt x="416131" y="264067"/>
                      </a:cubicBezTo>
                      <a:cubicBezTo>
                        <a:pt x="421533" y="258688"/>
                        <a:pt x="424234" y="250618"/>
                        <a:pt x="426935" y="245239"/>
                      </a:cubicBezTo>
                      <a:lnTo>
                        <a:pt x="426935" y="237169"/>
                      </a:lnTo>
                      <a:lnTo>
                        <a:pt x="426935" y="234480"/>
                      </a:lnTo>
                      <a:lnTo>
                        <a:pt x="426935" y="221031"/>
                      </a:lnTo>
                      <a:cubicBezTo>
                        <a:pt x="424234" y="215651"/>
                        <a:pt x="421533" y="210271"/>
                        <a:pt x="418832" y="204892"/>
                      </a:cubicBezTo>
                      <a:close/>
                      <a:moveTo>
                        <a:pt x="173045" y="204892"/>
                      </a:moveTo>
                      <a:cubicBezTo>
                        <a:pt x="170344" y="212961"/>
                        <a:pt x="164942" y="218341"/>
                        <a:pt x="162241" y="226410"/>
                      </a:cubicBezTo>
                      <a:cubicBezTo>
                        <a:pt x="162241" y="229100"/>
                        <a:pt x="162241" y="231790"/>
                        <a:pt x="162241" y="234480"/>
                      </a:cubicBezTo>
                      <a:cubicBezTo>
                        <a:pt x="162241" y="239859"/>
                        <a:pt x="162241" y="245239"/>
                        <a:pt x="162241" y="250618"/>
                      </a:cubicBezTo>
                      <a:cubicBezTo>
                        <a:pt x="164942" y="255998"/>
                        <a:pt x="167643" y="258688"/>
                        <a:pt x="173045" y="264067"/>
                      </a:cubicBezTo>
                      <a:cubicBezTo>
                        <a:pt x="175746" y="261378"/>
                        <a:pt x="181148" y="255998"/>
                        <a:pt x="183849" y="250618"/>
                      </a:cubicBezTo>
                      <a:cubicBezTo>
                        <a:pt x="183849" y="242549"/>
                        <a:pt x="183849" y="234480"/>
                        <a:pt x="183849" y="226410"/>
                      </a:cubicBezTo>
                      <a:cubicBezTo>
                        <a:pt x="181148" y="218341"/>
                        <a:pt x="178447" y="212961"/>
                        <a:pt x="173045" y="204892"/>
                      </a:cubicBezTo>
                      <a:close/>
                      <a:moveTo>
                        <a:pt x="102820" y="204892"/>
                      </a:moveTo>
                      <a:cubicBezTo>
                        <a:pt x="102820" y="212961"/>
                        <a:pt x="102820" y="221031"/>
                        <a:pt x="102820" y="226410"/>
                      </a:cubicBezTo>
                      <a:cubicBezTo>
                        <a:pt x="102820" y="331312"/>
                        <a:pt x="102820" y="438905"/>
                        <a:pt x="102820" y="543807"/>
                      </a:cubicBezTo>
                      <a:cubicBezTo>
                        <a:pt x="102820" y="578774"/>
                        <a:pt x="110923" y="589534"/>
                        <a:pt x="148737" y="589534"/>
                      </a:cubicBezTo>
                      <a:cubicBezTo>
                        <a:pt x="440440" y="589534"/>
                        <a:pt x="440440" y="589534"/>
                        <a:pt x="440440" y="589534"/>
                      </a:cubicBezTo>
                      <a:cubicBezTo>
                        <a:pt x="480954" y="589534"/>
                        <a:pt x="489057" y="581464"/>
                        <a:pt x="489057" y="541117"/>
                      </a:cubicBezTo>
                      <a:cubicBezTo>
                        <a:pt x="489057" y="436215"/>
                        <a:pt x="489057" y="334002"/>
                        <a:pt x="489057" y="229100"/>
                      </a:cubicBezTo>
                      <a:cubicBezTo>
                        <a:pt x="489057" y="204892"/>
                        <a:pt x="489057" y="204892"/>
                        <a:pt x="489057" y="204892"/>
                      </a:cubicBezTo>
                      <a:cubicBezTo>
                        <a:pt x="448543" y="204892"/>
                        <a:pt x="448543" y="204892"/>
                        <a:pt x="448543" y="204892"/>
                      </a:cubicBezTo>
                      <a:cubicBezTo>
                        <a:pt x="445842" y="221031"/>
                        <a:pt x="445842" y="234480"/>
                        <a:pt x="448543" y="250618"/>
                      </a:cubicBezTo>
                      <a:cubicBezTo>
                        <a:pt x="451244" y="258688"/>
                        <a:pt x="464748" y="266757"/>
                        <a:pt x="464748" y="274827"/>
                      </a:cubicBezTo>
                      <a:cubicBezTo>
                        <a:pt x="464748" y="282896"/>
                        <a:pt x="453945" y="290965"/>
                        <a:pt x="445842" y="299035"/>
                      </a:cubicBezTo>
                      <a:cubicBezTo>
                        <a:pt x="445842" y="304414"/>
                        <a:pt x="443141" y="307104"/>
                        <a:pt x="443141" y="309794"/>
                      </a:cubicBezTo>
                      <a:cubicBezTo>
                        <a:pt x="432337" y="325933"/>
                        <a:pt x="416131" y="328623"/>
                        <a:pt x="402626" y="320553"/>
                      </a:cubicBezTo>
                      <a:cubicBezTo>
                        <a:pt x="397224" y="317863"/>
                        <a:pt x="394524" y="315174"/>
                        <a:pt x="391823" y="312484"/>
                      </a:cubicBezTo>
                      <a:cubicBezTo>
                        <a:pt x="383720" y="299035"/>
                        <a:pt x="378318" y="285586"/>
                        <a:pt x="367514" y="272137"/>
                      </a:cubicBezTo>
                      <a:cubicBezTo>
                        <a:pt x="399925" y="258688"/>
                        <a:pt x="381019" y="229100"/>
                        <a:pt x="386421" y="204892"/>
                      </a:cubicBezTo>
                      <a:cubicBezTo>
                        <a:pt x="205457" y="204892"/>
                        <a:pt x="205457" y="204892"/>
                        <a:pt x="205457" y="204892"/>
                      </a:cubicBezTo>
                      <a:cubicBezTo>
                        <a:pt x="208158" y="231790"/>
                        <a:pt x="191952" y="258688"/>
                        <a:pt x="221662" y="272137"/>
                      </a:cubicBezTo>
                      <a:cubicBezTo>
                        <a:pt x="216261" y="282896"/>
                        <a:pt x="210859" y="293655"/>
                        <a:pt x="202756" y="301725"/>
                      </a:cubicBezTo>
                      <a:cubicBezTo>
                        <a:pt x="194653" y="309794"/>
                        <a:pt x="183849" y="323243"/>
                        <a:pt x="173045" y="323243"/>
                      </a:cubicBezTo>
                      <a:cubicBezTo>
                        <a:pt x="162241" y="323243"/>
                        <a:pt x="154139" y="309794"/>
                        <a:pt x="143335" y="301725"/>
                      </a:cubicBezTo>
                      <a:cubicBezTo>
                        <a:pt x="140634" y="299035"/>
                        <a:pt x="143335" y="288276"/>
                        <a:pt x="140634" y="288276"/>
                      </a:cubicBezTo>
                      <a:cubicBezTo>
                        <a:pt x="102820" y="274827"/>
                        <a:pt x="132530" y="269447"/>
                        <a:pt x="140634" y="261378"/>
                      </a:cubicBezTo>
                      <a:cubicBezTo>
                        <a:pt x="140634" y="204892"/>
                        <a:pt x="140634" y="204892"/>
                        <a:pt x="140634" y="204892"/>
                      </a:cubicBezTo>
                      <a:close/>
                      <a:moveTo>
                        <a:pt x="205457" y="65022"/>
                      </a:moveTo>
                      <a:cubicBezTo>
                        <a:pt x="205457" y="183373"/>
                        <a:pt x="205457" y="183373"/>
                        <a:pt x="205457" y="183373"/>
                      </a:cubicBezTo>
                      <a:cubicBezTo>
                        <a:pt x="383720" y="183373"/>
                        <a:pt x="383720" y="183373"/>
                        <a:pt x="383720" y="183373"/>
                      </a:cubicBezTo>
                      <a:lnTo>
                        <a:pt x="383720" y="65022"/>
                      </a:lnTo>
                      <a:cubicBezTo>
                        <a:pt x="205457" y="65022"/>
                        <a:pt x="205457" y="65022"/>
                        <a:pt x="205457" y="65022"/>
                      </a:cubicBezTo>
                      <a:close/>
                      <a:moveTo>
                        <a:pt x="175746" y="62332"/>
                      </a:moveTo>
                      <a:cubicBezTo>
                        <a:pt x="173045" y="65022"/>
                        <a:pt x="162241" y="70402"/>
                        <a:pt x="162241" y="75781"/>
                      </a:cubicBezTo>
                      <a:cubicBezTo>
                        <a:pt x="162241" y="108059"/>
                        <a:pt x="162241" y="137647"/>
                        <a:pt x="162241" y="169924"/>
                      </a:cubicBezTo>
                      <a:cubicBezTo>
                        <a:pt x="162241" y="175304"/>
                        <a:pt x="170344" y="177994"/>
                        <a:pt x="173045" y="183373"/>
                      </a:cubicBezTo>
                      <a:cubicBezTo>
                        <a:pt x="175746" y="177994"/>
                        <a:pt x="183849" y="175304"/>
                        <a:pt x="183849" y="169924"/>
                      </a:cubicBezTo>
                      <a:cubicBezTo>
                        <a:pt x="183849" y="134957"/>
                        <a:pt x="183849" y="99990"/>
                        <a:pt x="183849" y="65022"/>
                      </a:cubicBezTo>
                      <a:cubicBezTo>
                        <a:pt x="175746" y="62332"/>
                        <a:pt x="175746" y="62332"/>
                        <a:pt x="175746" y="62332"/>
                      </a:cubicBezTo>
                      <a:close/>
                      <a:moveTo>
                        <a:pt x="98093" y="61324"/>
                      </a:moveTo>
                      <a:cubicBezTo>
                        <a:pt x="84589" y="60987"/>
                        <a:pt x="73110" y="63677"/>
                        <a:pt x="67708" y="78471"/>
                      </a:cubicBezTo>
                      <a:cubicBezTo>
                        <a:pt x="56904" y="108059"/>
                        <a:pt x="59605" y="140337"/>
                        <a:pt x="70409" y="169924"/>
                      </a:cubicBezTo>
                      <a:cubicBezTo>
                        <a:pt x="81212" y="196822"/>
                        <a:pt x="116325" y="180684"/>
                        <a:pt x="140634" y="183373"/>
                      </a:cubicBezTo>
                      <a:lnTo>
                        <a:pt x="140634" y="62332"/>
                      </a:lnTo>
                      <a:cubicBezTo>
                        <a:pt x="127129" y="65022"/>
                        <a:pt x="111598" y="61660"/>
                        <a:pt x="98093" y="61324"/>
                      </a:cubicBezTo>
                      <a:close/>
                      <a:moveTo>
                        <a:pt x="490070" y="60987"/>
                      </a:moveTo>
                      <a:cubicBezTo>
                        <a:pt x="476227" y="61660"/>
                        <a:pt x="460697" y="65022"/>
                        <a:pt x="448543" y="62332"/>
                      </a:cubicBezTo>
                      <a:lnTo>
                        <a:pt x="448543" y="186063"/>
                      </a:lnTo>
                      <a:cubicBezTo>
                        <a:pt x="475552" y="177994"/>
                        <a:pt x="510665" y="196822"/>
                        <a:pt x="521468" y="167235"/>
                      </a:cubicBezTo>
                      <a:cubicBezTo>
                        <a:pt x="532272" y="137647"/>
                        <a:pt x="532272" y="105369"/>
                        <a:pt x="521468" y="75781"/>
                      </a:cubicBezTo>
                      <a:cubicBezTo>
                        <a:pt x="516067" y="62332"/>
                        <a:pt x="503912" y="60315"/>
                        <a:pt x="490070" y="60987"/>
                      </a:cubicBezTo>
                      <a:close/>
                      <a:moveTo>
                        <a:pt x="421533" y="59643"/>
                      </a:moveTo>
                      <a:cubicBezTo>
                        <a:pt x="416131" y="65022"/>
                        <a:pt x="408028" y="70402"/>
                        <a:pt x="408028" y="75781"/>
                      </a:cubicBezTo>
                      <a:cubicBezTo>
                        <a:pt x="408028" y="108059"/>
                        <a:pt x="408028" y="140337"/>
                        <a:pt x="408028" y="169924"/>
                      </a:cubicBezTo>
                      <a:cubicBezTo>
                        <a:pt x="408028" y="175304"/>
                        <a:pt x="413430" y="177994"/>
                        <a:pt x="418832" y="183373"/>
                      </a:cubicBezTo>
                      <a:cubicBezTo>
                        <a:pt x="421533" y="177994"/>
                        <a:pt x="426935" y="175304"/>
                        <a:pt x="426935" y="169924"/>
                      </a:cubicBezTo>
                      <a:cubicBezTo>
                        <a:pt x="426935" y="134957"/>
                        <a:pt x="426935" y="99990"/>
                        <a:pt x="426935" y="65022"/>
                      </a:cubicBezTo>
                      <a:cubicBezTo>
                        <a:pt x="421533" y="59643"/>
                        <a:pt x="421533" y="59643"/>
                        <a:pt x="421533" y="59643"/>
                      </a:cubicBezTo>
                      <a:close/>
                      <a:moveTo>
                        <a:pt x="295601" y="20640"/>
                      </a:moveTo>
                      <a:cubicBezTo>
                        <a:pt x="272981" y="20640"/>
                        <a:pt x="250023" y="27365"/>
                        <a:pt x="237868" y="40814"/>
                      </a:cubicBezTo>
                      <a:cubicBezTo>
                        <a:pt x="351308" y="40814"/>
                        <a:pt x="351308" y="40814"/>
                        <a:pt x="351308" y="40814"/>
                      </a:cubicBezTo>
                      <a:cubicBezTo>
                        <a:pt x="340504" y="27365"/>
                        <a:pt x="318222" y="20640"/>
                        <a:pt x="295601" y="20640"/>
                      </a:cubicBezTo>
                      <a:close/>
                      <a:moveTo>
                        <a:pt x="302353" y="803"/>
                      </a:moveTo>
                      <a:cubicBezTo>
                        <a:pt x="331726" y="3829"/>
                        <a:pt x="360762" y="15261"/>
                        <a:pt x="372916" y="32745"/>
                      </a:cubicBezTo>
                      <a:cubicBezTo>
                        <a:pt x="375617" y="38124"/>
                        <a:pt x="383720" y="40814"/>
                        <a:pt x="391823" y="43504"/>
                      </a:cubicBezTo>
                      <a:cubicBezTo>
                        <a:pt x="424234" y="43504"/>
                        <a:pt x="456645" y="43504"/>
                        <a:pt x="489057" y="43504"/>
                      </a:cubicBezTo>
                      <a:cubicBezTo>
                        <a:pt x="529571" y="43504"/>
                        <a:pt x="548478" y="62332"/>
                        <a:pt x="548478" y="102679"/>
                      </a:cubicBezTo>
                      <a:cubicBezTo>
                        <a:pt x="551179" y="121508"/>
                        <a:pt x="551179" y="140337"/>
                        <a:pt x="548478" y="156475"/>
                      </a:cubicBezTo>
                      <a:cubicBezTo>
                        <a:pt x="543076" y="172614"/>
                        <a:pt x="534973" y="186063"/>
                        <a:pt x="524169" y="194133"/>
                      </a:cubicBezTo>
                      <a:cubicBezTo>
                        <a:pt x="513366" y="199512"/>
                        <a:pt x="507964" y="212961"/>
                        <a:pt x="507964" y="223720"/>
                      </a:cubicBezTo>
                      <a:cubicBezTo>
                        <a:pt x="507964" y="269447"/>
                        <a:pt x="507964" y="315174"/>
                        <a:pt x="507964" y="363590"/>
                      </a:cubicBezTo>
                      <a:cubicBezTo>
                        <a:pt x="586291" y="374349"/>
                        <a:pt x="588992" y="379729"/>
                        <a:pt x="588992" y="455043"/>
                      </a:cubicBezTo>
                      <a:cubicBezTo>
                        <a:pt x="588992" y="468492"/>
                        <a:pt x="588992" y="481941"/>
                        <a:pt x="588992" y="492701"/>
                      </a:cubicBezTo>
                      <a:cubicBezTo>
                        <a:pt x="588992" y="527668"/>
                        <a:pt x="570086" y="546497"/>
                        <a:pt x="534973" y="546497"/>
                      </a:cubicBezTo>
                      <a:cubicBezTo>
                        <a:pt x="526870" y="546497"/>
                        <a:pt x="521468" y="546497"/>
                        <a:pt x="510665" y="546497"/>
                      </a:cubicBezTo>
                      <a:cubicBezTo>
                        <a:pt x="510665" y="551876"/>
                        <a:pt x="510665" y="557256"/>
                        <a:pt x="507964" y="562636"/>
                      </a:cubicBezTo>
                      <a:cubicBezTo>
                        <a:pt x="499861" y="594913"/>
                        <a:pt x="483655" y="608362"/>
                        <a:pt x="451244" y="608362"/>
                      </a:cubicBezTo>
                      <a:cubicBezTo>
                        <a:pt x="345906" y="608362"/>
                        <a:pt x="243270" y="608362"/>
                        <a:pt x="140634" y="608362"/>
                      </a:cubicBezTo>
                      <a:cubicBezTo>
                        <a:pt x="102820" y="608362"/>
                        <a:pt x="89315" y="594913"/>
                        <a:pt x="78511" y="549187"/>
                      </a:cubicBezTo>
                      <a:cubicBezTo>
                        <a:pt x="78511" y="549187"/>
                        <a:pt x="75810" y="549187"/>
                        <a:pt x="73109" y="549187"/>
                      </a:cubicBezTo>
                      <a:cubicBezTo>
                        <a:pt x="24492" y="551876"/>
                        <a:pt x="-2517" y="530358"/>
                        <a:pt x="184" y="473872"/>
                      </a:cubicBezTo>
                      <a:cubicBezTo>
                        <a:pt x="184" y="460423"/>
                        <a:pt x="184" y="446974"/>
                        <a:pt x="184" y="433525"/>
                      </a:cubicBezTo>
                      <a:cubicBezTo>
                        <a:pt x="184" y="385108"/>
                        <a:pt x="16389" y="368970"/>
                        <a:pt x="65007" y="366280"/>
                      </a:cubicBezTo>
                      <a:cubicBezTo>
                        <a:pt x="67708" y="366280"/>
                        <a:pt x="73109" y="366280"/>
                        <a:pt x="81212" y="366280"/>
                      </a:cubicBezTo>
                      <a:cubicBezTo>
                        <a:pt x="81212" y="315174"/>
                        <a:pt x="81212" y="264067"/>
                        <a:pt x="81212" y="212961"/>
                      </a:cubicBezTo>
                      <a:cubicBezTo>
                        <a:pt x="81212" y="207582"/>
                        <a:pt x="75810" y="202202"/>
                        <a:pt x="70409" y="199512"/>
                      </a:cubicBezTo>
                      <a:cubicBezTo>
                        <a:pt x="51502" y="191443"/>
                        <a:pt x="40698" y="169924"/>
                        <a:pt x="40698" y="151096"/>
                      </a:cubicBezTo>
                      <a:cubicBezTo>
                        <a:pt x="40698" y="134957"/>
                        <a:pt x="40698" y="118818"/>
                        <a:pt x="40698" y="99990"/>
                      </a:cubicBezTo>
                      <a:cubicBezTo>
                        <a:pt x="43399" y="62332"/>
                        <a:pt x="59605" y="43504"/>
                        <a:pt x="100119" y="43504"/>
                      </a:cubicBezTo>
                      <a:cubicBezTo>
                        <a:pt x="132530" y="43504"/>
                        <a:pt x="164942" y="43504"/>
                        <a:pt x="194653" y="43504"/>
                      </a:cubicBezTo>
                      <a:cubicBezTo>
                        <a:pt x="208158" y="43504"/>
                        <a:pt x="216261" y="40814"/>
                        <a:pt x="221662" y="27365"/>
                      </a:cubicBezTo>
                      <a:cubicBezTo>
                        <a:pt x="221662" y="24675"/>
                        <a:pt x="224363" y="21985"/>
                        <a:pt x="229765" y="19296"/>
                      </a:cubicBezTo>
                      <a:cubicBezTo>
                        <a:pt x="243270" y="3157"/>
                        <a:pt x="272981" y="-2223"/>
                        <a:pt x="302353" y="8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noAutofit/>
                </a:bodyPr>
                <a:lstStyle/>
                <a:p>
                  <a:pPr algn="ctr"/>
                  <a:endParaRPr/>
                </a:p>
              </p:txBody>
            </p:sp>
            <p:sp>
              <p:nvSpPr>
                <p:cNvPr id="127" name="文本框 126">
                  <a:extLst>
                    <a:ext uri="{FF2B5EF4-FFF2-40B4-BE49-F238E27FC236}">
                      <a16:creationId xmlns:a16="http://schemas.microsoft.com/office/drawing/2014/main" id="{8DF51794-CBFB-4B9B-A758-75F5A3657989}"/>
                    </a:ext>
                  </a:extLst>
                </p:cNvPr>
                <p:cNvSpPr txBox="1"/>
                <p:nvPr/>
              </p:nvSpPr>
              <p:spPr>
                <a:xfrm>
                  <a:off x="4409233" y="2966095"/>
                  <a:ext cx="628153" cy="319248"/>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学生</a:t>
                  </a:r>
                </a:p>
              </p:txBody>
            </p:sp>
          </p:grpSp>
        </p:grpSp>
        <p:grpSp>
          <p:nvGrpSpPr>
            <p:cNvPr id="246" name="组合 245">
              <a:extLst>
                <a:ext uri="{FF2B5EF4-FFF2-40B4-BE49-F238E27FC236}">
                  <a16:creationId xmlns:a16="http://schemas.microsoft.com/office/drawing/2014/main" id="{B84E67C9-287F-4A21-A64F-55FFC2DEB17A}"/>
                </a:ext>
              </a:extLst>
            </p:cNvPr>
            <p:cNvGrpSpPr/>
            <p:nvPr/>
          </p:nvGrpSpPr>
          <p:grpSpPr>
            <a:xfrm>
              <a:off x="3788474" y="3749544"/>
              <a:ext cx="660515" cy="659518"/>
              <a:chOff x="3788474" y="3749544"/>
              <a:chExt cx="660515" cy="659518"/>
            </a:xfrm>
          </p:grpSpPr>
          <p:sp>
            <p:nvSpPr>
              <p:cNvPr id="121" name="íṡḻïďè">
                <a:extLst>
                  <a:ext uri="{FF2B5EF4-FFF2-40B4-BE49-F238E27FC236}">
                    <a16:creationId xmlns:a16="http://schemas.microsoft.com/office/drawing/2014/main" id="{99AD5113-1128-4D06-B786-A2FE9A436386}"/>
                  </a:ext>
                </a:extLst>
              </p:cNvPr>
              <p:cNvSpPr/>
              <p:nvPr/>
            </p:nvSpPr>
            <p:spPr bwMode="auto">
              <a:xfrm>
                <a:off x="3788474" y="3749544"/>
                <a:ext cx="660515" cy="659518"/>
              </a:xfrm>
              <a:prstGeom prst="ellipse">
                <a:avLst/>
              </a:prstGeom>
              <a:solidFill>
                <a:srgbClr val="A63636"/>
              </a:solidFill>
              <a:ln w="57150">
                <a:solidFill>
                  <a:schemeClr val="bg1"/>
                </a:solidFill>
              </a:ln>
            </p:spPr>
            <p:txBody>
              <a:bodyPr anchor="ctr"/>
              <a:lstStyle/>
              <a:p>
                <a:pPr algn="ctr"/>
                <a:endParaRPr dirty="0"/>
              </a:p>
            </p:txBody>
          </p:sp>
          <p:sp>
            <p:nvSpPr>
              <p:cNvPr id="122" name="íṡļiḓê">
                <a:extLst>
                  <a:ext uri="{FF2B5EF4-FFF2-40B4-BE49-F238E27FC236}">
                    <a16:creationId xmlns:a16="http://schemas.microsoft.com/office/drawing/2014/main" id="{29CEE64F-2171-4397-952E-C157056E6208}"/>
                  </a:ext>
                </a:extLst>
              </p:cNvPr>
              <p:cNvSpPr/>
              <p:nvPr/>
            </p:nvSpPr>
            <p:spPr bwMode="auto">
              <a:xfrm>
                <a:off x="3961361" y="3853401"/>
                <a:ext cx="314741" cy="299468"/>
              </a:xfrm>
              <a:custGeom>
                <a:avLst/>
                <a:gdLst>
                  <a:gd name="connsiteX0" fmla="*/ 454548 w 606441"/>
                  <a:gd name="connsiteY0" fmla="*/ 302103 h 577014"/>
                  <a:gd name="connsiteX1" fmla="*/ 454548 w 606441"/>
                  <a:gd name="connsiteY1" fmla="*/ 407595 h 577014"/>
                  <a:gd name="connsiteX2" fmla="*/ 493728 w 606441"/>
                  <a:gd name="connsiteY2" fmla="*/ 407595 h 577014"/>
                  <a:gd name="connsiteX3" fmla="*/ 493728 w 606441"/>
                  <a:gd name="connsiteY3" fmla="*/ 302103 h 577014"/>
                  <a:gd name="connsiteX4" fmla="*/ 112781 w 606441"/>
                  <a:gd name="connsiteY4" fmla="*/ 302103 h 577014"/>
                  <a:gd name="connsiteX5" fmla="*/ 112781 w 606441"/>
                  <a:gd name="connsiteY5" fmla="*/ 407595 h 577014"/>
                  <a:gd name="connsiteX6" fmla="*/ 151925 w 606441"/>
                  <a:gd name="connsiteY6" fmla="*/ 407595 h 577014"/>
                  <a:gd name="connsiteX7" fmla="*/ 151925 w 606441"/>
                  <a:gd name="connsiteY7" fmla="*/ 302103 h 577014"/>
                  <a:gd name="connsiteX8" fmla="*/ 454548 w 606441"/>
                  <a:gd name="connsiteY8" fmla="*/ 254734 h 577014"/>
                  <a:gd name="connsiteX9" fmla="*/ 454548 w 606441"/>
                  <a:gd name="connsiteY9" fmla="*/ 284328 h 577014"/>
                  <a:gd name="connsiteX10" fmla="*/ 493728 w 606441"/>
                  <a:gd name="connsiteY10" fmla="*/ 284328 h 577014"/>
                  <a:gd name="connsiteX11" fmla="*/ 493728 w 606441"/>
                  <a:gd name="connsiteY11" fmla="*/ 254734 h 577014"/>
                  <a:gd name="connsiteX12" fmla="*/ 112781 w 606441"/>
                  <a:gd name="connsiteY12" fmla="*/ 254734 h 577014"/>
                  <a:gd name="connsiteX13" fmla="*/ 112781 w 606441"/>
                  <a:gd name="connsiteY13" fmla="*/ 284328 h 577014"/>
                  <a:gd name="connsiteX14" fmla="*/ 151925 w 606441"/>
                  <a:gd name="connsiteY14" fmla="*/ 284328 h 577014"/>
                  <a:gd name="connsiteX15" fmla="*/ 151925 w 606441"/>
                  <a:gd name="connsiteY15" fmla="*/ 254734 h 577014"/>
                  <a:gd name="connsiteX16" fmla="*/ 445643 w 606441"/>
                  <a:gd name="connsiteY16" fmla="*/ 236959 h 577014"/>
                  <a:gd name="connsiteX17" fmla="*/ 502633 w 606441"/>
                  <a:gd name="connsiteY17" fmla="*/ 236959 h 577014"/>
                  <a:gd name="connsiteX18" fmla="*/ 511537 w 606441"/>
                  <a:gd name="connsiteY18" fmla="*/ 245847 h 577014"/>
                  <a:gd name="connsiteX19" fmla="*/ 511537 w 606441"/>
                  <a:gd name="connsiteY19" fmla="*/ 416482 h 577014"/>
                  <a:gd name="connsiteX20" fmla="*/ 502633 w 606441"/>
                  <a:gd name="connsiteY20" fmla="*/ 425369 h 577014"/>
                  <a:gd name="connsiteX21" fmla="*/ 445643 w 606441"/>
                  <a:gd name="connsiteY21" fmla="*/ 425369 h 577014"/>
                  <a:gd name="connsiteX22" fmla="*/ 436738 w 606441"/>
                  <a:gd name="connsiteY22" fmla="*/ 416482 h 577014"/>
                  <a:gd name="connsiteX23" fmla="*/ 436738 w 606441"/>
                  <a:gd name="connsiteY23" fmla="*/ 245847 h 577014"/>
                  <a:gd name="connsiteX24" fmla="*/ 445643 w 606441"/>
                  <a:gd name="connsiteY24" fmla="*/ 236959 h 577014"/>
                  <a:gd name="connsiteX25" fmla="*/ 103885 w 606441"/>
                  <a:gd name="connsiteY25" fmla="*/ 236959 h 577014"/>
                  <a:gd name="connsiteX26" fmla="*/ 160821 w 606441"/>
                  <a:gd name="connsiteY26" fmla="*/ 236959 h 577014"/>
                  <a:gd name="connsiteX27" fmla="*/ 169718 w 606441"/>
                  <a:gd name="connsiteY27" fmla="*/ 245847 h 577014"/>
                  <a:gd name="connsiteX28" fmla="*/ 169718 w 606441"/>
                  <a:gd name="connsiteY28" fmla="*/ 416482 h 577014"/>
                  <a:gd name="connsiteX29" fmla="*/ 160821 w 606441"/>
                  <a:gd name="connsiteY29" fmla="*/ 425369 h 577014"/>
                  <a:gd name="connsiteX30" fmla="*/ 103885 w 606441"/>
                  <a:gd name="connsiteY30" fmla="*/ 425369 h 577014"/>
                  <a:gd name="connsiteX31" fmla="*/ 94989 w 606441"/>
                  <a:gd name="connsiteY31" fmla="*/ 416482 h 577014"/>
                  <a:gd name="connsiteX32" fmla="*/ 94989 w 606441"/>
                  <a:gd name="connsiteY32" fmla="*/ 245847 h 577014"/>
                  <a:gd name="connsiteX33" fmla="*/ 103885 w 606441"/>
                  <a:gd name="connsiteY33" fmla="*/ 236959 h 577014"/>
                  <a:gd name="connsiteX34" fmla="*/ 360392 w 606441"/>
                  <a:gd name="connsiteY34" fmla="*/ 77270 h 577014"/>
                  <a:gd name="connsiteX35" fmla="*/ 374806 w 606441"/>
                  <a:gd name="connsiteY35" fmla="*/ 86684 h 577014"/>
                  <a:gd name="connsiteX36" fmla="*/ 377387 w 606441"/>
                  <a:gd name="connsiteY36" fmla="*/ 98939 h 577014"/>
                  <a:gd name="connsiteX37" fmla="*/ 370002 w 606441"/>
                  <a:gd name="connsiteY37" fmla="*/ 103025 h 577014"/>
                  <a:gd name="connsiteX38" fmla="*/ 365108 w 606441"/>
                  <a:gd name="connsiteY38" fmla="*/ 101515 h 577014"/>
                  <a:gd name="connsiteX39" fmla="*/ 350605 w 606441"/>
                  <a:gd name="connsiteY39" fmla="*/ 92101 h 577014"/>
                  <a:gd name="connsiteX40" fmla="*/ 348114 w 606441"/>
                  <a:gd name="connsiteY40" fmla="*/ 79845 h 577014"/>
                  <a:gd name="connsiteX41" fmla="*/ 360392 w 606441"/>
                  <a:gd name="connsiteY41" fmla="*/ 77270 h 577014"/>
                  <a:gd name="connsiteX42" fmla="*/ 303139 w 606441"/>
                  <a:gd name="connsiteY42" fmla="*/ 17773 h 577014"/>
                  <a:gd name="connsiteX43" fmla="*/ 302872 w 606441"/>
                  <a:gd name="connsiteY43" fmla="*/ 17862 h 577014"/>
                  <a:gd name="connsiteX44" fmla="*/ 301626 w 606441"/>
                  <a:gd name="connsiteY44" fmla="*/ 17951 h 577014"/>
                  <a:gd name="connsiteX45" fmla="*/ 301270 w 606441"/>
                  <a:gd name="connsiteY45" fmla="*/ 17951 h 577014"/>
                  <a:gd name="connsiteX46" fmla="*/ 300914 w 606441"/>
                  <a:gd name="connsiteY46" fmla="*/ 18129 h 577014"/>
                  <a:gd name="connsiteX47" fmla="*/ 300291 w 606441"/>
                  <a:gd name="connsiteY47" fmla="*/ 18306 h 577014"/>
                  <a:gd name="connsiteX48" fmla="*/ 299578 w 606441"/>
                  <a:gd name="connsiteY48" fmla="*/ 18484 h 577014"/>
                  <a:gd name="connsiteX49" fmla="*/ 299311 w 606441"/>
                  <a:gd name="connsiteY49" fmla="*/ 18573 h 577014"/>
                  <a:gd name="connsiteX50" fmla="*/ 298065 w 606441"/>
                  <a:gd name="connsiteY50" fmla="*/ 19195 h 577014"/>
                  <a:gd name="connsiteX51" fmla="*/ 297353 w 606441"/>
                  <a:gd name="connsiteY51" fmla="*/ 19639 h 577014"/>
                  <a:gd name="connsiteX52" fmla="*/ 22322 w 606441"/>
                  <a:gd name="connsiteY52" fmla="*/ 199506 h 577014"/>
                  <a:gd name="connsiteX53" fmla="*/ 17960 w 606441"/>
                  <a:gd name="connsiteY53" fmla="*/ 205905 h 577014"/>
                  <a:gd name="connsiteX54" fmla="*/ 19473 w 606441"/>
                  <a:gd name="connsiteY54" fmla="*/ 213459 h 577014"/>
                  <a:gd name="connsiteX55" fmla="*/ 27929 w 606441"/>
                  <a:gd name="connsiteY55" fmla="*/ 217991 h 577014"/>
                  <a:gd name="connsiteX56" fmla="*/ 33447 w 606441"/>
                  <a:gd name="connsiteY56" fmla="*/ 216391 h 577014"/>
                  <a:gd name="connsiteX57" fmla="*/ 298332 w 606441"/>
                  <a:gd name="connsiteY57" fmla="*/ 43100 h 577014"/>
                  <a:gd name="connsiteX58" fmla="*/ 308123 w 606441"/>
                  <a:gd name="connsiteY58" fmla="*/ 43100 h 577014"/>
                  <a:gd name="connsiteX59" fmla="*/ 331443 w 606441"/>
                  <a:gd name="connsiteY59" fmla="*/ 58385 h 577014"/>
                  <a:gd name="connsiteX60" fmla="*/ 334024 w 606441"/>
                  <a:gd name="connsiteY60" fmla="*/ 70649 h 577014"/>
                  <a:gd name="connsiteX61" fmla="*/ 321652 w 606441"/>
                  <a:gd name="connsiteY61" fmla="*/ 73226 h 577014"/>
                  <a:gd name="connsiteX62" fmla="*/ 303228 w 606441"/>
                  <a:gd name="connsiteY62" fmla="*/ 61140 h 577014"/>
                  <a:gd name="connsiteX63" fmla="*/ 65223 w 606441"/>
                  <a:gd name="connsiteY63" fmla="*/ 216835 h 577014"/>
                  <a:gd name="connsiteX64" fmla="*/ 65223 w 606441"/>
                  <a:gd name="connsiteY64" fmla="*/ 217458 h 577014"/>
                  <a:gd name="connsiteX65" fmla="*/ 65223 w 606441"/>
                  <a:gd name="connsiteY65" fmla="*/ 502366 h 577014"/>
                  <a:gd name="connsiteX66" fmla="*/ 170251 w 606441"/>
                  <a:gd name="connsiteY66" fmla="*/ 502366 h 577014"/>
                  <a:gd name="connsiteX67" fmla="*/ 179152 w 606441"/>
                  <a:gd name="connsiteY67" fmla="*/ 511253 h 577014"/>
                  <a:gd name="connsiteX68" fmla="*/ 170251 w 606441"/>
                  <a:gd name="connsiteY68" fmla="*/ 520139 h 577014"/>
                  <a:gd name="connsiteX69" fmla="*/ 65223 w 606441"/>
                  <a:gd name="connsiteY69" fmla="*/ 520139 h 577014"/>
                  <a:gd name="connsiteX70" fmla="*/ 65223 w 606441"/>
                  <a:gd name="connsiteY70" fmla="*/ 559241 h 577014"/>
                  <a:gd name="connsiteX71" fmla="*/ 199357 w 606441"/>
                  <a:gd name="connsiteY71" fmla="*/ 559241 h 577014"/>
                  <a:gd name="connsiteX72" fmla="*/ 199357 w 606441"/>
                  <a:gd name="connsiteY72" fmla="*/ 245895 h 577014"/>
                  <a:gd name="connsiteX73" fmla="*/ 208257 w 606441"/>
                  <a:gd name="connsiteY73" fmla="*/ 237009 h 577014"/>
                  <a:gd name="connsiteX74" fmla="*/ 398109 w 606441"/>
                  <a:gd name="connsiteY74" fmla="*/ 237009 h 577014"/>
                  <a:gd name="connsiteX75" fmla="*/ 407010 w 606441"/>
                  <a:gd name="connsiteY75" fmla="*/ 245895 h 577014"/>
                  <a:gd name="connsiteX76" fmla="*/ 407010 w 606441"/>
                  <a:gd name="connsiteY76" fmla="*/ 559241 h 577014"/>
                  <a:gd name="connsiteX77" fmla="*/ 541144 w 606441"/>
                  <a:gd name="connsiteY77" fmla="*/ 559241 h 577014"/>
                  <a:gd name="connsiteX78" fmla="*/ 541144 w 606441"/>
                  <a:gd name="connsiteY78" fmla="*/ 520139 h 577014"/>
                  <a:gd name="connsiteX79" fmla="*/ 436115 w 606441"/>
                  <a:gd name="connsiteY79" fmla="*/ 520139 h 577014"/>
                  <a:gd name="connsiteX80" fmla="*/ 427215 w 606441"/>
                  <a:gd name="connsiteY80" fmla="*/ 511253 h 577014"/>
                  <a:gd name="connsiteX81" fmla="*/ 436115 w 606441"/>
                  <a:gd name="connsiteY81" fmla="*/ 502366 h 577014"/>
                  <a:gd name="connsiteX82" fmla="*/ 541144 w 606441"/>
                  <a:gd name="connsiteY82" fmla="*/ 502366 h 577014"/>
                  <a:gd name="connsiteX83" fmla="*/ 541144 w 606441"/>
                  <a:gd name="connsiteY83" fmla="*/ 217458 h 577014"/>
                  <a:gd name="connsiteX84" fmla="*/ 541144 w 606441"/>
                  <a:gd name="connsiteY84" fmla="*/ 216835 h 577014"/>
                  <a:gd name="connsiteX85" fmla="*/ 394104 w 606441"/>
                  <a:gd name="connsiteY85" fmla="*/ 120592 h 577014"/>
                  <a:gd name="connsiteX86" fmla="*/ 391523 w 606441"/>
                  <a:gd name="connsiteY86" fmla="*/ 108329 h 577014"/>
                  <a:gd name="connsiteX87" fmla="*/ 403895 w 606441"/>
                  <a:gd name="connsiteY87" fmla="*/ 105752 h 577014"/>
                  <a:gd name="connsiteX88" fmla="*/ 573009 w 606441"/>
                  <a:gd name="connsiteY88" fmla="*/ 216391 h 577014"/>
                  <a:gd name="connsiteX89" fmla="*/ 578527 w 606441"/>
                  <a:gd name="connsiteY89" fmla="*/ 217991 h 577014"/>
                  <a:gd name="connsiteX90" fmla="*/ 586983 w 606441"/>
                  <a:gd name="connsiteY90" fmla="*/ 213459 h 577014"/>
                  <a:gd name="connsiteX91" fmla="*/ 588407 w 606441"/>
                  <a:gd name="connsiteY91" fmla="*/ 205905 h 577014"/>
                  <a:gd name="connsiteX92" fmla="*/ 584045 w 606441"/>
                  <a:gd name="connsiteY92" fmla="*/ 199506 h 577014"/>
                  <a:gd name="connsiteX93" fmla="*/ 309102 w 606441"/>
                  <a:gd name="connsiteY93" fmla="*/ 19639 h 577014"/>
                  <a:gd name="connsiteX94" fmla="*/ 308301 w 606441"/>
                  <a:gd name="connsiteY94" fmla="*/ 19195 h 577014"/>
                  <a:gd name="connsiteX95" fmla="*/ 307055 w 606441"/>
                  <a:gd name="connsiteY95" fmla="*/ 18573 h 577014"/>
                  <a:gd name="connsiteX96" fmla="*/ 306877 w 606441"/>
                  <a:gd name="connsiteY96" fmla="*/ 18484 h 577014"/>
                  <a:gd name="connsiteX97" fmla="*/ 306076 w 606441"/>
                  <a:gd name="connsiteY97" fmla="*/ 18306 h 577014"/>
                  <a:gd name="connsiteX98" fmla="*/ 305542 w 606441"/>
                  <a:gd name="connsiteY98" fmla="*/ 18129 h 577014"/>
                  <a:gd name="connsiteX99" fmla="*/ 305186 w 606441"/>
                  <a:gd name="connsiteY99" fmla="*/ 17951 h 577014"/>
                  <a:gd name="connsiteX100" fmla="*/ 304741 w 606441"/>
                  <a:gd name="connsiteY100" fmla="*/ 17951 h 577014"/>
                  <a:gd name="connsiteX101" fmla="*/ 303495 w 606441"/>
                  <a:gd name="connsiteY101" fmla="*/ 17862 h 577014"/>
                  <a:gd name="connsiteX102" fmla="*/ 303139 w 606441"/>
                  <a:gd name="connsiteY102" fmla="*/ 17773 h 577014"/>
                  <a:gd name="connsiteX103" fmla="*/ 303228 w 606441"/>
                  <a:gd name="connsiteY103" fmla="*/ 0 h 577014"/>
                  <a:gd name="connsiteX104" fmla="*/ 305542 w 606441"/>
                  <a:gd name="connsiteY104" fmla="*/ 177 h 577014"/>
                  <a:gd name="connsiteX105" fmla="*/ 306165 w 606441"/>
                  <a:gd name="connsiteY105" fmla="*/ 266 h 577014"/>
                  <a:gd name="connsiteX106" fmla="*/ 308568 w 606441"/>
                  <a:gd name="connsiteY106" fmla="*/ 533 h 577014"/>
                  <a:gd name="connsiteX107" fmla="*/ 310971 w 606441"/>
                  <a:gd name="connsiteY107" fmla="*/ 1155 h 577014"/>
                  <a:gd name="connsiteX108" fmla="*/ 311594 w 606441"/>
                  <a:gd name="connsiteY108" fmla="*/ 1422 h 577014"/>
                  <a:gd name="connsiteX109" fmla="*/ 313731 w 606441"/>
                  <a:gd name="connsiteY109" fmla="*/ 2044 h 577014"/>
                  <a:gd name="connsiteX110" fmla="*/ 317113 w 606441"/>
                  <a:gd name="connsiteY110" fmla="*/ 3821 h 577014"/>
                  <a:gd name="connsiteX111" fmla="*/ 318448 w 606441"/>
                  <a:gd name="connsiteY111" fmla="*/ 4532 h 577014"/>
                  <a:gd name="connsiteX112" fmla="*/ 318804 w 606441"/>
                  <a:gd name="connsiteY112" fmla="*/ 4799 h 577014"/>
                  <a:gd name="connsiteX113" fmla="*/ 593836 w 606441"/>
                  <a:gd name="connsiteY113" fmla="*/ 184666 h 577014"/>
                  <a:gd name="connsiteX114" fmla="*/ 605852 w 606441"/>
                  <a:gd name="connsiteY114" fmla="*/ 202261 h 577014"/>
                  <a:gd name="connsiteX115" fmla="*/ 601847 w 606441"/>
                  <a:gd name="connsiteY115" fmla="*/ 223234 h 577014"/>
                  <a:gd name="connsiteX116" fmla="*/ 578527 w 606441"/>
                  <a:gd name="connsiteY116" fmla="*/ 235764 h 577014"/>
                  <a:gd name="connsiteX117" fmla="*/ 563218 w 606441"/>
                  <a:gd name="connsiteY117" fmla="*/ 231232 h 577014"/>
                  <a:gd name="connsiteX118" fmla="*/ 558945 w 606441"/>
                  <a:gd name="connsiteY118" fmla="*/ 228388 h 577014"/>
                  <a:gd name="connsiteX119" fmla="*/ 558945 w 606441"/>
                  <a:gd name="connsiteY119" fmla="*/ 559241 h 577014"/>
                  <a:gd name="connsiteX120" fmla="*/ 569003 w 606441"/>
                  <a:gd name="connsiteY120" fmla="*/ 559241 h 577014"/>
                  <a:gd name="connsiteX121" fmla="*/ 577904 w 606441"/>
                  <a:gd name="connsiteY121" fmla="*/ 568128 h 577014"/>
                  <a:gd name="connsiteX122" fmla="*/ 569003 w 606441"/>
                  <a:gd name="connsiteY122" fmla="*/ 577014 h 577014"/>
                  <a:gd name="connsiteX123" fmla="*/ 379151 w 606441"/>
                  <a:gd name="connsiteY123" fmla="*/ 577014 h 577014"/>
                  <a:gd name="connsiteX124" fmla="*/ 370250 w 606441"/>
                  <a:gd name="connsiteY124" fmla="*/ 568128 h 577014"/>
                  <a:gd name="connsiteX125" fmla="*/ 379151 w 606441"/>
                  <a:gd name="connsiteY125" fmla="*/ 559241 h 577014"/>
                  <a:gd name="connsiteX126" fmla="*/ 389209 w 606441"/>
                  <a:gd name="connsiteY126" fmla="*/ 559241 h 577014"/>
                  <a:gd name="connsiteX127" fmla="*/ 389209 w 606441"/>
                  <a:gd name="connsiteY127" fmla="*/ 254782 h 577014"/>
                  <a:gd name="connsiteX128" fmla="*/ 217158 w 606441"/>
                  <a:gd name="connsiteY128" fmla="*/ 254782 h 577014"/>
                  <a:gd name="connsiteX129" fmla="*/ 217158 w 606441"/>
                  <a:gd name="connsiteY129" fmla="*/ 559241 h 577014"/>
                  <a:gd name="connsiteX130" fmla="*/ 227216 w 606441"/>
                  <a:gd name="connsiteY130" fmla="*/ 559241 h 577014"/>
                  <a:gd name="connsiteX131" fmla="*/ 236116 w 606441"/>
                  <a:gd name="connsiteY131" fmla="*/ 568128 h 577014"/>
                  <a:gd name="connsiteX132" fmla="*/ 227216 w 606441"/>
                  <a:gd name="connsiteY132" fmla="*/ 577014 h 577014"/>
                  <a:gd name="connsiteX133" fmla="*/ 37364 w 606441"/>
                  <a:gd name="connsiteY133" fmla="*/ 577014 h 577014"/>
                  <a:gd name="connsiteX134" fmla="*/ 28463 w 606441"/>
                  <a:gd name="connsiteY134" fmla="*/ 568128 h 577014"/>
                  <a:gd name="connsiteX135" fmla="*/ 37364 w 606441"/>
                  <a:gd name="connsiteY135" fmla="*/ 559241 h 577014"/>
                  <a:gd name="connsiteX136" fmla="*/ 47422 w 606441"/>
                  <a:gd name="connsiteY136" fmla="*/ 559241 h 577014"/>
                  <a:gd name="connsiteX137" fmla="*/ 47422 w 606441"/>
                  <a:gd name="connsiteY137" fmla="*/ 228388 h 577014"/>
                  <a:gd name="connsiteX138" fmla="*/ 43149 w 606441"/>
                  <a:gd name="connsiteY138" fmla="*/ 231232 h 577014"/>
                  <a:gd name="connsiteX139" fmla="*/ 27929 w 606441"/>
                  <a:gd name="connsiteY139" fmla="*/ 235764 h 577014"/>
                  <a:gd name="connsiteX140" fmla="*/ 4520 w 606441"/>
                  <a:gd name="connsiteY140" fmla="*/ 223234 h 577014"/>
                  <a:gd name="connsiteX141" fmla="*/ 604 w 606441"/>
                  <a:gd name="connsiteY141" fmla="*/ 202261 h 577014"/>
                  <a:gd name="connsiteX142" fmla="*/ 12620 w 606441"/>
                  <a:gd name="connsiteY142" fmla="*/ 184666 h 577014"/>
                  <a:gd name="connsiteX143" fmla="*/ 287652 w 606441"/>
                  <a:gd name="connsiteY143" fmla="*/ 4710 h 577014"/>
                  <a:gd name="connsiteX144" fmla="*/ 287830 w 606441"/>
                  <a:gd name="connsiteY144" fmla="*/ 4621 h 577014"/>
                  <a:gd name="connsiteX145" fmla="*/ 287919 w 606441"/>
                  <a:gd name="connsiteY145" fmla="*/ 4532 h 577014"/>
                  <a:gd name="connsiteX146" fmla="*/ 289343 w 606441"/>
                  <a:gd name="connsiteY146" fmla="*/ 3821 h 577014"/>
                  <a:gd name="connsiteX147" fmla="*/ 292725 w 606441"/>
                  <a:gd name="connsiteY147" fmla="*/ 2044 h 577014"/>
                  <a:gd name="connsiteX148" fmla="*/ 294772 w 606441"/>
                  <a:gd name="connsiteY148" fmla="*/ 1333 h 577014"/>
                  <a:gd name="connsiteX149" fmla="*/ 295484 w 606441"/>
                  <a:gd name="connsiteY149" fmla="*/ 1155 h 577014"/>
                  <a:gd name="connsiteX150" fmla="*/ 297798 w 606441"/>
                  <a:gd name="connsiteY150" fmla="*/ 533 h 577014"/>
                  <a:gd name="connsiteX151" fmla="*/ 300202 w 606441"/>
                  <a:gd name="connsiteY151" fmla="*/ 266 h 577014"/>
                  <a:gd name="connsiteX152" fmla="*/ 300914 w 606441"/>
                  <a:gd name="connsiteY152" fmla="*/ 177 h 577014"/>
                  <a:gd name="connsiteX153" fmla="*/ 303228 w 606441"/>
                  <a:gd name="connsiteY153" fmla="*/ 0 h 57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606441" h="577014">
                    <a:moveTo>
                      <a:pt x="454548" y="302103"/>
                    </a:moveTo>
                    <a:lnTo>
                      <a:pt x="454548" y="407595"/>
                    </a:lnTo>
                    <a:lnTo>
                      <a:pt x="493728" y="407595"/>
                    </a:lnTo>
                    <a:lnTo>
                      <a:pt x="493728" y="302103"/>
                    </a:lnTo>
                    <a:close/>
                    <a:moveTo>
                      <a:pt x="112781" y="302103"/>
                    </a:moveTo>
                    <a:lnTo>
                      <a:pt x="112781" y="407595"/>
                    </a:lnTo>
                    <a:lnTo>
                      <a:pt x="151925" y="407595"/>
                    </a:lnTo>
                    <a:lnTo>
                      <a:pt x="151925" y="302103"/>
                    </a:lnTo>
                    <a:close/>
                    <a:moveTo>
                      <a:pt x="454548" y="254734"/>
                    </a:moveTo>
                    <a:lnTo>
                      <a:pt x="454548" y="284328"/>
                    </a:lnTo>
                    <a:lnTo>
                      <a:pt x="493728" y="284328"/>
                    </a:lnTo>
                    <a:lnTo>
                      <a:pt x="493728" y="254734"/>
                    </a:lnTo>
                    <a:close/>
                    <a:moveTo>
                      <a:pt x="112781" y="254734"/>
                    </a:moveTo>
                    <a:lnTo>
                      <a:pt x="112781" y="284328"/>
                    </a:lnTo>
                    <a:lnTo>
                      <a:pt x="151925" y="284328"/>
                    </a:lnTo>
                    <a:lnTo>
                      <a:pt x="151925" y="254734"/>
                    </a:lnTo>
                    <a:close/>
                    <a:moveTo>
                      <a:pt x="445643" y="236959"/>
                    </a:moveTo>
                    <a:lnTo>
                      <a:pt x="502633" y="236959"/>
                    </a:lnTo>
                    <a:cubicBezTo>
                      <a:pt x="507530" y="236959"/>
                      <a:pt x="511537" y="240870"/>
                      <a:pt x="511537" y="245847"/>
                    </a:cubicBezTo>
                    <a:lnTo>
                      <a:pt x="511537" y="416482"/>
                    </a:lnTo>
                    <a:cubicBezTo>
                      <a:pt x="511537" y="421370"/>
                      <a:pt x="507530" y="425369"/>
                      <a:pt x="502633" y="425369"/>
                    </a:cubicBezTo>
                    <a:lnTo>
                      <a:pt x="445643" y="425369"/>
                    </a:lnTo>
                    <a:cubicBezTo>
                      <a:pt x="440745" y="425369"/>
                      <a:pt x="436738" y="421370"/>
                      <a:pt x="436738" y="416482"/>
                    </a:cubicBezTo>
                    <a:lnTo>
                      <a:pt x="436738" y="245847"/>
                    </a:lnTo>
                    <a:cubicBezTo>
                      <a:pt x="436738" y="240870"/>
                      <a:pt x="440745" y="236959"/>
                      <a:pt x="445643" y="236959"/>
                    </a:cubicBezTo>
                    <a:close/>
                    <a:moveTo>
                      <a:pt x="103885" y="236959"/>
                    </a:moveTo>
                    <a:lnTo>
                      <a:pt x="160821" y="236959"/>
                    </a:lnTo>
                    <a:cubicBezTo>
                      <a:pt x="165714" y="236959"/>
                      <a:pt x="169718" y="240870"/>
                      <a:pt x="169718" y="245847"/>
                    </a:cubicBezTo>
                    <a:lnTo>
                      <a:pt x="169718" y="416482"/>
                    </a:lnTo>
                    <a:cubicBezTo>
                      <a:pt x="169718" y="421370"/>
                      <a:pt x="165714" y="425369"/>
                      <a:pt x="160821" y="425369"/>
                    </a:cubicBezTo>
                    <a:lnTo>
                      <a:pt x="103885" y="425369"/>
                    </a:lnTo>
                    <a:cubicBezTo>
                      <a:pt x="98992" y="425369"/>
                      <a:pt x="94989" y="421370"/>
                      <a:pt x="94989" y="416482"/>
                    </a:cubicBezTo>
                    <a:lnTo>
                      <a:pt x="94989" y="245847"/>
                    </a:lnTo>
                    <a:cubicBezTo>
                      <a:pt x="94989" y="240870"/>
                      <a:pt x="98992" y="236959"/>
                      <a:pt x="103885" y="236959"/>
                    </a:cubicBezTo>
                    <a:close/>
                    <a:moveTo>
                      <a:pt x="360392" y="77270"/>
                    </a:moveTo>
                    <a:lnTo>
                      <a:pt x="374806" y="86684"/>
                    </a:lnTo>
                    <a:cubicBezTo>
                      <a:pt x="378988" y="89348"/>
                      <a:pt x="380145" y="94854"/>
                      <a:pt x="377387" y="98939"/>
                    </a:cubicBezTo>
                    <a:cubicBezTo>
                      <a:pt x="375696" y="101604"/>
                      <a:pt x="372849" y="103025"/>
                      <a:pt x="370002" y="103025"/>
                    </a:cubicBezTo>
                    <a:cubicBezTo>
                      <a:pt x="368311" y="103025"/>
                      <a:pt x="366621" y="102492"/>
                      <a:pt x="365108" y="101515"/>
                    </a:cubicBezTo>
                    <a:lnTo>
                      <a:pt x="350605" y="92101"/>
                    </a:lnTo>
                    <a:cubicBezTo>
                      <a:pt x="346512" y="89437"/>
                      <a:pt x="345356" y="83931"/>
                      <a:pt x="348114" y="79845"/>
                    </a:cubicBezTo>
                    <a:cubicBezTo>
                      <a:pt x="350783" y="75671"/>
                      <a:pt x="356300" y="74517"/>
                      <a:pt x="360392" y="77270"/>
                    </a:cubicBezTo>
                    <a:close/>
                    <a:moveTo>
                      <a:pt x="303139" y="17773"/>
                    </a:moveTo>
                    <a:cubicBezTo>
                      <a:pt x="303139" y="17773"/>
                      <a:pt x="302961" y="17862"/>
                      <a:pt x="302872" y="17862"/>
                    </a:cubicBezTo>
                    <a:lnTo>
                      <a:pt x="301626" y="17951"/>
                    </a:lnTo>
                    <a:cubicBezTo>
                      <a:pt x="301537" y="17951"/>
                      <a:pt x="301359" y="17951"/>
                      <a:pt x="301270" y="17951"/>
                    </a:cubicBezTo>
                    <a:cubicBezTo>
                      <a:pt x="301181" y="18040"/>
                      <a:pt x="301003" y="18040"/>
                      <a:pt x="300914" y="18129"/>
                    </a:cubicBezTo>
                    <a:lnTo>
                      <a:pt x="300291" y="18306"/>
                    </a:lnTo>
                    <a:cubicBezTo>
                      <a:pt x="300024" y="18395"/>
                      <a:pt x="299845" y="18395"/>
                      <a:pt x="299578" y="18484"/>
                    </a:cubicBezTo>
                    <a:cubicBezTo>
                      <a:pt x="299489" y="18484"/>
                      <a:pt x="299400" y="18573"/>
                      <a:pt x="299311" y="18573"/>
                    </a:cubicBezTo>
                    <a:cubicBezTo>
                      <a:pt x="298955" y="18751"/>
                      <a:pt x="298421" y="19017"/>
                      <a:pt x="298065" y="19195"/>
                    </a:cubicBezTo>
                    <a:cubicBezTo>
                      <a:pt x="297887" y="19373"/>
                      <a:pt x="297620" y="19551"/>
                      <a:pt x="297353" y="19639"/>
                    </a:cubicBezTo>
                    <a:lnTo>
                      <a:pt x="22322" y="199506"/>
                    </a:lnTo>
                    <a:cubicBezTo>
                      <a:pt x="20096" y="201017"/>
                      <a:pt x="18583" y="203239"/>
                      <a:pt x="17960" y="205905"/>
                    </a:cubicBezTo>
                    <a:cubicBezTo>
                      <a:pt x="17426" y="208571"/>
                      <a:pt x="17960" y="211237"/>
                      <a:pt x="19473" y="213459"/>
                    </a:cubicBezTo>
                    <a:cubicBezTo>
                      <a:pt x="21343" y="216302"/>
                      <a:pt x="24458" y="217991"/>
                      <a:pt x="27929" y="217991"/>
                    </a:cubicBezTo>
                    <a:cubicBezTo>
                      <a:pt x="29887" y="217991"/>
                      <a:pt x="31756" y="217458"/>
                      <a:pt x="33447" y="216391"/>
                    </a:cubicBezTo>
                    <a:lnTo>
                      <a:pt x="298332" y="43100"/>
                    </a:lnTo>
                    <a:cubicBezTo>
                      <a:pt x="301270" y="41145"/>
                      <a:pt x="305097" y="41145"/>
                      <a:pt x="308123" y="43100"/>
                    </a:cubicBezTo>
                    <a:lnTo>
                      <a:pt x="331443" y="58385"/>
                    </a:lnTo>
                    <a:cubicBezTo>
                      <a:pt x="335537" y="61051"/>
                      <a:pt x="336694" y="66561"/>
                      <a:pt x="334024" y="70649"/>
                    </a:cubicBezTo>
                    <a:cubicBezTo>
                      <a:pt x="331265" y="74737"/>
                      <a:pt x="325747" y="75892"/>
                      <a:pt x="321652" y="73226"/>
                    </a:cubicBezTo>
                    <a:lnTo>
                      <a:pt x="303228" y="61140"/>
                    </a:lnTo>
                    <a:lnTo>
                      <a:pt x="65223" y="216835"/>
                    </a:lnTo>
                    <a:cubicBezTo>
                      <a:pt x="65223" y="217013"/>
                      <a:pt x="65223" y="217191"/>
                      <a:pt x="65223" y="217458"/>
                    </a:cubicBezTo>
                    <a:lnTo>
                      <a:pt x="65223" y="502366"/>
                    </a:lnTo>
                    <a:lnTo>
                      <a:pt x="170251" y="502366"/>
                    </a:lnTo>
                    <a:cubicBezTo>
                      <a:pt x="175236" y="502366"/>
                      <a:pt x="179152" y="506365"/>
                      <a:pt x="179152" y="511253"/>
                    </a:cubicBezTo>
                    <a:cubicBezTo>
                      <a:pt x="179152" y="516229"/>
                      <a:pt x="175236" y="520139"/>
                      <a:pt x="170251" y="520139"/>
                    </a:cubicBezTo>
                    <a:lnTo>
                      <a:pt x="65223" y="520139"/>
                    </a:lnTo>
                    <a:lnTo>
                      <a:pt x="65223" y="559241"/>
                    </a:lnTo>
                    <a:lnTo>
                      <a:pt x="199357" y="559241"/>
                    </a:lnTo>
                    <a:lnTo>
                      <a:pt x="199357" y="245895"/>
                    </a:lnTo>
                    <a:cubicBezTo>
                      <a:pt x="199357" y="240919"/>
                      <a:pt x="203362" y="237009"/>
                      <a:pt x="208257" y="237009"/>
                    </a:cubicBezTo>
                    <a:lnTo>
                      <a:pt x="398109" y="237009"/>
                    </a:lnTo>
                    <a:cubicBezTo>
                      <a:pt x="403094" y="237009"/>
                      <a:pt x="407010" y="240919"/>
                      <a:pt x="407010" y="245895"/>
                    </a:cubicBezTo>
                    <a:lnTo>
                      <a:pt x="407010" y="559241"/>
                    </a:lnTo>
                    <a:lnTo>
                      <a:pt x="541144" y="559241"/>
                    </a:lnTo>
                    <a:lnTo>
                      <a:pt x="541144" y="520139"/>
                    </a:lnTo>
                    <a:lnTo>
                      <a:pt x="436115" y="520139"/>
                    </a:lnTo>
                    <a:cubicBezTo>
                      <a:pt x="431220" y="520139"/>
                      <a:pt x="427215" y="516229"/>
                      <a:pt x="427215" y="511253"/>
                    </a:cubicBezTo>
                    <a:cubicBezTo>
                      <a:pt x="427215" y="506365"/>
                      <a:pt x="431220" y="502366"/>
                      <a:pt x="436115" y="502366"/>
                    </a:cubicBezTo>
                    <a:lnTo>
                      <a:pt x="541144" y="502366"/>
                    </a:lnTo>
                    <a:lnTo>
                      <a:pt x="541144" y="217458"/>
                    </a:lnTo>
                    <a:cubicBezTo>
                      <a:pt x="541144" y="217191"/>
                      <a:pt x="541144" y="217013"/>
                      <a:pt x="541144" y="216835"/>
                    </a:cubicBezTo>
                    <a:lnTo>
                      <a:pt x="394104" y="120592"/>
                    </a:lnTo>
                    <a:cubicBezTo>
                      <a:pt x="390010" y="117926"/>
                      <a:pt x="388853" y="112417"/>
                      <a:pt x="391523" y="108329"/>
                    </a:cubicBezTo>
                    <a:cubicBezTo>
                      <a:pt x="394193" y="104152"/>
                      <a:pt x="399711" y="102997"/>
                      <a:pt x="403895" y="105752"/>
                    </a:cubicBezTo>
                    <a:lnTo>
                      <a:pt x="573009" y="216391"/>
                    </a:lnTo>
                    <a:cubicBezTo>
                      <a:pt x="574611" y="217458"/>
                      <a:pt x="576569" y="217991"/>
                      <a:pt x="578527" y="217991"/>
                    </a:cubicBezTo>
                    <a:cubicBezTo>
                      <a:pt x="581909" y="217991"/>
                      <a:pt x="585113" y="216302"/>
                      <a:pt x="586983" y="213459"/>
                    </a:cubicBezTo>
                    <a:cubicBezTo>
                      <a:pt x="588407" y="211237"/>
                      <a:pt x="588941" y="208571"/>
                      <a:pt x="588407" y="205905"/>
                    </a:cubicBezTo>
                    <a:cubicBezTo>
                      <a:pt x="587873" y="203239"/>
                      <a:pt x="586271" y="201017"/>
                      <a:pt x="584045" y="199506"/>
                    </a:cubicBezTo>
                    <a:lnTo>
                      <a:pt x="309102" y="19639"/>
                    </a:lnTo>
                    <a:cubicBezTo>
                      <a:pt x="308835" y="19551"/>
                      <a:pt x="308568" y="19373"/>
                      <a:pt x="308301" y="19195"/>
                    </a:cubicBezTo>
                    <a:cubicBezTo>
                      <a:pt x="308034" y="19017"/>
                      <a:pt x="307411" y="18751"/>
                      <a:pt x="307055" y="18573"/>
                    </a:cubicBezTo>
                    <a:cubicBezTo>
                      <a:pt x="307055" y="18573"/>
                      <a:pt x="306966" y="18484"/>
                      <a:pt x="306877" y="18484"/>
                    </a:cubicBezTo>
                    <a:cubicBezTo>
                      <a:pt x="306610" y="18395"/>
                      <a:pt x="306343" y="18395"/>
                      <a:pt x="306076" y="18306"/>
                    </a:cubicBezTo>
                    <a:lnTo>
                      <a:pt x="305542" y="18129"/>
                    </a:lnTo>
                    <a:cubicBezTo>
                      <a:pt x="305453" y="18040"/>
                      <a:pt x="305275" y="18040"/>
                      <a:pt x="305186" y="17951"/>
                    </a:cubicBezTo>
                    <a:cubicBezTo>
                      <a:pt x="305008" y="17951"/>
                      <a:pt x="304919" y="17951"/>
                      <a:pt x="304741" y="17951"/>
                    </a:cubicBezTo>
                    <a:lnTo>
                      <a:pt x="303495" y="17862"/>
                    </a:lnTo>
                    <a:cubicBezTo>
                      <a:pt x="303406" y="17862"/>
                      <a:pt x="303317" y="17773"/>
                      <a:pt x="303139" y="17773"/>
                    </a:cubicBezTo>
                    <a:close/>
                    <a:moveTo>
                      <a:pt x="303228" y="0"/>
                    </a:moveTo>
                    <a:cubicBezTo>
                      <a:pt x="304118" y="0"/>
                      <a:pt x="304919" y="89"/>
                      <a:pt x="305542" y="177"/>
                    </a:cubicBezTo>
                    <a:lnTo>
                      <a:pt x="306165" y="266"/>
                    </a:lnTo>
                    <a:cubicBezTo>
                      <a:pt x="306788" y="266"/>
                      <a:pt x="307589" y="355"/>
                      <a:pt x="308568" y="533"/>
                    </a:cubicBezTo>
                    <a:cubicBezTo>
                      <a:pt x="309547" y="711"/>
                      <a:pt x="310348" y="977"/>
                      <a:pt x="310971" y="1155"/>
                    </a:cubicBezTo>
                    <a:lnTo>
                      <a:pt x="311594" y="1422"/>
                    </a:lnTo>
                    <a:cubicBezTo>
                      <a:pt x="312128" y="1510"/>
                      <a:pt x="312841" y="1688"/>
                      <a:pt x="313731" y="2044"/>
                    </a:cubicBezTo>
                    <a:cubicBezTo>
                      <a:pt x="315066" y="2577"/>
                      <a:pt x="316134" y="3199"/>
                      <a:pt x="317113" y="3821"/>
                    </a:cubicBezTo>
                    <a:cubicBezTo>
                      <a:pt x="317469" y="3910"/>
                      <a:pt x="317914" y="4177"/>
                      <a:pt x="318448" y="4532"/>
                    </a:cubicBezTo>
                    <a:lnTo>
                      <a:pt x="318804" y="4799"/>
                    </a:lnTo>
                    <a:lnTo>
                      <a:pt x="593836" y="184666"/>
                    </a:lnTo>
                    <a:cubicBezTo>
                      <a:pt x="600067" y="188753"/>
                      <a:pt x="604339" y="194974"/>
                      <a:pt x="605852" y="202261"/>
                    </a:cubicBezTo>
                    <a:cubicBezTo>
                      <a:pt x="607365" y="209548"/>
                      <a:pt x="605941" y="217013"/>
                      <a:pt x="601847" y="223234"/>
                    </a:cubicBezTo>
                    <a:cubicBezTo>
                      <a:pt x="596684" y="231054"/>
                      <a:pt x="587962" y="235764"/>
                      <a:pt x="578527" y="235764"/>
                    </a:cubicBezTo>
                    <a:cubicBezTo>
                      <a:pt x="573098" y="235764"/>
                      <a:pt x="567846" y="234253"/>
                      <a:pt x="563218" y="231232"/>
                    </a:cubicBezTo>
                    <a:lnTo>
                      <a:pt x="558945" y="228388"/>
                    </a:lnTo>
                    <a:lnTo>
                      <a:pt x="558945" y="559241"/>
                    </a:lnTo>
                    <a:lnTo>
                      <a:pt x="569003" y="559241"/>
                    </a:lnTo>
                    <a:cubicBezTo>
                      <a:pt x="573988" y="559241"/>
                      <a:pt x="577904" y="563240"/>
                      <a:pt x="577904" y="568128"/>
                    </a:cubicBezTo>
                    <a:cubicBezTo>
                      <a:pt x="577904" y="573104"/>
                      <a:pt x="573988" y="577014"/>
                      <a:pt x="569003" y="577014"/>
                    </a:cubicBezTo>
                    <a:lnTo>
                      <a:pt x="379151" y="577014"/>
                    </a:lnTo>
                    <a:cubicBezTo>
                      <a:pt x="374255" y="577014"/>
                      <a:pt x="370250" y="573104"/>
                      <a:pt x="370250" y="568128"/>
                    </a:cubicBezTo>
                    <a:cubicBezTo>
                      <a:pt x="370250" y="563240"/>
                      <a:pt x="374255" y="559241"/>
                      <a:pt x="379151" y="559241"/>
                    </a:cubicBezTo>
                    <a:lnTo>
                      <a:pt x="389209" y="559241"/>
                    </a:lnTo>
                    <a:lnTo>
                      <a:pt x="389209" y="254782"/>
                    </a:lnTo>
                    <a:lnTo>
                      <a:pt x="217158" y="254782"/>
                    </a:lnTo>
                    <a:lnTo>
                      <a:pt x="217158" y="559241"/>
                    </a:lnTo>
                    <a:lnTo>
                      <a:pt x="227216" y="559241"/>
                    </a:lnTo>
                    <a:cubicBezTo>
                      <a:pt x="232200" y="559241"/>
                      <a:pt x="236116" y="563240"/>
                      <a:pt x="236116" y="568128"/>
                    </a:cubicBezTo>
                    <a:cubicBezTo>
                      <a:pt x="236116" y="573104"/>
                      <a:pt x="232200" y="577014"/>
                      <a:pt x="227216" y="577014"/>
                    </a:cubicBezTo>
                    <a:lnTo>
                      <a:pt x="37364" y="577014"/>
                    </a:lnTo>
                    <a:cubicBezTo>
                      <a:pt x="32468" y="577014"/>
                      <a:pt x="28463" y="573104"/>
                      <a:pt x="28463" y="568128"/>
                    </a:cubicBezTo>
                    <a:cubicBezTo>
                      <a:pt x="28463" y="563240"/>
                      <a:pt x="32468" y="559241"/>
                      <a:pt x="37364" y="559241"/>
                    </a:cubicBezTo>
                    <a:lnTo>
                      <a:pt x="47422" y="559241"/>
                    </a:lnTo>
                    <a:lnTo>
                      <a:pt x="47422" y="228388"/>
                    </a:lnTo>
                    <a:lnTo>
                      <a:pt x="43149" y="231232"/>
                    </a:lnTo>
                    <a:cubicBezTo>
                      <a:pt x="38610" y="234253"/>
                      <a:pt x="33358" y="235764"/>
                      <a:pt x="27929" y="235764"/>
                    </a:cubicBezTo>
                    <a:cubicBezTo>
                      <a:pt x="18405" y="235764"/>
                      <a:pt x="9683" y="231054"/>
                      <a:pt x="4520" y="223234"/>
                    </a:cubicBezTo>
                    <a:cubicBezTo>
                      <a:pt x="426" y="217013"/>
                      <a:pt x="-909" y="209548"/>
                      <a:pt x="604" y="202261"/>
                    </a:cubicBezTo>
                    <a:cubicBezTo>
                      <a:pt x="2117" y="194974"/>
                      <a:pt x="6389" y="188753"/>
                      <a:pt x="12620" y="184666"/>
                    </a:cubicBezTo>
                    <a:lnTo>
                      <a:pt x="287652" y="4710"/>
                    </a:lnTo>
                    <a:cubicBezTo>
                      <a:pt x="287741" y="4710"/>
                      <a:pt x="287741" y="4621"/>
                      <a:pt x="287830" y="4621"/>
                    </a:cubicBezTo>
                    <a:lnTo>
                      <a:pt x="287919" y="4532"/>
                    </a:lnTo>
                    <a:cubicBezTo>
                      <a:pt x="288453" y="4177"/>
                      <a:pt x="288987" y="3910"/>
                      <a:pt x="289343" y="3821"/>
                    </a:cubicBezTo>
                    <a:cubicBezTo>
                      <a:pt x="290322" y="3199"/>
                      <a:pt x="291390" y="2577"/>
                      <a:pt x="292725" y="2044"/>
                    </a:cubicBezTo>
                    <a:cubicBezTo>
                      <a:pt x="293526" y="1688"/>
                      <a:pt x="294327" y="1510"/>
                      <a:pt x="294772" y="1333"/>
                    </a:cubicBezTo>
                    <a:lnTo>
                      <a:pt x="295484" y="1155"/>
                    </a:lnTo>
                    <a:cubicBezTo>
                      <a:pt x="296018" y="977"/>
                      <a:pt x="296819" y="711"/>
                      <a:pt x="297798" y="533"/>
                    </a:cubicBezTo>
                    <a:cubicBezTo>
                      <a:pt x="298777" y="355"/>
                      <a:pt x="299578" y="266"/>
                      <a:pt x="300202" y="266"/>
                    </a:cubicBezTo>
                    <a:lnTo>
                      <a:pt x="300914" y="177"/>
                    </a:lnTo>
                    <a:cubicBezTo>
                      <a:pt x="301448" y="89"/>
                      <a:pt x="302249" y="0"/>
                      <a:pt x="3032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23" name="文本框 122">
                <a:extLst>
                  <a:ext uri="{FF2B5EF4-FFF2-40B4-BE49-F238E27FC236}">
                    <a16:creationId xmlns:a16="http://schemas.microsoft.com/office/drawing/2014/main" id="{71AB271F-7068-4A06-A77A-5272FDB46E7F}"/>
                  </a:ext>
                </a:extLst>
              </p:cNvPr>
              <p:cNvSpPr txBox="1"/>
              <p:nvPr/>
            </p:nvSpPr>
            <p:spPr>
              <a:xfrm>
                <a:off x="3861359" y="4115412"/>
                <a:ext cx="514745" cy="261610"/>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家庭</a:t>
                </a:r>
              </a:p>
            </p:txBody>
          </p:sp>
        </p:grpSp>
        <p:grpSp>
          <p:nvGrpSpPr>
            <p:cNvPr id="248" name="组合 247">
              <a:extLst>
                <a:ext uri="{FF2B5EF4-FFF2-40B4-BE49-F238E27FC236}">
                  <a16:creationId xmlns:a16="http://schemas.microsoft.com/office/drawing/2014/main" id="{38FB6371-609E-4ED8-AE4E-D132976D4F6C}"/>
                </a:ext>
              </a:extLst>
            </p:cNvPr>
            <p:cNvGrpSpPr/>
            <p:nvPr/>
          </p:nvGrpSpPr>
          <p:grpSpPr>
            <a:xfrm>
              <a:off x="6132926" y="2739057"/>
              <a:ext cx="660515" cy="659518"/>
              <a:chOff x="6132926" y="2739057"/>
              <a:chExt cx="660515" cy="659518"/>
            </a:xfrm>
          </p:grpSpPr>
          <p:sp>
            <p:nvSpPr>
              <p:cNvPr id="118" name="íṡḻïďè">
                <a:extLst>
                  <a:ext uri="{FF2B5EF4-FFF2-40B4-BE49-F238E27FC236}">
                    <a16:creationId xmlns:a16="http://schemas.microsoft.com/office/drawing/2014/main" id="{73DEDECD-21FD-4862-93B2-3404B46B88E7}"/>
                  </a:ext>
                </a:extLst>
              </p:cNvPr>
              <p:cNvSpPr/>
              <p:nvPr/>
            </p:nvSpPr>
            <p:spPr bwMode="auto">
              <a:xfrm>
                <a:off x="6132926" y="2739057"/>
                <a:ext cx="660515" cy="659518"/>
              </a:xfrm>
              <a:prstGeom prst="ellipse">
                <a:avLst/>
              </a:prstGeom>
              <a:solidFill>
                <a:srgbClr val="1891AC"/>
              </a:solidFill>
              <a:ln w="57150">
                <a:solidFill>
                  <a:schemeClr val="bg1"/>
                </a:solidFill>
              </a:ln>
            </p:spPr>
            <p:txBody>
              <a:bodyPr anchor="ctr"/>
              <a:lstStyle/>
              <a:p>
                <a:pPr algn="ctr"/>
                <a:endParaRPr dirty="0"/>
              </a:p>
            </p:txBody>
          </p:sp>
          <p:sp>
            <p:nvSpPr>
              <p:cNvPr id="119" name="文本框 118">
                <a:extLst>
                  <a:ext uri="{FF2B5EF4-FFF2-40B4-BE49-F238E27FC236}">
                    <a16:creationId xmlns:a16="http://schemas.microsoft.com/office/drawing/2014/main" id="{1DCAD1A0-25F8-4C52-9FB0-98B497FC208A}"/>
                  </a:ext>
                </a:extLst>
              </p:cNvPr>
              <p:cNvSpPr txBox="1"/>
              <p:nvPr/>
            </p:nvSpPr>
            <p:spPr>
              <a:xfrm>
                <a:off x="6205811" y="3113019"/>
                <a:ext cx="514745" cy="261610"/>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政府</a:t>
                </a:r>
              </a:p>
            </p:txBody>
          </p:sp>
          <p:sp>
            <p:nvSpPr>
              <p:cNvPr id="120" name="î$ḻïḋe">
                <a:extLst>
                  <a:ext uri="{FF2B5EF4-FFF2-40B4-BE49-F238E27FC236}">
                    <a16:creationId xmlns:a16="http://schemas.microsoft.com/office/drawing/2014/main" id="{DFAB6BD2-5EAF-4542-B1A2-76D042F272A8}"/>
                  </a:ext>
                </a:extLst>
              </p:cNvPr>
              <p:cNvSpPr/>
              <p:nvPr/>
            </p:nvSpPr>
            <p:spPr bwMode="auto">
              <a:xfrm>
                <a:off x="6292053" y="2846576"/>
                <a:ext cx="342261" cy="310910"/>
              </a:xfrm>
              <a:custGeom>
                <a:avLst/>
                <a:gdLst>
                  <a:gd name="T0" fmla="*/ 50 w 189"/>
                  <a:gd name="T1" fmla="*/ 17 h 172"/>
                  <a:gd name="T2" fmla="*/ 123 w 189"/>
                  <a:gd name="T3" fmla="*/ 1 h 172"/>
                  <a:gd name="T4" fmla="*/ 139 w 189"/>
                  <a:gd name="T5" fmla="*/ 29 h 172"/>
                  <a:gd name="T6" fmla="*/ 178 w 189"/>
                  <a:gd name="T7" fmla="*/ 29 h 172"/>
                  <a:gd name="T8" fmla="*/ 189 w 189"/>
                  <a:gd name="T9" fmla="*/ 108 h 172"/>
                  <a:gd name="T10" fmla="*/ 183 w 189"/>
                  <a:gd name="T11" fmla="*/ 129 h 172"/>
                  <a:gd name="T12" fmla="*/ 171 w 189"/>
                  <a:gd name="T13" fmla="*/ 171 h 172"/>
                  <a:gd name="T14" fmla="*/ 6 w 189"/>
                  <a:gd name="T15" fmla="*/ 159 h 172"/>
                  <a:gd name="T16" fmla="*/ 3 w 189"/>
                  <a:gd name="T17" fmla="*/ 116 h 172"/>
                  <a:gd name="T18" fmla="*/ 0 w 189"/>
                  <a:gd name="T19" fmla="*/ 41 h 172"/>
                  <a:gd name="T20" fmla="*/ 48 w 189"/>
                  <a:gd name="T21" fmla="*/ 29 h 172"/>
                  <a:gd name="T22" fmla="*/ 108 w 189"/>
                  <a:gd name="T23" fmla="*/ 121 h 172"/>
                  <a:gd name="T24" fmla="*/ 178 w 189"/>
                  <a:gd name="T25" fmla="*/ 113 h 172"/>
                  <a:gd name="T26" fmla="*/ 183 w 189"/>
                  <a:gd name="T27" fmla="*/ 43 h 172"/>
                  <a:gd name="T28" fmla="*/ 13 w 189"/>
                  <a:gd name="T29" fmla="*/ 35 h 172"/>
                  <a:gd name="T30" fmla="*/ 6 w 189"/>
                  <a:gd name="T31" fmla="*/ 105 h 172"/>
                  <a:gd name="T32" fmla="*/ 12 w 189"/>
                  <a:gd name="T33" fmla="*/ 113 h 172"/>
                  <a:gd name="T34" fmla="*/ 81 w 189"/>
                  <a:gd name="T35" fmla="*/ 122 h 172"/>
                  <a:gd name="T36" fmla="*/ 108 w 189"/>
                  <a:gd name="T37" fmla="*/ 121 h 172"/>
                  <a:gd name="T38" fmla="*/ 117 w 189"/>
                  <a:gd name="T39" fmla="*/ 127 h 172"/>
                  <a:gd name="T40" fmla="*/ 96 w 189"/>
                  <a:gd name="T41" fmla="*/ 146 h 172"/>
                  <a:gd name="T42" fmla="*/ 67 w 189"/>
                  <a:gd name="T43" fmla="*/ 126 h 172"/>
                  <a:gd name="T44" fmla="*/ 12 w 189"/>
                  <a:gd name="T45" fmla="*/ 119 h 172"/>
                  <a:gd name="T46" fmla="*/ 22 w 189"/>
                  <a:gd name="T47" fmla="*/ 165 h 172"/>
                  <a:gd name="T48" fmla="*/ 171 w 189"/>
                  <a:gd name="T49" fmla="*/ 165 h 172"/>
                  <a:gd name="T50" fmla="*/ 176 w 189"/>
                  <a:gd name="T51" fmla="*/ 119 h 172"/>
                  <a:gd name="T52" fmla="*/ 68 w 189"/>
                  <a:gd name="T53" fmla="*/ 7 h 172"/>
                  <a:gd name="T54" fmla="*/ 57 w 189"/>
                  <a:gd name="T55" fmla="*/ 27 h 172"/>
                  <a:gd name="T56" fmla="*/ 62 w 189"/>
                  <a:gd name="T57" fmla="*/ 27 h 172"/>
                  <a:gd name="T58" fmla="*/ 73 w 189"/>
                  <a:gd name="T59" fmla="*/ 13 h 172"/>
                  <a:gd name="T60" fmla="*/ 124 w 189"/>
                  <a:gd name="T61" fmla="*/ 15 h 172"/>
                  <a:gd name="T62" fmla="*/ 128 w 189"/>
                  <a:gd name="T63" fmla="*/ 29 h 172"/>
                  <a:gd name="T64" fmla="*/ 121 w 189"/>
                  <a:gd name="T65" fmla="*/ 7 h 172"/>
                  <a:gd name="T66" fmla="*/ 119 w 189"/>
                  <a:gd name="T67" fmla="*/ 20 h 172"/>
                  <a:gd name="T68" fmla="*/ 69 w 189"/>
                  <a:gd name="T69" fmla="*/ 29 h 172"/>
                  <a:gd name="T70" fmla="*/ 119 w 189"/>
                  <a:gd name="T71" fmla="*/ 20 h 172"/>
                  <a:gd name="T72" fmla="*/ 88 w 189"/>
                  <a:gd name="T73" fmla="*/ 127 h 172"/>
                  <a:gd name="T74" fmla="*/ 95 w 189"/>
                  <a:gd name="T75" fmla="*/ 140 h 172"/>
                  <a:gd name="T76" fmla="*/ 101 w 189"/>
                  <a:gd name="T77" fmla="*/ 120 h 172"/>
                  <a:gd name="T78" fmla="*/ 88 w 189"/>
                  <a:gd name="T79"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172">
                    <a:moveTo>
                      <a:pt x="50" y="28"/>
                    </a:moveTo>
                    <a:cubicBezTo>
                      <a:pt x="50" y="25"/>
                      <a:pt x="50" y="21"/>
                      <a:pt x="50" y="17"/>
                    </a:cubicBezTo>
                    <a:cubicBezTo>
                      <a:pt x="51" y="8"/>
                      <a:pt x="56" y="1"/>
                      <a:pt x="66" y="1"/>
                    </a:cubicBezTo>
                    <a:cubicBezTo>
                      <a:pt x="85" y="0"/>
                      <a:pt x="104" y="0"/>
                      <a:pt x="123" y="1"/>
                    </a:cubicBezTo>
                    <a:cubicBezTo>
                      <a:pt x="133" y="1"/>
                      <a:pt x="138" y="8"/>
                      <a:pt x="139" y="18"/>
                    </a:cubicBezTo>
                    <a:cubicBezTo>
                      <a:pt x="139" y="21"/>
                      <a:pt x="139" y="25"/>
                      <a:pt x="139" y="29"/>
                    </a:cubicBezTo>
                    <a:cubicBezTo>
                      <a:pt x="169" y="29"/>
                      <a:pt x="169" y="29"/>
                      <a:pt x="169" y="29"/>
                    </a:cubicBezTo>
                    <a:cubicBezTo>
                      <a:pt x="172" y="29"/>
                      <a:pt x="175" y="29"/>
                      <a:pt x="178" y="29"/>
                    </a:cubicBezTo>
                    <a:cubicBezTo>
                      <a:pt x="186" y="30"/>
                      <a:pt x="189" y="33"/>
                      <a:pt x="189" y="40"/>
                    </a:cubicBezTo>
                    <a:cubicBezTo>
                      <a:pt x="189" y="63"/>
                      <a:pt x="189" y="85"/>
                      <a:pt x="189" y="108"/>
                    </a:cubicBezTo>
                    <a:cubicBezTo>
                      <a:pt x="189" y="110"/>
                      <a:pt x="189" y="113"/>
                      <a:pt x="187" y="114"/>
                    </a:cubicBezTo>
                    <a:cubicBezTo>
                      <a:pt x="182" y="118"/>
                      <a:pt x="183" y="124"/>
                      <a:pt x="183" y="129"/>
                    </a:cubicBezTo>
                    <a:cubicBezTo>
                      <a:pt x="183" y="139"/>
                      <a:pt x="183" y="149"/>
                      <a:pt x="183" y="159"/>
                    </a:cubicBezTo>
                    <a:cubicBezTo>
                      <a:pt x="183" y="168"/>
                      <a:pt x="179" y="171"/>
                      <a:pt x="171" y="171"/>
                    </a:cubicBezTo>
                    <a:cubicBezTo>
                      <a:pt x="120" y="172"/>
                      <a:pt x="69" y="172"/>
                      <a:pt x="18" y="171"/>
                    </a:cubicBezTo>
                    <a:cubicBezTo>
                      <a:pt x="9" y="171"/>
                      <a:pt x="6" y="168"/>
                      <a:pt x="6" y="159"/>
                    </a:cubicBezTo>
                    <a:cubicBezTo>
                      <a:pt x="6" y="147"/>
                      <a:pt x="6" y="135"/>
                      <a:pt x="6" y="124"/>
                    </a:cubicBezTo>
                    <a:cubicBezTo>
                      <a:pt x="5" y="121"/>
                      <a:pt x="4" y="118"/>
                      <a:pt x="3" y="116"/>
                    </a:cubicBezTo>
                    <a:cubicBezTo>
                      <a:pt x="2" y="113"/>
                      <a:pt x="0" y="110"/>
                      <a:pt x="0" y="106"/>
                    </a:cubicBezTo>
                    <a:cubicBezTo>
                      <a:pt x="0" y="85"/>
                      <a:pt x="0" y="63"/>
                      <a:pt x="0" y="41"/>
                    </a:cubicBezTo>
                    <a:cubicBezTo>
                      <a:pt x="0" y="32"/>
                      <a:pt x="3" y="29"/>
                      <a:pt x="12" y="29"/>
                    </a:cubicBezTo>
                    <a:cubicBezTo>
                      <a:pt x="24" y="29"/>
                      <a:pt x="36" y="29"/>
                      <a:pt x="48" y="29"/>
                    </a:cubicBezTo>
                    <a:cubicBezTo>
                      <a:pt x="48" y="29"/>
                      <a:pt x="49" y="29"/>
                      <a:pt x="50" y="28"/>
                    </a:cubicBezTo>
                    <a:close/>
                    <a:moveTo>
                      <a:pt x="108" y="121"/>
                    </a:moveTo>
                    <a:cubicBezTo>
                      <a:pt x="109" y="122"/>
                      <a:pt x="109" y="122"/>
                      <a:pt x="110" y="122"/>
                    </a:cubicBezTo>
                    <a:cubicBezTo>
                      <a:pt x="178" y="113"/>
                      <a:pt x="178" y="113"/>
                      <a:pt x="178" y="113"/>
                    </a:cubicBezTo>
                    <a:cubicBezTo>
                      <a:pt x="182" y="112"/>
                      <a:pt x="183" y="109"/>
                      <a:pt x="183" y="105"/>
                    </a:cubicBezTo>
                    <a:cubicBezTo>
                      <a:pt x="183" y="84"/>
                      <a:pt x="183" y="64"/>
                      <a:pt x="183" y="43"/>
                    </a:cubicBezTo>
                    <a:cubicBezTo>
                      <a:pt x="183" y="38"/>
                      <a:pt x="182" y="35"/>
                      <a:pt x="176" y="35"/>
                    </a:cubicBezTo>
                    <a:cubicBezTo>
                      <a:pt x="122" y="36"/>
                      <a:pt x="67" y="36"/>
                      <a:pt x="13" y="35"/>
                    </a:cubicBezTo>
                    <a:cubicBezTo>
                      <a:pt x="7" y="35"/>
                      <a:pt x="6" y="38"/>
                      <a:pt x="6" y="43"/>
                    </a:cubicBezTo>
                    <a:cubicBezTo>
                      <a:pt x="6" y="64"/>
                      <a:pt x="6" y="84"/>
                      <a:pt x="6" y="105"/>
                    </a:cubicBezTo>
                    <a:cubicBezTo>
                      <a:pt x="5" y="109"/>
                      <a:pt x="7" y="112"/>
                      <a:pt x="11" y="113"/>
                    </a:cubicBezTo>
                    <a:cubicBezTo>
                      <a:pt x="11" y="113"/>
                      <a:pt x="12" y="113"/>
                      <a:pt x="12" y="113"/>
                    </a:cubicBezTo>
                    <a:cubicBezTo>
                      <a:pt x="26" y="114"/>
                      <a:pt x="40" y="117"/>
                      <a:pt x="54" y="118"/>
                    </a:cubicBezTo>
                    <a:cubicBezTo>
                      <a:pt x="63" y="120"/>
                      <a:pt x="72" y="121"/>
                      <a:pt x="81" y="122"/>
                    </a:cubicBezTo>
                    <a:cubicBezTo>
                      <a:pt x="84" y="110"/>
                      <a:pt x="85" y="108"/>
                      <a:pt x="95" y="108"/>
                    </a:cubicBezTo>
                    <a:cubicBezTo>
                      <a:pt x="103" y="108"/>
                      <a:pt x="105" y="110"/>
                      <a:pt x="108" y="121"/>
                    </a:cubicBezTo>
                    <a:close/>
                    <a:moveTo>
                      <a:pt x="176" y="119"/>
                    </a:moveTo>
                    <a:cubicBezTo>
                      <a:pt x="156" y="122"/>
                      <a:pt x="136" y="125"/>
                      <a:pt x="117" y="127"/>
                    </a:cubicBezTo>
                    <a:cubicBezTo>
                      <a:pt x="110" y="128"/>
                      <a:pt x="106" y="129"/>
                      <a:pt x="107" y="137"/>
                    </a:cubicBezTo>
                    <a:cubicBezTo>
                      <a:pt x="107" y="143"/>
                      <a:pt x="102" y="146"/>
                      <a:pt x="96" y="146"/>
                    </a:cubicBezTo>
                    <a:cubicBezTo>
                      <a:pt x="90" y="146"/>
                      <a:pt x="83" y="146"/>
                      <a:pt x="83" y="139"/>
                    </a:cubicBezTo>
                    <a:cubicBezTo>
                      <a:pt x="83" y="127"/>
                      <a:pt x="75" y="127"/>
                      <a:pt x="67" y="126"/>
                    </a:cubicBezTo>
                    <a:cubicBezTo>
                      <a:pt x="64" y="126"/>
                      <a:pt x="60" y="125"/>
                      <a:pt x="57" y="125"/>
                    </a:cubicBezTo>
                    <a:cubicBezTo>
                      <a:pt x="12" y="119"/>
                      <a:pt x="12" y="119"/>
                      <a:pt x="12" y="119"/>
                    </a:cubicBezTo>
                    <a:cubicBezTo>
                      <a:pt x="12" y="132"/>
                      <a:pt x="13" y="144"/>
                      <a:pt x="12" y="155"/>
                    </a:cubicBezTo>
                    <a:cubicBezTo>
                      <a:pt x="12" y="163"/>
                      <a:pt x="14" y="165"/>
                      <a:pt x="22" y="165"/>
                    </a:cubicBezTo>
                    <a:cubicBezTo>
                      <a:pt x="65" y="165"/>
                      <a:pt x="108" y="165"/>
                      <a:pt x="151" y="165"/>
                    </a:cubicBezTo>
                    <a:cubicBezTo>
                      <a:pt x="157" y="165"/>
                      <a:pt x="164" y="165"/>
                      <a:pt x="171" y="165"/>
                    </a:cubicBezTo>
                    <a:cubicBezTo>
                      <a:pt x="175" y="165"/>
                      <a:pt x="177" y="164"/>
                      <a:pt x="177" y="159"/>
                    </a:cubicBezTo>
                    <a:cubicBezTo>
                      <a:pt x="176" y="146"/>
                      <a:pt x="176" y="133"/>
                      <a:pt x="176" y="119"/>
                    </a:cubicBezTo>
                    <a:close/>
                    <a:moveTo>
                      <a:pt x="94" y="7"/>
                    </a:moveTo>
                    <a:cubicBezTo>
                      <a:pt x="86" y="7"/>
                      <a:pt x="77" y="7"/>
                      <a:pt x="68" y="7"/>
                    </a:cubicBezTo>
                    <a:cubicBezTo>
                      <a:pt x="61" y="8"/>
                      <a:pt x="55" y="15"/>
                      <a:pt x="55" y="22"/>
                    </a:cubicBezTo>
                    <a:cubicBezTo>
                      <a:pt x="55" y="24"/>
                      <a:pt x="56" y="26"/>
                      <a:pt x="57" y="27"/>
                    </a:cubicBezTo>
                    <a:cubicBezTo>
                      <a:pt x="57" y="28"/>
                      <a:pt x="58" y="29"/>
                      <a:pt x="60" y="29"/>
                    </a:cubicBezTo>
                    <a:cubicBezTo>
                      <a:pt x="61" y="29"/>
                      <a:pt x="62" y="28"/>
                      <a:pt x="62" y="27"/>
                    </a:cubicBezTo>
                    <a:cubicBezTo>
                      <a:pt x="63" y="26"/>
                      <a:pt x="63" y="24"/>
                      <a:pt x="63" y="23"/>
                    </a:cubicBezTo>
                    <a:cubicBezTo>
                      <a:pt x="63" y="13"/>
                      <a:pt x="63" y="13"/>
                      <a:pt x="73" y="13"/>
                    </a:cubicBezTo>
                    <a:cubicBezTo>
                      <a:pt x="85" y="13"/>
                      <a:pt x="98" y="13"/>
                      <a:pt x="111" y="13"/>
                    </a:cubicBezTo>
                    <a:cubicBezTo>
                      <a:pt x="115" y="13"/>
                      <a:pt x="121" y="13"/>
                      <a:pt x="124" y="15"/>
                    </a:cubicBezTo>
                    <a:cubicBezTo>
                      <a:pt x="126" y="16"/>
                      <a:pt x="125" y="22"/>
                      <a:pt x="126" y="26"/>
                    </a:cubicBezTo>
                    <a:cubicBezTo>
                      <a:pt x="126" y="27"/>
                      <a:pt x="127" y="29"/>
                      <a:pt x="128" y="29"/>
                    </a:cubicBezTo>
                    <a:cubicBezTo>
                      <a:pt x="130" y="29"/>
                      <a:pt x="131" y="28"/>
                      <a:pt x="132" y="27"/>
                    </a:cubicBezTo>
                    <a:cubicBezTo>
                      <a:pt x="137" y="19"/>
                      <a:pt x="130" y="7"/>
                      <a:pt x="121" y="7"/>
                    </a:cubicBezTo>
                    <a:cubicBezTo>
                      <a:pt x="112" y="7"/>
                      <a:pt x="103" y="7"/>
                      <a:pt x="94" y="7"/>
                    </a:cubicBezTo>
                    <a:close/>
                    <a:moveTo>
                      <a:pt x="119" y="20"/>
                    </a:moveTo>
                    <a:cubicBezTo>
                      <a:pt x="69" y="20"/>
                      <a:pt x="69" y="20"/>
                      <a:pt x="69" y="20"/>
                    </a:cubicBezTo>
                    <a:cubicBezTo>
                      <a:pt x="69" y="29"/>
                      <a:pt x="69" y="29"/>
                      <a:pt x="69" y="29"/>
                    </a:cubicBezTo>
                    <a:cubicBezTo>
                      <a:pt x="119" y="29"/>
                      <a:pt x="119" y="29"/>
                      <a:pt x="119" y="29"/>
                    </a:cubicBezTo>
                    <a:lnTo>
                      <a:pt x="119" y="20"/>
                    </a:lnTo>
                    <a:close/>
                    <a:moveTo>
                      <a:pt x="88" y="127"/>
                    </a:moveTo>
                    <a:cubicBezTo>
                      <a:pt x="88" y="127"/>
                      <a:pt x="88" y="127"/>
                      <a:pt x="88" y="127"/>
                    </a:cubicBezTo>
                    <a:cubicBezTo>
                      <a:pt x="88" y="128"/>
                      <a:pt x="88" y="130"/>
                      <a:pt x="88" y="132"/>
                    </a:cubicBezTo>
                    <a:cubicBezTo>
                      <a:pt x="88" y="137"/>
                      <a:pt x="88" y="140"/>
                      <a:pt x="95" y="140"/>
                    </a:cubicBezTo>
                    <a:cubicBezTo>
                      <a:pt x="101" y="140"/>
                      <a:pt x="101" y="136"/>
                      <a:pt x="101" y="132"/>
                    </a:cubicBezTo>
                    <a:cubicBezTo>
                      <a:pt x="101" y="128"/>
                      <a:pt x="101" y="124"/>
                      <a:pt x="101" y="120"/>
                    </a:cubicBezTo>
                    <a:cubicBezTo>
                      <a:pt x="101" y="116"/>
                      <a:pt x="98" y="114"/>
                      <a:pt x="95" y="115"/>
                    </a:cubicBezTo>
                    <a:cubicBezTo>
                      <a:pt x="92" y="115"/>
                      <a:pt x="90" y="117"/>
                      <a:pt x="88" y="120"/>
                    </a:cubicBezTo>
                    <a:cubicBezTo>
                      <a:pt x="87" y="121"/>
                      <a:pt x="88" y="124"/>
                      <a:pt x="88" y="1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247" name="组合 246">
              <a:extLst>
                <a:ext uri="{FF2B5EF4-FFF2-40B4-BE49-F238E27FC236}">
                  <a16:creationId xmlns:a16="http://schemas.microsoft.com/office/drawing/2014/main" id="{36B43DF0-5EA8-4B52-BBFD-25F0566A7CA4}"/>
                </a:ext>
              </a:extLst>
            </p:cNvPr>
            <p:cNvGrpSpPr/>
            <p:nvPr/>
          </p:nvGrpSpPr>
          <p:grpSpPr>
            <a:xfrm>
              <a:off x="6173975" y="3776114"/>
              <a:ext cx="760897" cy="659518"/>
              <a:chOff x="6173975" y="3776114"/>
              <a:chExt cx="760897" cy="659518"/>
            </a:xfrm>
          </p:grpSpPr>
          <p:sp>
            <p:nvSpPr>
              <p:cNvPr id="115" name="íṡḻïďè">
                <a:extLst>
                  <a:ext uri="{FF2B5EF4-FFF2-40B4-BE49-F238E27FC236}">
                    <a16:creationId xmlns:a16="http://schemas.microsoft.com/office/drawing/2014/main" id="{A15EDDA5-6F8E-48E9-AC32-41C2B4138AD2}"/>
                  </a:ext>
                </a:extLst>
              </p:cNvPr>
              <p:cNvSpPr/>
              <p:nvPr/>
            </p:nvSpPr>
            <p:spPr bwMode="auto">
              <a:xfrm>
                <a:off x="6224166" y="3776114"/>
                <a:ext cx="660514" cy="659518"/>
              </a:xfrm>
              <a:prstGeom prst="ellipse">
                <a:avLst/>
              </a:prstGeom>
              <a:solidFill>
                <a:srgbClr val="A63636"/>
              </a:solidFill>
              <a:ln w="57150">
                <a:solidFill>
                  <a:schemeClr val="bg1"/>
                </a:solidFill>
              </a:ln>
            </p:spPr>
            <p:txBody>
              <a:bodyPr anchor="ctr"/>
              <a:lstStyle/>
              <a:p>
                <a:pPr algn="ctr"/>
                <a:endParaRPr dirty="0"/>
              </a:p>
            </p:txBody>
          </p:sp>
          <p:sp>
            <p:nvSpPr>
              <p:cNvPr id="116" name="文本框 115">
                <a:extLst>
                  <a:ext uri="{FF2B5EF4-FFF2-40B4-BE49-F238E27FC236}">
                    <a16:creationId xmlns:a16="http://schemas.microsoft.com/office/drawing/2014/main" id="{E7926217-9695-494D-B65A-5DF6B8675B60}"/>
                  </a:ext>
                </a:extLst>
              </p:cNvPr>
              <p:cNvSpPr txBox="1"/>
              <p:nvPr/>
            </p:nvSpPr>
            <p:spPr>
              <a:xfrm>
                <a:off x="6173975" y="4122224"/>
                <a:ext cx="760897" cy="230832"/>
              </a:xfrm>
              <a:prstGeom prst="rect">
                <a:avLst/>
              </a:prstGeom>
              <a:noFill/>
            </p:spPr>
            <p:txBody>
              <a:bodyPr wrap="square" rtlCol="0">
                <a:sp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rPr>
                  <a:t>医疗机构</a:t>
                </a:r>
              </a:p>
            </p:txBody>
          </p:sp>
          <p:sp>
            <p:nvSpPr>
              <p:cNvPr id="117" name="î$ḻïḋe">
                <a:extLst>
                  <a:ext uri="{FF2B5EF4-FFF2-40B4-BE49-F238E27FC236}">
                    <a16:creationId xmlns:a16="http://schemas.microsoft.com/office/drawing/2014/main" id="{0173340E-DCE7-4032-8A8C-323ECA3185BD}"/>
                  </a:ext>
                </a:extLst>
              </p:cNvPr>
              <p:cNvSpPr/>
              <p:nvPr/>
            </p:nvSpPr>
            <p:spPr bwMode="auto">
              <a:xfrm>
                <a:off x="6411688" y="3868962"/>
                <a:ext cx="285471" cy="283792"/>
              </a:xfrm>
              <a:custGeom>
                <a:avLst/>
                <a:gdLst>
                  <a:gd name="T0" fmla="*/ 10208 w 10976"/>
                  <a:gd name="T1" fmla="*/ 2048 h 10912"/>
                  <a:gd name="T2" fmla="*/ 8288 w 10976"/>
                  <a:gd name="T3" fmla="*/ 128 h 10912"/>
                  <a:gd name="T4" fmla="*/ 7840 w 10976"/>
                  <a:gd name="T5" fmla="*/ 576 h 10912"/>
                  <a:gd name="T6" fmla="*/ 7264 w 10976"/>
                  <a:gd name="T7" fmla="*/ 1984 h 10912"/>
                  <a:gd name="T8" fmla="*/ 5280 w 10976"/>
                  <a:gd name="T9" fmla="*/ 448 h 10912"/>
                  <a:gd name="T10" fmla="*/ 5856 w 10976"/>
                  <a:gd name="T11" fmla="*/ 1472 h 10912"/>
                  <a:gd name="T12" fmla="*/ 704 w 10976"/>
                  <a:gd name="T13" fmla="*/ 7520 h 10912"/>
                  <a:gd name="T14" fmla="*/ 128 w 10976"/>
                  <a:gd name="T15" fmla="*/ 10336 h 10912"/>
                  <a:gd name="T16" fmla="*/ 576 w 10976"/>
                  <a:gd name="T17" fmla="*/ 10784 h 10912"/>
                  <a:gd name="T18" fmla="*/ 3392 w 10976"/>
                  <a:gd name="T19" fmla="*/ 10208 h 10912"/>
                  <a:gd name="T20" fmla="*/ 4288 w 10976"/>
                  <a:gd name="T21" fmla="*/ 10208 h 10912"/>
                  <a:gd name="T22" fmla="*/ 10016 w 10976"/>
                  <a:gd name="T23" fmla="*/ 5632 h 10912"/>
                  <a:gd name="T24" fmla="*/ 10464 w 10976"/>
                  <a:gd name="T25" fmla="*/ 5184 h 10912"/>
                  <a:gd name="T26" fmla="*/ 9920 w 10976"/>
                  <a:gd name="T27" fmla="*/ 2656 h 10912"/>
                  <a:gd name="T28" fmla="*/ 10784 w 10976"/>
                  <a:gd name="T29" fmla="*/ 3072 h 10912"/>
                  <a:gd name="T30" fmla="*/ 3872 w 10976"/>
                  <a:gd name="T31" fmla="*/ 9824 h 10912"/>
                  <a:gd name="T32" fmla="*/ 4704 w 10976"/>
                  <a:gd name="T33" fmla="*/ 3552 h 10912"/>
                  <a:gd name="T34" fmla="*/ 4960 w 10976"/>
                  <a:gd name="T35" fmla="*/ 3808 h 10912"/>
                  <a:gd name="T36" fmla="*/ 6912 w 10976"/>
                  <a:gd name="T37" fmla="*/ 6784 h 10912"/>
                  <a:gd name="T38" fmla="*/ 5920 w 10976"/>
                  <a:gd name="T39" fmla="*/ 6240 h 10912"/>
                  <a:gd name="T40" fmla="*/ 6464 w 10976"/>
                  <a:gd name="T41" fmla="*/ 7232 h 10912"/>
                  <a:gd name="T42" fmla="*/ 5408 w 10976"/>
                  <a:gd name="T43" fmla="*/ 7200 h 10912"/>
                  <a:gd name="T44" fmla="*/ 4960 w 10976"/>
                  <a:gd name="T45" fmla="*/ 7648 h 10912"/>
                  <a:gd name="T46" fmla="*/ 4992 w 10976"/>
                  <a:gd name="T47" fmla="*/ 8704 h 10912"/>
                  <a:gd name="T48" fmla="*/ 3680 w 10976"/>
                  <a:gd name="T49" fmla="*/ 7840 h 10912"/>
                  <a:gd name="T50" fmla="*/ 4544 w 10976"/>
                  <a:gd name="T51" fmla="*/ 9152 h 10912"/>
                  <a:gd name="T52" fmla="*/ 7904 w 10976"/>
                  <a:gd name="T53" fmla="*/ 5824 h 10912"/>
                  <a:gd name="T54" fmla="*/ 5216 w 10976"/>
                  <a:gd name="T55" fmla="*/ 3136 h 10912"/>
                  <a:gd name="T56" fmla="*/ 9088 w 10976"/>
                  <a:gd name="T57" fmla="*/ 4704 h 10912"/>
                  <a:gd name="T58" fmla="*/ 8544 w 10976"/>
                  <a:gd name="T59" fmla="*/ 3264 h 10912"/>
                  <a:gd name="T60" fmla="*/ 8704 w 10976"/>
                  <a:gd name="T61" fmla="*/ 1440 h 10912"/>
                  <a:gd name="T62" fmla="*/ 8544 w 10976"/>
                  <a:gd name="T63" fmla="*/ 3264 h 10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76" h="10912">
                    <a:moveTo>
                      <a:pt x="10848" y="2688"/>
                    </a:moveTo>
                    <a:lnTo>
                      <a:pt x="10208" y="2048"/>
                    </a:lnTo>
                    <a:lnTo>
                      <a:pt x="8928" y="768"/>
                    </a:lnTo>
                    <a:lnTo>
                      <a:pt x="8288" y="128"/>
                    </a:lnTo>
                    <a:cubicBezTo>
                      <a:pt x="8160" y="0"/>
                      <a:pt x="7968" y="0"/>
                      <a:pt x="7840" y="128"/>
                    </a:cubicBezTo>
                    <a:cubicBezTo>
                      <a:pt x="7712" y="256"/>
                      <a:pt x="7712" y="448"/>
                      <a:pt x="7840" y="576"/>
                    </a:cubicBezTo>
                    <a:lnTo>
                      <a:pt x="8256" y="992"/>
                    </a:lnTo>
                    <a:lnTo>
                      <a:pt x="7264" y="1984"/>
                    </a:lnTo>
                    <a:lnTo>
                      <a:pt x="5728" y="448"/>
                    </a:lnTo>
                    <a:cubicBezTo>
                      <a:pt x="5600" y="320"/>
                      <a:pt x="5408" y="320"/>
                      <a:pt x="5280" y="448"/>
                    </a:cubicBezTo>
                    <a:cubicBezTo>
                      <a:pt x="5152" y="576"/>
                      <a:pt x="5152" y="768"/>
                      <a:pt x="5280" y="896"/>
                    </a:cubicBezTo>
                    <a:lnTo>
                      <a:pt x="5856" y="1472"/>
                    </a:lnTo>
                    <a:lnTo>
                      <a:pt x="704" y="6624"/>
                    </a:lnTo>
                    <a:cubicBezTo>
                      <a:pt x="448" y="6880"/>
                      <a:pt x="448" y="7264"/>
                      <a:pt x="704" y="7520"/>
                    </a:cubicBezTo>
                    <a:lnTo>
                      <a:pt x="1824" y="8640"/>
                    </a:lnTo>
                    <a:lnTo>
                      <a:pt x="128" y="10336"/>
                    </a:lnTo>
                    <a:cubicBezTo>
                      <a:pt x="0" y="10464"/>
                      <a:pt x="0" y="10656"/>
                      <a:pt x="128" y="10784"/>
                    </a:cubicBezTo>
                    <a:cubicBezTo>
                      <a:pt x="256" y="10912"/>
                      <a:pt x="448" y="10912"/>
                      <a:pt x="576" y="10784"/>
                    </a:cubicBezTo>
                    <a:lnTo>
                      <a:pt x="2272" y="9088"/>
                    </a:lnTo>
                    <a:lnTo>
                      <a:pt x="3392" y="10208"/>
                    </a:lnTo>
                    <a:cubicBezTo>
                      <a:pt x="3520" y="10336"/>
                      <a:pt x="3680" y="10400"/>
                      <a:pt x="3840" y="10400"/>
                    </a:cubicBezTo>
                    <a:cubicBezTo>
                      <a:pt x="4000" y="10400"/>
                      <a:pt x="4160" y="10336"/>
                      <a:pt x="4288" y="10208"/>
                    </a:cubicBezTo>
                    <a:lnTo>
                      <a:pt x="9440" y="5056"/>
                    </a:lnTo>
                    <a:lnTo>
                      <a:pt x="10016" y="5632"/>
                    </a:lnTo>
                    <a:cubicBezTo>
                      <a:pt x="10144" y="5760"/>
                      <a:pt x="10336" y="5760"/>
                      <a:pt x="10464" y="5632"/>
                    </a:cubicBezTo>
                    <a:cubicBezTo>
                      <a:pt x="10592" y="5504"/>
                      <a:pt x="10592" y="5312"/>
                      <a:pt x="10464" y="5184"/>
                    </a:cubicBezTo>
                    <a:lnTo>
                      <a:pt x="8928" y="3648"/>
                    </a:lnTo>
                    <a:lnTo>
                      <a:pt x="9920" y="2656"/>
                    </a:lnTo>
                    <a:lnTo>
                      <a:pt x="10336" y="3072"/>
                    </a:lnTo>
                    <a:cubicBezTo>
                      <a:pt x="10464" y="3200"/>
                      <a:pt x="10656" y="3200"/>
                      <a:pt x="10784" y="3072"/>
                    </a:cubicBezTo>
                    <a:cubicBezTo>
                      <a:pt x="10912" y="2944"/>
                      <a:pt x="10976" y="2816"/>
                      <a:pt x="10848" y="2688"/>
                    </a:cubicBezTo>
                    <a:close/>
                    <a:moveTo>
                      <a:pt x="3872" y="9824"/>
                    </a:moveTo>
                    <a:lnTo>
                      <a:pt x="1152" y="7104"/>
                    </a:lnTo>
                    <a:lnTo>
                      <a:pt x="4704" y="3552"/>
                    </a:lnTo>
                    <a:lnTo>
                      <a:pt x="4864" y="3712"/>
                    </a:lnTo>
                    <a:lnTo>
                      <a:pt x="4960" y="3808"/>
                    </a:lnTo>
                    <a:lnTo>
                      <a:pt x="7424" y="6272"/>
                    </a:lnTo>
                    <a:lnTo>
                      <a:pt x="6912" y="6784"/>
                    </a:lnTo>
                    <a:lnTo>
                      <a:pt x="6368" y="6240"/>
                    </a:lnTo>
                    <a:cubicBezTo>
                      <a:pt x="6240" y="6112"/>
                      <a:pt x="6048" y="6112"/>
                      <a:pt x="5920" y="6240"/>
                    </a:cubicBezTo>
                    <a:cubicBezTo>
                      <a:pt x="5792" y="6368"/>
                      <a:pt x="5792" y="6560"/>
                      <a:pt x="5920" y="6688"/>
                    </a:cubicBezTo>
                    <a:lnTo>
                      <a:pt x="6464" y="7232"/>
                    </a:lnTo>
                    <a:lnTo>
                      <a:pt x="5952" y="7744"/>
                    </a:lnTo>
                    <a:lnTo>
                      <a:pt x="5408" y="7200"/>
                    </a:lnTo>
                    <a:cubicBezTo>
                      <a:pt x="5280" y="7072"/>
                      <a:pt x="5088" y="7072"/>
                      <a:pt x="4960" y="7200"/>
                    </a:cubicBezTo>
                    <a:cubicBezTo>
                      <a:pt x="4832" y="7328"/>
                      <a:pt x="4832" y="7520"/>
                      <a:pt x="4960" y="7648"/>
                    </a:cubicBezTo>
                    <a:lnTo>
                      <a:pt x="5504" y="8192"/>
                    </a:lnTo>
                    <a:lnTo>
                      <a:pt x="4992" y="8704"/>
                    </a:lnTo>
                    <a:lnTo>
                      <a:pt x="4128" y="7840"/>
                    </a:lnTo>
                    <a:cubicBezTo>
                      <a:pt x="4000" y="7712"/>
                      <a:pt x="3808" y="7712"/>
                      <a:pt x="3680" y="7840"/>
                    </a:cubicBezTo>
                    <a:cubicBezTo>
                      <a:pt x="3552" y="7968"/>
                      <a:pt x="3552" y="8160"/>
                      <a:pt x="3680" y="8288"/>
                    </a:cubicBezTo>
                    <a:lnTo>
                      <a:pt x="4544" y="9152"/>
                    </a:lnTo>
                    <a:lnTo>
                      <a:pt x="3872" y="9824"/>
                    </a:lnTo>
                    <a:close/>
                    <a:moveTo>
                      <a:pt x="7904" y="5824"/>
                    </a:moveTo>
                    <a:lnTo>
                      <a:pt x="5440" y="3360"/>
                    </a:lnTo>
                    <a:lnTo>
                      <a:pt x="5216" y="3136"/>
                    </a:lnTo>
                    <a:lnTo>
                      <a:pt x="6368" y="1984"/>
                    </a:lnTo>
                    <a:lnTo>
                      <a:pt x="9088" y="4704"/>
                    </a:lnTo>
                    <a:lnTo>
                      <a:pt x="7904" y="5824"/>
                    </a:lnTo>
                    <a:close/>
                    <a:moveTo>
                      <a:pt x="8544" y="3264"/>
                    </a:moveTo>
                    <a:lnTo>
                      <a:pt x="7712" y="2432"/>
                    </a:lnTo>
                    <a:lnTo>
                      <a:pt x="8704" y="1440"/>
                    </a:lnTo>
                    <a:lnTo>
                      <a:pt x="9536" y="2272"/>
                    </a:lnTo>
                    <a:lnTo>
                      <a:pt x="8544" y="32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grpSp>
          <p:nvGrpSpPr>
            <p:cNvPr id="110" name="组合 109">
              <a:extLst>
                <a:ext uri="{FF2B5EF4-FFF2-40B4-BE49-F238E27FC236}">
                  <a16:creationId xmlns:a16="http://schemas.microsoft.com/office/drawing/2014/main" id="{190C3838-1282-4FE7-98EC-5774A5FC5EB2}"/>
                </a:ext>
              </a:extLst>
            </p:cNvPr>
            <p:cNvGrpSpPr/>
            <p:nvPr/>
          </p:nvGrpSpPr>
          <p:grpSpPr>
            <a:xfrm>
              <a:off x="5089671" y="2043394"/>
              <a:ext cx="660515" cy="659518"/>
              <a:chOff x="4041995" y="4195422"/>
              <a:chExt cx="806039" cy="804823"/>
            </a:xfrm>
          </p:grpSpPr>
          <p:sp>
            <p:nvSpPr>
              <p:cNvPr id="112" name="íṡḻïďè">
                <a:extLst>
                  <a:ext uri="{FF2B5EF4-FFF2-40B4-BE49-F238E27FC236}">
                    <a16:creationId xmlns:a16="http://schemas.microsoft.com/office/drawing/2014/main" id="{694CE77E-651E-435A-8D4D-2C412FF1C8F7}"/>
                  </a:ext>
                </a:extLst>
              </p:cNvPr>
              <p:cNvSpPr/>
              <p:nvPr/>
            </p:nvSpPr>
            <p:spPr bwMode="auto">
              <a:xfrm>
                <a:off x="4041995" y="4195422"/>
                <a:ext cx="806039" cy="804823"/>
              </a:xfrm>
              <a:prstGeom prst="ellipse">
                <a:avLst/>
              </a:prstGeom>
              <a:solidFill>
                <a:srgbClr val="A63636"/>
              </a:solidFill>
              <a:ln w="57150">
                <a:solidFill>
                  <a:schemeClr val="bg1"/>
                </a:solidFill>
              </a:ln>
            </p:spPr>
            <p:txBody>
              <a:bodyPr anchor="ctr"/>
              <a:lstStyle/>
              <a:p>
                <a:pPr algn="ctr"/>
                <a:endParaRPr dirty="0">
                  <a:solidFill>
                    <a:srgbClr val="A63636"/>
                  </a:solidFill>
                </a:endParaRPr>
              </a:p>
            </p:txBody>
          </p:sp>
          <p:sp>
            <p:nvSpPr>
              <p:cNvPr id="113" name="íṡļiḓê">
                <a:extLst>
                  <a:ext uri="{FF2B5EF4-FFF2-40B4-BE49-F238E27FC236}">
                    <a16:creationId xmlns:a16="http://schemas.microsoft.com/office/drawing/2014/main" id="{C378F7E0-E1A6-4818-B425-9514F2A58434}"/>
                  </a:ext>
                </a:extLst>
              </p:cNvPr>
              <p:cNvSpPr/>
              <p:nvPr/>
            </p:nvSpPr>
            <p:spPr bwMode="auto">
              <a:xfrm>
                <a:off x="4256713" y="4353845"/>
                <a:ext cx="384084" cy="302079"/>
              </a:xfrm>
              <a:custGeom>
                <a:avLst/>
                <a:gdLst>
                  <a:gd name="T0" fmla="*/ 314 w 396"/>
                  <a:gd name="T1" fmla="*/ 37 h 312"/>
                  <a:gd name="T2" fmla="*/ 287 w 396"/>
                  <a:gd name="T3" fmla="*/ 37 h 312"/>
                  <a:gd name="T4" fmla="*/ 250 w 396"/>
                  <a:gd name="T5" fmla="*/ 18 h 312"/>
                  <a:gd name="T6" fmla="*/ 132 w 396"/>
                  <a:gd name="T7" fmla="*/ 18 h 312"/>
                  <a:gd name="T8" fmla="*/ 95 w 396"/>
                  <a:gd name="T9" fmla="*/ 37 h 312"/>
                  <a:gd name="T10" fmla="*/ 68 w 396"/>
                  <a:gd name="T11" fmla="*/ 37 h 312"/>
                  <a:gd name="T12" fmla="*/ 0 w 396"/>
                  <a:gd name="T13" fmla="*/ 0 h 312"/>
                  <a:gd name="T14" fmla="*/ 41 w 396"/>
                  <a:gd name="T15" fmla="*/ 270 h 312"/>
                  <a:gd name="T16" fmla="*/ 137 w 396"/>
                  <a:gd name="T17" fmla="*/ 287 h 312"/>
                  <a:gd name="T18" fmla="*/ 147 w 396"/>
                  <a:gd name="T19" fmla="*/ 287 h 312"/>
                  <a:gd name="T20" fmla="*/ 184 w 396"/>
                  <a:gd name="T21" fmla="*/ 270 h 312"/>
                  <a:gd name="T22" fmla="*/ 211 w 396"/>
                  <a:gd name="T23" fmla="*/ 270 h 312"/>
                  <a:gd name="T24" fmla="*/ 271 w 396"/>
                  <a:gd name="T25" fmla="*/ 287 h 312"/>
                  <a:gd name="T26" fmla="*/ 320 w 396"/>
                  <a:gd name="T27" fmla="*/ 287 h 312"/>
                  <a:gd name="T28" fmla="*/ 355 w 396"/>
                  <a:gd name="T29" fmla="*/ 270 h 312"/>
                  <a:gd name="T30" fmla="*/ 396 w 396"/>
                  <a:gd name="T31" fmla="*/ 5 h 312"/>
                  <a:gd name="T32" fmla="*/ 208 w 396"/>
                  <a:gd name="T33" fmla="*/ 178 h 312"/>
                  <a:gd name="T34" fmla="*/ 170 w 396"/>
                  <a:gd name="T35" fmla="*/ 161 h 312"/>
                  <a:gd name="T36" fmla="*/ 160 w 396"/>
                  <a:gd name="T37" fmla="*/ 161 h 312"/>
                  <a:gd name="T38" fmla="*/ 124 w 396"/>
                  <a:gd name="T39" fmla="*/ 178 h 312"/>
                  <a:gd name="T40" fmla="*/ 97 w 396"/>
                  <a:gd name="T41" fmla="*/ 178 h 312"/>
                  <a:gd name="T42" fmla="*/ 59 w 396"/>
                  <a:gd name="T43" fmla="*/ 161 h 312"/>
                  <a:gd name="T44" fmla="*/ 41 w 396"/>
                  <a:gd name="T45" fmla="*/ 118 h 312"/>
                  <a:gd name="T46" fmla="*/ 183 w 396"/>
                  <a:gd name="T47" fmla="*/ 135 h 312"/>
                  <a:gd name="T48" fmla="*/ 194 w 396"/>
                  <a:gd name="T49" fmla="*/ 135 h 312"/>
                  <a:gd name="T50" fmla="*/ 231 w 396"/>
                  <a:gd name="T51" fmla="*/ 118 h 312"/>
                  <a:gd name="T52" fmla="*/ 258 w 396"/>
                  <a:gd name="T53" fmla="*/ 118 h 312"/>
                  <a:gd name="T54" fmla="*/ 327 w 396"/>
                  <a:gd name="T55" fmla="*/ 135 h 312"/>
                  <a:gd name="T56" fmla="*/ 355 w 396"/>
                  <a:gd name="T57" fmla="*/ 178 h 312"/>
                  <a:gd name="T58" fmla="*/ 208 w 396"/>
                  <a:gd name="T59" fmla="*/ 161 h 312"/>
                  <a:gd name="T60" fmla="*/ 68 w 396"/>
                  <a:gd name="T61" fmla="*/ 66 h 312"/>
                  <a:gd name="T62" fmla="*/ 106 w 396"/>
                  <a:gd name="T63" fmla="*/ 51 h 312"/>
                  <a:gd name="T64" fmla="*/ 132 w 396"/>
                  <a:gd name="T65" fmla="*/ 51 h 312"/>
                  <a:gd name="T66" fmla="*/ 276 w 396"/>
                  <a:gd name="T67" fmla="*/ 66 h 312"/>
                  <a:gd name="T68" fmla="*/ 287 w 396"/>
                  <a:gd name="T69" fmla="*/ 66 h 312"/>
                  <a:gd name="T70" fmla="*/ 355 w 396"/>
                  <a:gd name="T71" fmla="*/ 51 h 312"/>
                  <a:gd name="T72" fmla="*/ 327 w 396"/>
                  <a:gd name="T73" fmla="*/ 87 h 312"/>
                  <a:gd name="T74" fmla="*/ 258 w 396"/>
                  <a:gd name="T75" fmla="*/ 104 h 312"/>
                  <a:gd name="T76" fmla="*/ 231 w 396"/>
                  <a:gd name="T77" fmla="*/ 104 h 312"/>
                  <a:gd name="T78" fmla="*/ 194 w 396"/>
                  <a:gd name="T79" fmla="*/ 87 h 312"/>
                  <a:gd name="T80" fmla="*/ 183 w 396"/>
                  <a:gd name="T81" fmla="*/ 87 h 312"/>
                  <a:gd name="T82" fmla="*/ 41 w 396"/>
                  <a:gd name="T83" fmla="*/ 104 h 312"/>
                  <a:gd name="T84" fmla="*/ 346 w 396"/>
                  <a:gd name="T85" fmla="*/ 256 h 312"/>
                  <a:gd name="T86" fmla="*/ 320 w 396"/>
                  <a:gd name="T87" fmla="*/ 256 h 312"/>
                  <a:gd name="T88" fmla="*/ 245 w 396"/>
                  <a:gd name="T89" fmla="*/ 239 h 312"/>
                  <a:gd name="T90" fmla="*/ 211 w 396"/>
                  <a:gd name="T91" fmla="*/ 239 h 312"/>
                  <a:gd name="T92" fmla="*/ 173 w 396"/>
                  <a:gd name="T93" fmla="*/ 256 h 312"/>
                  <a:gd name="T94" fmla="*/ 147 w 396"/>
                  <a:gd name="T95" fmla="*/ 256 h 312"/>
                  <a:gd name="T96" fmla="*/ 110 w 396"/>
                  <a:gd name="T97" fmla="*/ 239 h 312"/>
                  <a:gd name="T98" fmla="*/ 41 w 396"/>
                  <a:gd name="T99" fmla="*/ 192 h 312"/>
                  <a:gd name="T100" fmla="*/ 86 w 396"/>
                  <a:gd name="T101" fmla="*/ 209 h 312"/>
                  <a:gd name="T102" fmla="*/ 97 w 396"/>
                  <a:gd name="T103" fmla="*/ 209 h 312"/>
                  <a:gd name="T104" fmla="*/ 134 w 396"/>
                  <a:gd name="T105" fmla="*/ 192 h 312"/>
                  <a:gd name="T106" fmla="*/ 160 w 396"/>
                  <a:gd name="T107" fmla="*/ 192 h 312"/>
                  <a:gd name="T108" fmla="*/ 197 w 396"/>
                  <a:gd name="T109" fmla="*/ 209 h 312"/>
                  <a:gd name="T110" fmla="*/ 208 w 396"/>
                  <a:gd name="T111" fmla="*/ 209 h 312"/>
                  <a:gd name="T112" fmla="*/ 355 w 396"/>
                  <a:gd name="T113" fmla="*/ 19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6" h="312">
                    <a:moveTo>
                      <a:pt x="355" y="5"/>
                    </a:moveTo>
                    <a:lnTo>
                      <a:pt x="355" y="37"/>
                    </a:lnTo>
                    <a:lnTo>
                      <a:pt x="314" y="37"/>
                    </a:lnTo>
                    <a:lnTo>
                      <a:pt x="314" y="18"/>
                    </a:lnTo>
                    <a:lnTo>
                      <a:pt x="287" y="18"/>
                    </a:lnTo>
                    <a:lnTo>
                      <a:pt x="287" y="37"/>
                    </a:lnTo>
                    <a:lnTo>
                      <a:pt x="276" y="37"/>
                    </a:lnTo>
                    <a:lnTo>
                      <a:pt x="276" y="18"/>
                    </a:lnTo>
                    <a:lnTo>
                      <a:pt x="250" y="18"/>
                    </a:lnTo>
                    <a:lnTo>
                      <a:pt x="250" y="37"/>
                    </a:lnTo>
                    <a:lnTo>
                      <a:pt x="132" y="37"/>
                    </a:lnTo>
                    <a:lnTo>
                      <a:pt x="132" y="18"/>
                    </a:lnTo>
                    <a:lnTo>
                      <a:pt x="106" y="18"/>
                    </a:lnTo>
                    <a:lnTo>
                      <a:pt x="106" y="37"/>
                    </a:lnTo>
                    <a:lnTo>
                      <a:pt x="95" y="37"/>
                    </a:lnTo>
                    <a:lnTo>
                      <a:pt x="95" y="18"/>
                    </a:lnTo>
                    <a:lnTo>
                      <a:pt x="68" y="18"/>
                    </a:lnTo>
                    <a:lnTo>
                      <a:pt x="68" y="37"/>
                    </a:lnTo>
                    <a:lnTo>
                      <a:pt x="41" y="37"/>
                    </a:lnTo>
                    <a:lnTo>
                      <a:pt x="41" y="0"/>
                    </a:lnTo>
                    <a:lnTo>
                      <a:pt x="0" y="0"/>
                    </a:lnTo>
                    <a:lnTo>
                      <a:pt x="0" y="307"/>
                    </a:lnTo>
                    <a:lnTo>
                      <a:pt x="41" y="307"/>
                    </a:lnTo>
                    <a:lnTo>
                      <a:pt x="41" y="270"/>
                    </a:lnTo>
                    <a:lnTo>
                      <a:pt x="110" y="270"/>
                    </a:lnTo>
                    <a:lnTo>
                      <a:pt x="110" y="287"/>
                    </a:lnTo>
                    <a:lnTo>
                      <a:pt x="137" y="287"/>
                    </a:lnTo>
                    <a:lnTo>
                      <a:pt x="137" y="270"/>
                    </a:lnTo>
                    <a:lnTo>
                      <a:pt x="147" y="270"/>
                    </a:lnTo>
                    <a:lnTo>
                      <a:pt x="147" y="287"/>
                    </a:lnTo>
                    <a:lnTo>
                      <a:pt x="173" y="287"/>
                    </a:lnTo>
                    <a:lnTo>
                      <a:pt x="173" y="270"/>
                    </a:lnTo>
                    <a:lnTo>
                      <a:pt x="184" y="270"/>
                    </a:lnTo>
                    <a:lnTo>
                      <a:pt x="184" y="287"/>
                    </a:lnTo>
                    <a:lnTo>
                      <a:pt x="211" y="287"/>
                    </a:lnTo>
                    <a:lnTo>
                      <a:pt x="211" y="270"/>
                    </a:lnTo>
                    <a:lnTo>
                      <a:pt x="245" y="270"/>
                    </a:lnTo>
                    <a:lnTo>
                      <a:pt x="245" y="287"/>
                    </a:lnTo>
                    <a:lnTo>
                      <a:pt x="271" y="287"/>
                    </a:lnTo>
                    <a:lnTo>
                      <a:pt x="271" y="270"/>
                    </a:lnTo>
                    <a:lnTo>
                      <a:pt x="320" y="270"/>
                    </a:lnTo>
                    <a:lnTo>
                      <a:pt x="320" y="287"/>
                    </a:lnTo>
                    <a:lnTo>
                      <a:pt x="346" y="287"/>
                    </a:lnTo>
                    <a:lnTo>
                      <a:pt x="346" y="270"/>
                    </a:lnTo>
                    <a:lnTo>
                      <a:pt x="355" y="270"/>
                    </a:lnTo>
                    <a:lnTo>
                      <a:pt x="355" y="312"/>
                    </a:lnTo>
                    <a:lnTo>
                      <a:pt x="396" y="312"/>
                    </a:lnTo>
                    <a:lnTo>
                      <a:pt x="396" y="5"/>
                    </a:lnTo>
                    <a:lnTo>
                      <a:pt x="355" y="5"/>
                    </a:lnTo>
                    <a:close/>
                    <a:moveTo>
                      <a:pt x="208" y="161"/>
                    </a:moveTo>
                    <a:lnTo>
                      <a:pt x="208" y="178"/>
                    </a:lnTo>
                    <a:lnTo>
                      <a:pt x="197" y="178"/>
                    </a:lnTo>
                    <a:lnTo>
                      <a:pt x="197" y="161"/>
                    </a:lnTo>
                    <a:lnTo>
                      <a:pt x="170" y="161"/>
                    </a:lnTo>
                    <a:lnTo>
                      <a:pt x="170" y="178"/>
                    </a:lnTo>
                    <a:lnTo>
                      <a:pt x="160" y="178"/>
                    </a:lnTo>
                    <a:lnTo>
                      <a:pt x="160" y="161"/>
                    </a:lnTo>
                    <a:lnTo>
                      <a:pt x="134" y="161"/>
                    </a:lnTo>
                    <a:lnTo>
                      <a:pt x="134" y="178"/>
                    </a:lnTo>
                    <a:lnTo>
                      <a:pt x="124" y="178"/>
                    </a:lnTo>
                    <a:lnTo>
                      <a:pt x="124" y="161"/>
                    </a:lnTo>
                    <a:lnTo>
                      <a:pt x="97" y="161"/>
                    </a:lnTo>
                    <a:lnTo>
                      <a:pt x="97" y="178"/>
                    </a:lnTo>
                    <a:lnTo>
                      <a:pt x="86" y="178"/>
                    </a:lnTo>
                    <a:lnTo>
                      <a:pt x="86" y="161"/>
                    </a:lnTo>
                    <a:lnTo>
                      <a:pt x="59" y="161"/>
                    </a:lnTo>
                    <a:lnTo>
                      <a:pt x="59" y="178"/>
                    </a:lnTo>
                    <a:lnTo>
                      <a:pt x="41" y="178"/>
                    </a:lnTo>
                    <a:lnTo>
                      <a:pt x="41" y="118"/>
                    </a:lnTo>
                    <a:lnTo>
                      <a:pt x="157" y="118"/>
                    </a:lnTo>
                    <a:lnTo>
                      <a:pt x="157" y="135"/>
                    </a:lnTo>
                    <a:lnTo>
                      <a:pt x="183" y="135"/>
                    </a:lnTo>
                    <a:lnTo>
                      <a:pt x="183" y="118"/>
                    </a:lnTo>
                    <a:lnTo>
                      <a:pt x="194" y="118"/>
                    </a:lnTo>
                    <a:lnTo>
                      <a:pt x="194" y="135"/>
                    </a:lnTo>
                    <a:lnTo>
                      <a:pt x="221" y="135"/>
                    </a:lnTo>
                    <a:lnTo>
                      <a:pt x="221" y="118"/>
                    </a:lnTo>
                    <a:lnTo>
                      <a:pt x="231" y="118"/>
                    </a:lnTo>
                    <a:lnTo>
                      <a:pt x="231" y="135"/>
                    </a:lnTo>
                    <a:lnTo>
                      <a:pt x="258" y="135"/>
                    </a:lnTo>
                    <a:lnTo>
                      <a:pt x="258" y="118"/>
                    </a:lnTo>
                    <a:lnTo>
                      <a:pt x="301" y="118"/>
                    </a:lnTo>
                    <a:lnTo>
                      <a:pt x="301" y="135"/>
                    </a:lnTo>
                    <a:lnTo>
                      <a:pt x="327" y="135"/>
                    </a:lnTo>
                    <a:lnTo>
                      <a:pt x="327" y="118"/>
                    </a:lnTo>
                    <a:lnTo>
                      <a:pt x="355" y="118"/>
                    </a:lnTo>
                    <a:lnTo>
                      <a:pt x="355" y="178"/>
                    </a:lnTo>
                    <a:lnTo>
                      <a:pt x="234" y="178"/>
                    </a:lnTo>
                    <a:lnTo>
                      <a:pt x="234" y="161"/>
                    </a:lnTo>
                    <a:lnTo>
                      <a:pt x="208" y="161"/>
                    </a:lnTo>
                    <a:lnTo>
                      <a:pt x="208" y="161"/>
                    </a:lnTo>
                    <a:close/>
                    <a:moveTo>
                      <a:pt x="68" y="51"/>
                    </a:moveTo>
                    <a:lnTo>
                      <a:pt x="68" y="66"/>
                    </a:lnTo>
                    <a:lnTo>
                      <a:pt x="95" y="66"/>
                    </a:lnTo>
                    <a:lnTo>
                      <a:pt x="95" y="51"/>
                    </a:lnTo>
                    <a:lnTo>
                      <a:pt x="106" y="51"/>
                    </a:lnTo>
                    <a:lnTo>
                      <a:pt x="106" y="66"/>
                    </a:lnTo>
                    <a:lnTo>
                      <a:pt x="132" y="66"/>
                    </a:lnTo>
                    <a:lnTo>
                      <a:pt x="132" y="51"/>
                    </a:lnTo>
                    <a:lnTo>
                      <a:pt x="250" y="51"/>
                    </a:lnTo>
                    <a:lnTo>
                      <a:pt x="250" y="66"/>
                    </a:lnTo>
                    <a:lnTo>
                      <a:pt x="276" y="66"/>
                    </a:lnTo>
                    <a:lnTo>
                      <a:pt x="276" y="51"/>
                    </a:lnTo>
                    <a:lnTo>
                      <a:pt x="287" y="51"/>
                    </a:lnTo>
                    <a:lnTo>
                      <a:pt x="287" y="66"/>
                    </a:lnTo>
                    <a:lnTo>
                      <a:pt x="314" y="66"/>
                    </a:lnTo>
                    <a:lnTo>
                      <a:pt x="314" y="51"/>
                    </a:lnTo>
                    <a:lnTo>
                      <a:pt x="355" y="51"/>
                    </a:lnTo>
                    <a:lnTo>
                      <a:pt x="355" y="104"/>
                    </a:lnTo>
                    <a:lnTo>
                      <a:pt x="327" y="104"/>
                    </a:lnTo>
                    <a:lnTo>
                      <a:pt x="327" y="87"/>
                    </a:lnTo>
                    <a:lnTo>
                      <a:pt x="301" y="87"/>
                    </a:lnTo>
                    <a:lnTo>
                      <a:pt x="301" y="104"/>
                    </a:lnTo>
                    <a:lnTo>
                      <a:pt x="258" y="104"/>
                    </a:lnTo>
                    <a:lnTo>
                      <a:pt x="258" y="87"/>
                    </a:lnTo>
                    <a:lnTo>
                      <a:pt x="231" y="87"/>
                    </a:lnTo>
                    <a:lnTo>
                      <a:pt x="231" y="104"/>
                    </a:lnTo>
                    <a:lnTo>
                      <a:pt x="221" y="104"/>
                    </a:lnTo>
                    <a:lnTo>
                      <a:pt x="221" y="87"/>
                    </a:lnTo>
                    <a:lnTo>
                      <a:pt x="194" y="87"/>
                    </a:lnTo>
                    <a:lnTo>
                      <a:pt x="194" y="104"/>
                    </a:lnTo>
                    <a:lnTo>
                      <a:pt x="183" y="104"/>
                    </a:lnTo>
                    <a:lnTo>
                      <a:pt x="183" y="87"/>
                    </a:lnTo>
                    <a:lnTo>
                      <a:pt x="157" y="87"/>
                    </a:lnTo>
                    <a:lnTo>
                      <a:pt x="157" y="104"/>
                    </a:lnTo>
                    <a:lnTo>
                      <a:pt x="41" y="104"/>
                    </a:lnTo>
                    <a:lnTo>
                      <a:pt x="41" y="51"/>
                    </a:lnTo>
                    <a:lnTo>
                      <a:pt x="68" y="51"/>
                    </a:lnTo>
                    <a:close/>
                    <a:moveTo>
                      <a:pt x="346" y="256"/>
                    </a:moveTo>
                    <a:lnTo>
                      <a:pt x="346" y="239"/>
                    </a:lnTo>
                    <a:lnTo>
                      <a:pt x="320" y="239"/>
                    </a:lnTo>
                    <a:lnTo>
                      <a:pt x="320" y="256"/>
                    </a:lnTo>
                    <a:lnTo>
                      <a:pt x="271" y="256"/>
                    </a:lnTo>
                    <a:lnTo>
                      <a:pt x="271" y="239"/>
                    </a:lnTo>
                    <a:lnTo>
                      <a:pt x="245" y="239"/>
                    </a:lnTo>
                    <a:lnTo>
                      <a:pt x="245" y="256"/>
                    </a:lnTo>
                    <a:lnTo>
                      <a:pt x="211" y="256"/>
                    </a:lnTo>
                    <a:lnTo>
                      <a:pt x="211" y="239"/>
                    </a:lnTo>
                    <a:lnTo>
                      <a:pt x="184" y="239"/>
                    </a:lnTo>
                    <a:lnTo>
                      <a:pt x="184" y="256"/>
                    </a:lnTo>
                    <a:lnTo>
                      <a:pt x="173" y="256"/>
                    </a:lnTo>
                    <a:lnTo>
                      <a:pt x="173" y="239"/>
                    </a:lnTo>
                    <a:lnTo>
                      <a:pt x="147" y="239"/>
                    </a:lnTo>
                    <a:lnTo>
                      <a:pt x="147" y="256"/>
                    </a:lnTo>
                    <a:lnTo>
                      <a:pt x="137" y="256"/>
                    </a:lnTo>
                    <a:lnTo>
                      <a:pt x="137" y="239"/>
                    </a:lnTo>
                    <a:lnTo>
                      <a:pt x="110" y="239"/>
                    </a:lnTo>
                    <a:lnTo>
                      <a:pt x="110" y="256"/>
                    </a:lnTo>
                    <a:lnTo>
                      <a:pt x="41" y="256"/>
                    </a:lnTo>
                    <a:lnTo>
                      <a:pt x="41" y="192"/>
                    </a:lnTo>
                    <a:lnTo>
                      <a:pt x="59" y="192"/>
                    </a:lnTo>
                    <a:lnTo>
                      <a:pt x="59" y="209"/>
                    </a:lnTo>
                    <a:lnTo>
                      <a:pt x="86" y="209"/>
                    </a:lnTo>
                    <a:lnTo>
                      <a:pt x="86" y="192"/>
                    </a:lnTo>
                    <a:lnTo>
                      <a:pt x="97" y="192"/>
                    </a:lnTo>
                    <a:lnTo>
                      <a:pt x="97" y="209"/>
                    </a:lnTo>
                    <a:lnTo>
                      <a:pt x="124" y="209"/>
                    </a:lnTo>
                    <a:lnTo>
                      <a:pt x="124" y="192"/>
                    </a:lnTo>
                    <a:lnTo>
                      <a:pt x="134" y="192"/>
                    </a:lnTo>
                    <a:lnTo>
                      <a:pt x="134" y="209"/>
                    </a:lnTo>
                    <a:lnTo>
                      <a:pt x="160" y="209"/>
                    </a:lnTo>
                    <a:lnTo>
                      <a:pt x="160" y="192"/>
                    </a:lnTo>
                    <a:lnTo>
                      <a:pt x="170" y="192"/>
                    </a:lnTo>
                    <a:lnTo>
                      <a:pt x="170" y="209"/>
                    </a:lnTo>
                    <a:lnTo>
                      <a:pt x="197" y="209"/>
                    </a:lnTo>
                    <a:lnTo>
                      <a:pt x="197" y="192"/>
                    </a:lnTo>
                    <a:lnTo>
                      <a:pt x="208" y="192"/>
                    </a:lnTo>
                    <a:lnTo>
                      <a:pt x="208" y="209"/>
                    </a:lnTo>
                    <a:lnTo>
                      <a:pt x="234" y="209"/>
                    </a:lnTo>
                    <a:lnTo>
                      <a:pt x="234" y="192"/>
                    </a:lnTo>
                    <a:lnTo>
                      <a:pt x="355" y="192"/>
                    </a:lnTo>
                    <a:lnTo>
                      <a:pt x="355" y="256"/>
                    </a:lnTo>
                    <a:lnTo>
                      <a:pt x="346"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14" name="文本框 113">
                <a:extLst>
                  <a:ext uri="{FF2B5EF4-FFF2-40B4-BE49-F238E27FC236}">
                    <a16:creationId xmlns:a16="http://schemas.microsoft.com/office/drawing/2014/main" id="{B3E7CA40-4417-4FC9-90EF-1CE213A0BBAD}"/>
                  </a:ext>
                </a:extLst>
              </p:cNvPr>
              <p:cNvSpPr txBox="1"/>
              <p:nvPr/>
            </p:nvSpPr>
            <p:spPr>
              <a:xfrm>
                <a:off x="4134679" y="4641898"/>
                <a:ext cx="628153" cy="319248"/>
              </a:xfrm>
              <a:prstGeom prst="rect">
                <a:avLst/>
              </a:prstGeom>
              <a:noFill/>
            </p:spPr>
            <p:txBody>
              <a:bodyPr wrap="square" rtlCol="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学校</a:t>
                </a:r>
              </a:p>
            </p:txBody>
          </p:sp>
        </p:grpSp>
      </p:grpSp>
      <p:sp>
        <p:nvSpPr>
          <p:cNvPr id="230" name="TextBox 4">
            <a:extLst>
              <a:ext uri="{FF2B5EF4-FFF2-40B4-BE49-F238E27FC236}">
                <a16:creationId xmlns:a16="http://schemas.microsoft.com/office/drawing/2014/main" id="{075526DB-2718-49BD-897B-ABAEB7A7D6FF}"/>
              </a:ext>
            </a:extLst>
          </p:cNvPr>
          <p:cNvSpPr txBox="1">
            <a:spLocks noChangeArrowheads="1"/>
          </p:cNvSpPr>
          <p:nvPr/>
        </p:nvSpPr>
        <p:spPr bwMode="auto">
          <a:xfrm>
            <a:off x="2887050" y="5044648"/>
            <a:ext cx="559773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defTabSz="457189">
              <a:lnSpc>
                <a:spcPct val="150000"/>
              </a:lnSpc>
              <a:spcBef>
                <a:spcPct val="0"/>
              </a:spcBef>
              <a:buNone/>
            </a:pPr>
            <a:r>
              <a:rPr lang="zh-CN" altLang="en-US" sz="1600" b="1" dirty="0">
                <a:solidFill>
                  <a:srgbClr val="A63636"/>
                </a:solidFill>
                <a:latin typeface="微软雅黑" panose="020B0503020204020204" pitchFamily="34" charset="-122"/>
                <a:ea typeface="微软雅黑" panose="020B0503020204020204" pitchFamily="34" charset="-122"/>
              </a:rPr>
              <a:t>五方协作</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八部委联动</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围绕近视防控</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分门别类</a:t>
            </a:r>
            <a:r>
              <a:rPr lang="en-US" altLang="zh-CN" sz="1600" b="1" dirty="0">
                <a:solidFill>
                  <a:srgbClr val="A63636"/>
                </a:solidFill>
                <a:latin typeface="微软雅黑" panose="020B0503020204020204" pitchFamily="34" charset="-122"/>
                <a:ea typeface="微软雅黑" panose="020B0503020204020204" pitchFamily="34" charset="-122"/>
              </a:rPr>
              <a:t>,</a:t>
            </a:r>
          </a:p>
          <a:p>
            <a:pPr algn="ctr" defTabSz="457189">
              <a:lnSpc>
                <a:spcPct val="150000"/>
              </a:lnSpc>
              <a:spcBef>
                <a:spcPct val="0"/>
              </a:spcBef>
              <a:buNone/>
            </a:pPr>
            <a:r>
              <a:rPr lang="zh-CN" altLang="en-US" sz="1600" b="1" dirty="0">
                <a:solidFill>
                  <a:srgbClr val="A63636"/>
                </a:solidFill>
                <a:latin typeface="微软雅黑" panose="020B0503020204020204" pitchFamily="34" charset="-122"/>
                <a:ea typeface="微软雅黑" panose="020B0503020204020204" pitchFamily="34" charset="-122"/>
              </a:rPr>
              <a:t>有针对性把科普做到方方面面</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打赢近视防控攻坚战</a:t>
            </a:r>
          </a:p>
        </p:txBody>
      </p:sp>
      <p:grpSp>
        <p:nvGrpSpPr>
          <p:cNvPr id="285" name="组合 284">
            <a:extLst>
              <a:ext uri="{FF2B5EF4-FFF2-40B4-BE49-F238E27FC236}">
                <a16:creationId xmlns:a16="http://schemas.microsoft.com/office/drawing/2014/main" id="{4DE52A5E-5532-4642-AB43-EB71B7E44318}"/>
              </a:ext>
            </a:extLst>
          </p:cNvPr>
          <p:cNvGrpSpPr/>
          <p:nvPr/>
        </p:nvGrpSpPr>
        <p:grpSpPr>
          <a:xfrm>
            <a:off x="7281547" y="2713691"/>
            <a:ext cx="4452417" cy="1913674"/>
            <a:chOff x="7183031" y="2597542"/>
            <a:chExt cx="4452417" cy="1913674"/>
          </a:xfrm>
        </p:grpSpPr>
        <p:sp>
          <p:nvSpPr>
            <p:cNvPr id="236" name="矩形: 圆角 235">
              <a:extLst>
                <a:ext uri="{FF2B5EF4-FFF2-40B4-BE49-F238E27FC236}">
                  <a16:creationId xmlns:a16="http://schemas.microsoft.com/office/drawing/2014/main" id="{1C52AA67-71A9-4115-8F74-786C93799751}"/>
                </a:ext>
              </a:extLst>
            </p:cNvPr>
            <p:cNvSpPr/>
            <p:nvPr/>
          </p:nvSpPr>
          <p:spPr>
            <a:xfrm>
              <a:off x="7183031" y="2597542"/>
              <a:ext cx="1291826" cy="3600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大众科普</a:t>
              </a:r>
            </a:p>
          </p:txBody>
        </p:sp>
        <p:sp>
          <p:nvSpPr>
            <p:cNvPr id="237" name="矩形: 圆角 236">
              <a:extLst>
                <a:ext uri="{FF2B5EF4-FFF2-40B4-BE49-F238E27FC236}">
                  <a16:creationId xmlns:a16="http://schemas.microsoft.com/office/drawing/2014/main" id="{D578C13B-F3BC-4CB5-896F-2AA2C5EAF034}"/>
                </a:ext>
              </a:extLst>
            </p:cNvPr>
            <p:cNvSpPr/>
            <p:nvPr/>
          </p:nvSpPr>
          <p:spPr>
            <a:xfrm>
              <a:off x="7183031" y="3762796"/>
              <a:ext cx="1291826" cy="3600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专业科普</a:t>
              </a:r>
            </a:p>
          </p:txBody>
        </p:sp>
        <p:cxnSp>
          <p:nvCxnSpPr>
            <p:cNvPr id="239" name="直接连接符 238">
              <a:extLst>
                <a:ext uri="{FF2B5EF4-FFF2-40B4-BE49-F238E27FC236}">
                  <a16:creationId xmlns:a16="http://schemas.microsoft.com/office/drawing/2014/main" id="{CFB60F15-93EC-4330-AB63-802C2E788BD1}"/>
                </a:ext>
              </a:extLst>
            </p:cNvPr>
            <p:cNvCxnSpPr>
              <a:cxnSpLocks/>
            </p:cNvCxnSpPr>
            <p:nvPr/>
          </p:nvCxnSpPr>
          <p:spPr>
            <a:xfrm>
              <a:off x="7183031" y="3342013"/>
              <a:ext cx="435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241" name="矩形: 圆角 240">
              <a:extLst>
                <a:ext uri="{FF2B5EF4-FFF2-40B4-BE49-F238E27FC236}">
                  <a16:creationId xmlns:a16="http://schemas.microsoft.com/office/drawing/2014/main" id="{6EF198E8-07D4-4DD7-B852-92BFA694E436}"/>
                </a:ext>
              </a:extLst>
            </p:cNvPr>
            <p:cNvSpPr/>
            <p:nvPr/>
          </p:nvSpPr>
          <p:spPr>
            <a:xfrm>
              <a:off x="7183031" y="2994055"/>
              <a:ext cx="4452417"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通俗化  无纸化  碎片化  娱乐化  自媒体化 </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242" name="直接连接符 241">
              <a:extLst>
                <a:ext uri="{FF2B5EF4-FFF2-40B4-BE49-F238E27FC236}">
                  <a16:creationId xmlns:a16="http://schemas.microsoft.com/office/drawing/2014/main" id="{5254BD6C-C266-4EB5-9206-99DE570A5770}"/>
                </a:ext>
              </a:extLst>
            </p:cNvPr>
            <p:cNvCxnSpPr>
              <a:cxnSpLocks/>
            </p:cNvCxnSpPr>
            <p:nvPr/>
          </p:nvCxnSpPr>
          <p:spPr>
            <a:xfrm>
              <a:off x="7183031" y="4499174"/>
              <a:ext cx="435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243" name="矩形: 圆角 242">
              <a:extLst>
                <a:ext uri="{FF2B5EF4-FFF2-40B4-BE49-F238E27FC236}">
                  <a16:creationId xmlns:a16="http://schemas.microsoft.com/office/drawing/2014/main" id="{A7D549C1-2852-406E-B2F3-22374C08E96D}"/>
                </a:ext>
              </a:extLst>
            </p:cNvPr>
            <p:cNvSpPr/>
            <p:nvPr/>
          </p:nvSpPr>
          <p:spPr>
            <a:xfrm>
              <a:off x="7183031" y="4151216"/>
              <a:ext cx="4452417"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科学化  系统化  前沿化  透彻化  多媒体化 </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327" name="矩形: 圆角 326">
            <a:extLst>
              <a:ext uri="{FF2B5EF4-FFF2-40B4-BE49-F238E27FC236}">
                <a16:creationId xmlns:a16="http://schemas.microsoft.com/office/drawing/2014/main" id="{7DA2C562-0AA5-438E-8E4F-4D03A9254ACF}"/>
              </a:ext>
            </a:extLst>
          </p:cNvPr>
          <p:cNvSpPr/>
          <p:nvPr/>
        </p:nvSpPr>
        <p:spPr>
          <a:xfrm>
            <a:off x="2687010" y="2019240"/>
            <a:ext cx="1291826" cy="3600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八部委联动</a:t>
            </a:r>
          </a:p>
        </p:txBody>
      </p:sp>
      <p:grpSp>
        <p:nvGrpSpPr>
          <p:cNvPr id="355" name="组合 354">
            <a:extLst>
              <a:ext uri="{FF2B5EF4-FFF2-40B4-BE49-F238E27FC236}">
                <a16:creationId xmlns:a16="http://schemas.microsoft.com/office/drawing/2014/main" id="{7DAA829D-AC84-4D2A-B707-BC26BFC619E3}"/>
              </a:ext>
            </a:extLst>
          </p:cNvPr>
          <p:cNvGrpSpPr/>
          <p:nvPr/>
        </p:nvGrpSpPr>
        <p:grpSpPr>
          <a:xfrm>
            <a:off x="670185" y="2410433"/>
            <a:ext cx="3308660" cy="2520190"/>
            <a:chOff x="670185" y="2410433"/>
            <a:chExt cx="3308660" cy="2520190"/>
          </a:xfrm>
        </p:grpSpPr>
        <p:grpSp>
          <p:nvGrpSpPr>
            <p:cNvPr id="354" name="组合 353">
              <a:extLst>
                <a:ext uri="{FF2B5EF4-FFF2-40B4-BE49-F238E27FC236}">
                  <a16:creationId xmlns:a16="http://schemas.microsoft.com/office/drawing/2014/main" id="{35EC367F-0531-4834-845E-79A372C95BC3}"/>
                </a:ext>
              </a:extLst>
            </p:cNvPr>
            <p:cNvGrpSpPr/>
            <p:nvPr/>
          </p:nvGrpSpPr>
          <p:grpSpPr>
            <a:xfrm>
              <a:off x="882845" y="2410433"/>
              <a:ext cx="3096000" cy="360000"/>
              <a:chOff x="936000" y="2713470"/>
              <a:chExt cx="3096000" cy="360000"/>
            </a:xfrm>
          </p:grpSpPr>
          <p:cxnSp>
            <p:nvCxnSpPr>
              <p:cNvPr id="329" name="直接连接符 328">
                <a:extLst>
                  <a:ext uri="{FF2B5EF4-FFF2-40B4-BE49-F238E27FC236}">
                    <a16:creationId xmlns:a16="http://schemas.microsoft.com/office/drawing/2014/main" id="{3B8E2B32-BDCA-48DF-8AB0-254A3788E3E4}"/>
                  </a:ext>
                </a:extLst>
              </p:cNvPr>
              <p:cNvCxnSpPr>
                <a:cxnSpLocks/>
              </p:cNvCxnSpPr>
              <p:nvPr/>
            </p:nvCxnSpPr>
            <p:spPr>
              <a:xfrm>
                <a:off x="936000" y="3061428"/>
                <a:ext cx="309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30" name="矩形: 圆角 329">
                <a:extLst>
                  <a:ext uri="{FF2B5EF4-FFF2-40B4-BE49-F238E27FC236}">
                    <a16:creationId xmlns:a16="http://schemas.microsoft.com/office/drawing/2014/main" id="{09849451-E9FA-4E3B-8764-D086A5F93145}"/>
                  </a:ext>
                </a:extLst>
              </p:cNvPr>
              <p:cNvSpPr/>
              <p:nvPr/>
            </p:nvSpPr>
            <p:spPr>
              <a:xfrm>
                <a:off x="1044000" y="2713470"/>
                <a:ext cx="2988000"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教育部  财政部</a:t>
                </a:r>
              </a:p>
            </p:txBody>
          </p:sp>
        </p:grpSp>
        <p:grpSp>
          <p:nvGrpSpPr>
            <p:cNvPr id="353" name="组合 352">
              <a:extLst>
                <a:ext uri="{FF2B5EF4-FFF2-40B4-BE49-F238E27FC236}">
                  <a16:creationId xmlns:a16="http://schemas.microsoft.com/office/drawing/2014/main" id="{45B47D89-D3FA-4F42-B86B-4CD22F320C06}"/>
                </a:ext>
              </a:extLst>
            </p:cNvPr>
            <p:cNvGrpSpPr/>
            <p:nvPr/>
          </p:nvGrpSpPr>
          <p:grpSpPr>
            <a:xfrm>
              <a:off x="776515" y="2950481"/>
              <a:ext cx="3096000" cy="360000"/>
              <a:chOff x="936000" y="3386865"/>
              <a:chExt cx="3096000" cy="360000"/>
            </a:xfrm>
          </p:grpSpPr>
          <p:cxnSp>
            <p:nvCxnSpPr>
              <p:cNvPr id="335" name="直接连接符 334">
                <a:extLst>
                  <a:ext uri="{FF2B5EF4-FFF2-40B4-BE49-F238E27FC236}">
                    <a16:creationId xmlns:a16="http://schemas.microsoft.com/office/drawing/2014/main" id="{150233D7-CBA8-4734-90F2-88209ED2F894}"/>
                  </a:ext>
                </a:extLst>
              </p:cNvPr>
              <p:cNvCxnSpPr>
                <a:cxnSpLocks/>
              </p:cNvCxnSpPr>
              <p:nvPr/>
            </p:nvCxnSpPr>
            <p:spPr>
              <a:xfrm>
                <a:off x="936000" y="3734823"/>
                <a:ext cx="309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36" name="矩形: 圆角 335">
                <a:extLst>
                  <a:ext uri="{FF2B5EF4-FFF2-40B4-BE49-F238E27FC236}">
                    <a16:creationId xmlns:a16="http://schemas.microsoft.com/office/drawing/2014/main" id="{C435D111-0978-44DA-88AB-852C5A3C1E4E}"/>
                  </a:ext>
                </a:extLst>
              </p:cNvPr>
              <p:cNvSpPr/>
              <p:nvPr/>
            </p:nvSpPr>
            <p:spPr>
              <a:xfrm>
                <a:off x="1044000" y="3386865"/>
                <a:ext cx="2988000"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体育总局  国家卫生健康委员会</a:t>
                </a:r>
              </a:p>
            </p:txBody>
          </p:sp>
        </p:grpSp>
        <p:grpSp>
          <p:nvGrpSpPr>
            <p:cNvPr id="349" name="组合 348">
              <a:extLst>
                <a:ext uri="{FF2B5EF4-FFF2-40B4-BE49-F238E27FC236}">
                  <a16:creationId xmlns:a16="http://schemas.microsoft.com/office/drawing/2014/main" id="{5AD6B866-0283-46CC-8368-8E942B0CC6F2}"/>
                </a:ext>
              </a:extLst>
            </p:cNvPr>
            <p:cNvGrpSpPr/>
            <p:nvPr/>
          </p:nvGrpSpPr>
          <p:grpSpPr>
            <a:xfrm>
              <a:off x="882845" y="4570623"/>
              <a:ext cx="3096000" cy="360000"/>
              <a:chOff x="936000" y="4825804"/>
              <a:chExt cx="3096000" cy="360000"/>
            </a:xfrm>
          </p:grpSpPr>
          <p:cxnSp>
            <p:nvCxnSpPr>
              <p:cNvPr id="337" name="直接连接符 336">
                <a:extLst>
                  <a:ext uri="{FF2B5EF4-FFF2-40B4-BE49-F238E27FC236}">
                    <a16:creationId xmlns:a16="http://schemas.microsoft.com/office/drawing/2014/main" id="{F44E7EF2-1EF2-4AA7-9803-EE284385B8BF}"/>
                  </a:ext>
                </a:extLst>
              </p:cNvPr>
              <p:cNvCxnSpPr>
                <a:cxnSpLocks/>
              </p:cNvCxnSpPr>
              <p:nvPr/>
            </p:nvCxnSpPr>
            <p:spPr>
              <a:xfrm>
                <a:off x="936000" y="5173762"/>
                <a:ext cx="309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38" name="矩形: 圆角 337">
                <a:extLst>
                  <a:ext uri="{FF2B5EF4-FFF2-40B4-BE49-F238E27FC236}">
                    <a16:creationId xmlns:a16="http://schemas.microsoft.com/office/drawing/2014/main" id="{5513DB42-EC27-453D-9765-A8DAE12F3FBD}"/>
                  </a:ext>
                </a:extLst>
              </p:cNvPr>
              <p:cNvSpPr/>
              <p:nvPr/>
            </p:nvSpPr>
            <p:spPr>
              <a:xfrm>
                <a:off x="1044000" y="4825804"/>
                <a:ext cx="2988000"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市场监督管理总局</a:t>
                </a:r>
              </a:p>
            </p:txBody>
          </p:sp>
        </p:grpSp>
        <p:grpSp>
          <p:nvGrpSpPr>
            <p:cNvPr id="352" name="组合 351">
              <a:extLst>
                <a:ext uri="{FF2B5EF4-FFF2-40B4-BE49-F238E27FC236}">
                  <a16:creationId xmlns:a16="http://schemas.microsoft.com/office/drawing/2014/main" id="{F01BAFA2-546B-4CCA-B4CC-F0E4756D29BF}"/>
                </a:ext>
              </a:extLst>
            </p:cNvPr>
            <p:cNvGrpSpPr/>
            <p:nvPr/>
          </p:nvGrpSpPr>
          <p:grpSpPr>
            <a:xfrm>
              <a:off x="670185" y="3490529"/>
              <a:ext cx="3096000" cy="360000"/>
              <a:chOff x="936000" y="3829889"/>
              <a:chExt cx="3096000" cy="360000"/>
            </a:xfrm>
          </p:grpSpPr>
          <p:cxnSp>
            <p:nvCxnSpPr>
              <p:cNvPr id="340" name="直接连接符 339">
                <a:extLst>
                  <a:ext uri="{FF2B5EF4-FFF2-40B4-BE49-F238E27FC236}">
                    <a16:creationId xmlns:a16="http://schemas.microsoft.com/office/drawing/2014/main" id="{19965F80-1078-4C9D-ACAD-E0B665273C78}"/>
                  </a:ext>
                </a:extLst>
              </p:cNvPr>
              <p:cNvCxnSpPr>
                <a:cxnSpLocks/>
              </p:cNvCxnSpPr>
              <p:nvPr/>
            </p:nvCxnSpPr>
            <p:spPr>
              <a:xfrm>
                <a:off x="936000" y="4177847"/>
                <a:ext cx="309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41" name="矩形: 圆角 340">
                <a:extLst>
                  <a:ext uri="{FF2B5EF4-FFF2-40B4-BE49-F238E27FC236}">
                    <a16:creationId xmlns:a16="http://schemas.microsoft.com/office/drawing/2014/main" id="{772DAD9C-FD21-4C96-9588-9A388D61A2A2}"/>
                  </a:ext>
                </a:extLst>
              </p:cNvPr>
              <p:cNvSpPr/>
              <p:nvPr/>
            </p:nvSpPr>
            <p:spPr>
              <a:xfrm>
                <a:off x="1044000" y="3829889"/>
                <a:ext cx="2988000"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国家新闻出版署  广播电视总局</a:t>
                </a:r>
              </a:p>
            </p:txBody>
          </p:sp>
        </p:grpSp>
        <p:grpSp>
          <p:nvGrpSpPr>
            <p:cNvPr id="350" name="组合 349">
              <a:extLst>
                <a:ext uri="{FF2B5EF4-FFF2-40B4-BE49-F238E27FC236}">
                  <a16:creationId xmlns:a16="http://schemas.microsoft.com/office/drawing/2014/main" id="{0BF33AC0-B6FA-41BD-9DC9-B78D3AB035C3}"/>
                </a:ext>
              </a:extLst>
            </p:cNvPr>
            <p:cNvGrpSpPr/>
            <p:nvPr/>
          </p:nvGrpSpPr>
          <p:grpSpPr>
            <a:xfrm>
              <a:off x="776515" y="4030577"/>
              <a:ext cx="3096000" cy="360000"/>
              <a:chOff x="340576" y="4340252"/>
              <a:chExt cx="3096000" cy="360000"/>
            </a:xfrm>
          </p:grpSpPr>
          <p:cxnSp>
            <p:nvCxnSpPr>
              <p:cNvPr id="347" name="直接连接符 346">
                <a:extLst>
                  <a:ext uri="{FF2B5EF4-FFF2-40B4-BE49-F238E27FC236}">
                    <a16:creationId xmlns:a16="http://schemas.microsoft.com/office/drawing/2014/main" id="{6AFCEEF7-39F7-45FC-BD9A-9E107CCE643F}"/>
                  </a:ext>
                </a:extLst>
              </p:cNvPr>
              <p:cNvCxnSpPr>
                <a:cxnSpLocks/>
              </p:cNvCxnSpPr>
              <p:nvPr/>
            </p:nvCxnSpPr>
            <p:spPr>
              <a:xfrm>
                <a:off x="340576" y="4688210"/>
                <a:ext cx="309600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48" name="矩形: 圆角 347">
                <a:extLst>
                  <a:ext uri="{FF2B5EF4-FFF2-40B4-BE49-F238E27FC236}">
                    <a16:creationId xmlns:a16="http://schemas.microsoft.com/office/drawing/2014/main" id="{F23428F8-D992-419E-8C19-6ED6FB4E6100}"/>
                  </a:ext>
                </a:extLst>
              </p:cNvPr>
              <p:cNvSpPr/>
              <p:nvPr/>
            </p:nvSpPr>
            <p:spPr>
              <a:xfrm>
                <a:off x="448576" y="4340252"/>
                <a:ext cx="2988000" cy="36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人力资源社会保障部</a:t>
                </a:r>
              </a:p>
            </p:txBody>
          </p:sp>
        </p:grpSp>
      </p:grpSp>
    </p:spTree>
    <p:extLst>
      <p:ext uri="{BB962C8B-B14F-4D97-AF65-F5344CB8AC3E}">
        <p14:creationId xmlns:p14="http://schemas.microsoft.com/office/powerpoint/2010/main" val="2836048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F4808E87-5F0F-4E91-8557-B06AD324399F}"/>
              </a:ext>
            </a:extLst>
          </p:cNvPr>
          <p:cNvSpPr/>
          <p:nvPr/>
        </p:nvSpPr>
        <p:spPr>
          <a:xfrm>
            <a:off x="6486144" y="2134708"/>
            <a:ext cx="4901184" cy="3122778"/>
          </a:xfrm>
          <a:prstGeom prst="rect">
            <a:avLst/>
          </a:prstGeom>
        </p:spPr>
        <p:txBody>
          <a:bodyPr wrap="square">
            <a:spAutoFit/>
          </a:bodyPr>
          <a:lstStyle/>
          <a:p>
            <a:pPr defTabSz="457189">
              <a:lnSpc>
                <a:spcPts val="3000"/>
              </a:lnSpc>
              <a:buClr>
                <a:srgbClr val="4E4BA5"/>
              </a:buClr>
              <a:buSzPct val="80000"/>
            </a:pPr>
            <a:r>
              <a:rPr lang="zh-CN" altLang="en-US" sz="1600" b="1" dirty="0">
                <a:solidFill>
                  <a:srgbClr val="A63636"/>
                </a:solidFill>
                <a:latin typeface="微软雅黑" panose="020B0503020204020204" pitchFamily="34" charset="-122"/>
                <a:ea typeface="微软雅黑" panose="020B0503020204020204" pitchFamily="34" charset="-122"/>
              </a:rPr>
              <a:t>中国健康教育中心</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温州医科大学附属眼视光医院</a:t>
            </a:r>
            <a:r>
              <a:rPr lang="en-US" altLang="zh-CN" sz="1600" b="1" dirty="0">
                <a:solidFill>
                  <a:srgbClr val="A63636"/>
                </a:solidFill>
                <a:latin typeface="微软雅黑" panose="020B0503020204020204" pitchFamily="34" charset="-122"/>
                <a:ea typeface="微软雅黑" panose="020B0503020204020204" pitchFamily="34" charset="-122"/>
              </a:rPr>
              <a:t>《</a:t>
            </a:r>
            <a:r>
              <a:rPr lang="zh-CN" altLang="en-US" sz="1600" b="1" dirty="0">
                <a:solidFill>
                  <a:srgbClr val="A63636"/>
                </a:solidFill>
                <a:latin typeface="微软雅黑" panose="020B0503020204020204" pitchFamily="34" charset="-122"/>
                <a:ea typeface="微软雅黑" panose="020B0503020204020204" pitchFamily="34" charset="-122"/>
              </a:rPr>
              <a:t>儿童青少年近视防控核心信息</a:t>
            </a:r>
            <a:r>
              <a:rPr lang="en-US" altLang="zh-CN" sz="1600" b="1" dirty="0">
                <a:solidFill>
                  <a:srgbClr val="A63636"/>
                </a:solidFill>
                <a:latin typeface="微软雅黑" panose="020B0503020204020204" pitchFamily="34" charset="-122"/>
                <a:ea typeface="微软雅黑" panose="020B0503020204020204" pitchFamily="34" charset="-122"/>
              </a:rPr>
              <a:t>》:</a:t>
            </a:r>
          </a:p>
          <a:p>
            <a:pPr marL="285750" indent="-285750" defTabSz="457189">
              <a:lnSpc>
                <a:spcPts val="3000"/>
              </a:lnSpc>
              <a:buClr>
                <a:srgbClr val="A63636"/>
              </a:buClr>
              <a:buSzPct val="80000"/>
              <a:buFont typeface="Wingdings" panose="05000000000000000000" pitchFamily="2" charset="2"/>
              <a:buChar char="n"/>
            </a:pPr>
            <a:r>
              <a:rPr lang="zh-CN" altLang="en-US" sz="1600" b="1" dirty="0">
                <a:solidFill>
                  <a:srgbClr val="A63636"/>
                </a:solidFill>
                <a:latin typeface="微软雅黑" panose="020B0503020204020204" pitchFamily="34" charset="-122"/>
                <a:ea typeface="微软雅黑" panose="020B0503020204020204" pitchFamily="34" charset="-122"/>
              </a:rPr>
              <a:t>警惕近视能治愈的虚假宣传</a:t>
            </a:r>
            <a:r>
              <a:rPr lang="en-US" altLang="zh-CN" sz="1600" b="1" dirty="0">
                <a:solidFill>
                  <a:srgbClr val="A63636"/>
                </a:solidFill>
                <a:latin typeface="微软雅黑" panose="020B0503020204020204" pitchFamily="34" charset="-122"/>
                <a:ea typeface="微软雅黑" panose="020B0503020204020204" pitchFamily="34" charset="-122"/>
              </a:rPr>
              <a:t>;</a:t>
            </a:r>
          </a:p>
          <a:p>
            <a:pPr marL="285750" indent="-285750" defTabSz="457189">
              <a:lnSpc>
                <a:spcPts val="30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截至目前</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医学上还没有治愈近视的方法</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只能通过科学的矫正、改善用眼习惯等避免近视加重</a:t>
            </a:r>
            <a:r>
              <a:rPr lang="en-US" altLang="zh-CN" sz="1600" dirty="0">
                <a:solidFill>
                  <a:prstClr val="black"/>
                </a:solidFill>
                <a:latin typeface="微软雅黑" panose="020B0503020204020204" pitchFamily="34" charset="-122"/>
                <a:ea typeface="微软雅黑" panose="020B0503020204020204" pitchFamily="34" charset="-122"/>
              </a:rPr>
              <a:t>;</a:t>
            </a:r>
          </a:p>
          <a:p>
            <a:pPr marL="285738" indent="-285750" defTabSz="457189">
              <a:lnSpc>
                <a:spcPts val="30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不要相信能治愈近视的宣传和商业营销</a:t>
            </a:r>
            <a:r>
              <a:rPr lang="en-US" altLang="zh-CN" sz="1600" dirty="0">
                <a:solidFill>
                  <a:prstClr val="black"/>
                </a:solidFill>
                <a:latin typeface="微软雅黑" panose="020B0503020204020204" pitchFamily="34" charset="-122"/>
                <a:ea typeface="微软雅黑" panose="020B0503020204020204" pitchFamily="34" charset="-122"/>
              </a:rPr>
              <a:t>;</a:t>
            </a:r>
          </a:p>
          <a:p>
            <a:pPr marL="285738" indent="-285750" defTabSz="457189">
              <a:lnSpc>
                <a:spcPts val="3000"/>
              </a:lnSpc>
              <a:buClr>
                <a:srgbClr val="A63636"/>
              </a:buClr>
              <a:buSzPct val="80000"/>
              <a:buFont typeface="Wingdings" panose="05000000000000000000" pitchFamily="2" charset="2"/>
              <a:buChar char="n"/>
            </a:pPr>
            <a:r>
              <a:rPr lang="zh-CN" altLang="en-US" sz="1600" dirty="0">
                <a:solidFill>
                  <a:prstClr val="black"/>
                </a:solidFill>
                <a:latin typeface="微软雅黑" panose="020B0503020204020204" pitchFamily="34" charset="-122"/>
                <a:ea typeface="微软雅黑" panose="020B0503020204020204" pitchFamily="34" charset="-122"/>
              </a:rPr>
              <a:t>不科学的处置可能会导致视力进一步下降</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甚至造成眼部感染或外伤等严重后果</a:t>
            </a:r>
            <a:r>
              <a:rPr lang="en-US" altLang="zh-CN" sz="1600" dirty="0">
                <a:solidFill>
                  <a:prstClr val="black"/>
                </a:solidFill>
                <a:latin typeface="微软雅黑" panose="020B0503020204020204" pitchFamily="34" charset="-122"/>
                <a:ea typeface="微软雅黑" panose="020B0503020204020204" pitchFamily="34" charset="-122"/>
              </a:rPr>
              <a:t>;</a:t>
            </a:r>
            <a:endParaRPr lang="zh-CN" altLang="en-US" sz="1600" dirty="0">
              <a:solidFill>
                <a:prstClr val="black"/>
              </a:solidFill>
              <a:latin typeface="微软雅黑" panose="020B0503020204020204" pitchFamily="34" charset="-122"/>
              <a:ea typeface="微软雅黑" panose="020B0503020204020204" pitchFamily="34" charset="-122"/>
            </a:endParaRPr>
          </a:p>
        </p:txBody>
      </p:sp>
      <p:grpSp>
        <p:nvGrpSpPr>
          <p:cNvPr id="27" name="组合 26">
            <a:extLst>
              <a:ext uri="{FF2B5EF4-FFF2-40B4-BE49-F238E27FC236}">
                <a16:creationId xmlns:a16="http://schemas.microsoft.com/office/drawing/2014/main" id="{5A61779E-6141-4782-9A51-886AD5FDA55E}"/>
              </a:ext>
            </a:extLst>
          </p:cNvPr>
          <p:cNvGrpSpPr/>
          <p:nvPr/>
        </p:nvGrpSpPr>
        <p:grpSpPr>
          <a:xfrm>
            <a:off x="941832" y="2003642"/>
            <a:ext cx="2615996" cy="3319045"/>
            <a:chOff x="941832" y="1995376"/>
            <a:chExt cx="2615996" cy="3319045"/>
          </a:xfrm>
        </p:grpSpPr>
        <p:pic>
          <p:nvPicPr>
            <p:cNvPr id="6" name="图片 5">
              <a:extLst>
                <a:ext uri="{FF2B5EF4-FFF2-40B4-BE49-F238E27FC236}">
                  <a16:creationId xmlns:a16="http://schemas.microsoft.com/office/drawing/2014/main" id="{E282C4FA-5D09-4AD4-A882-7ED9E3FDCEB1}"/>
                </a:ext>
              </a:extLst>
            </p:cNvPr>
            <p:cNvPicPr>
              <a:picLocks noChangeAspect="1"/>
            </p:cNvPicPr>
            <p:nvPr/>
          </p:nvPicPr>
          <p:blipFill rotWithShape="1">
            <a:blip r:embed="rId2"/>
            <a:srcRect l="5429" t="9091" r="3143" b="6383"/>
            <a:stretch/>
          </p:blipFill>
          <p:spPr>
            <a:xfrm>
              <a:off x="941832" y="1995376"/>
              <a:ext cx="2615996" cy="3319045"/>
            </a:xfrm>
            <a:prstGeom prst="rect">
              <a:avLst/>
            </a:prstGeom>
          </p:spPr>
        </p:pic>
        <p:grpSp>
          <p:nvGrpSpPr>
            <p:cNvPr id="7" name="组合 6">
              <a:extLst>
                <a:ext uri="{FF2B5EF4-FFF2-40B4-BE49-F238E27FC236}">
                  <a16:creationId xmlns:a16="http://schemas.microsoft.com/office/drawing/2014/main" id="{6A966482-236B-405C-B58A-A45A7EBC7B9D}"/>
                </a:ext>
              </a:extLst>
            </p:cNvPr>
            <p:cNvGrpSpPr/>
            <p:nvPr/>
          </p:nvGrpSpPr>
          <p:grpSpPr>
            <a:xfrm>
              <a:off x="2711835" y="2160078"/>
              <a:ext cx="763697" cy="762293"/>
              <a:chOff x="-1062953" y="-249025"/>
              <a:chExt cx="2301907" cy="2297676"/>
            </a:xfrm>
          </p:grpSpPr>
          <p:sp>
            <p:nvSpPr>
              <p:cNvPr id="8" name="íṧlïḋé">
                <a:extLst>
                  <a:ext uri="{FF2B5EF4-FFF2-40B4-BE49-F238E27FC236}">
                    <a16:creationId xmlns:a16="http://schemas.microsoft.com/office/drawing/2014/main" id="{DE013200-F908-443D-93D3-E20316E477A0}"/>
                  </a:ext>
                </a:extLst>
              </p:cNvPr>
              <p:cNvSpPr/>
              <p:nvPr/>
            </p:nvSpPr>
            <p:spPr bwMode="auto">
              <a:xfrm>
                <a:off x="-1062953" y="-249025"/>
                <a:ext cx="2301907" cy="2297676"/>
              </a:xfrm>
              <a:custGeom>
                <a:avLst/>
                <a:gdLst>
                  <a:gd name="T0" fmla="*/ 393 w 785"/>
                  <a:gd name="T1" fmla="*/ 785 h 785"/>
                  <a:gd name="T2" fmla="*/ 0 w 785"/>
                  <a:gd name="T3" fmla="*/ 392 h 785"/>
                  <a:gd name="T4" fmla="*/ 393 w 785"/>
                  <a:gd name="T5" fmla="*/ 0 h 785"/>
                  <a:gd name="T6" fmla="*/ 785 w 785"/>
                  <a:gd name="T7" fmla="*/ 392 h 785"/>
                  <a:gd name="T8" fmla="*/ 393 w 785"/>
                  <a:gd name="T9" fmla="*/ 785 h 785"/>
                  <a:gd name="T10" fmla="*/ 393 w 785"/>
                  <a:gd name="T11" fmla="*/ 54 h 785"/>
                  <a:gd name="T12" fmla="*/ 54 w 785"/>
                  <a:gd name="T13" fmla="*/ 392 h 785"/>
                  <a:gd name="T14" fmla="*/ 393 w 785"/>
                  <a:gd name="T15" fmla="*/ 731 h 785"/>
                  <a:gd name="T16" fmla="*/ 731 w 785"/>
                  <a:gd name="T17" fmla="*/ 392 h 785"/>
                  <a:gd name="T18" fmla="*/ 393 w 785"/>
                  <a:gd name="T19" fmla="*/ 5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5" h="785">
                    <a:moveTo>
                      <a:pt x="393" y="785"/>
                    </a:moveTo>
                    <a:cubicBezTo>
                      <a:pt x="176" y="785"/>
                      <a:pt x="0" y="609"/>
                      <a:pt x="0" y="392"/>
                    </a:cubicBezTo>
                    <a:cubicBezTo>
                      <a:pt x="0" y="176"/>
                      <a:pt x="176" y="0"/>
                      <a:pt x="393" y="0"/>
                    </a:cubicBezTo>
                    <a:cubicBezTo>
                      <a:pt x="609" y="0"/>
                      <a:pt x="785" y="176"/>
                      <a:pt x="785" y="392"/>
                    </a:cubicBezTo>
                    <a:cubicBezTo>
                      <a:pt x="785" y="609"/>
                      <a:pt x="609" y="785"/>
                      <a:pt x="393" y="785"/>
                    </a:cubicBezTo>
                    <a:close/>
                    <a:moveTo>
                      <a:pt x="393" y="54"/>
                    </a:moveTo>
                    <a:cubicBezTo>
                      <a:pt x="206" y="54"/>
                      <a:pt x="54" y="206"/>
                      <a:pt x="54" y="392"/>
                    </a:cubicBezTo>
                    <a:cubicBezTo>
                      <a:pt x="54" y="579"/>
                      <a:pt x="206" y="731"/>
                      <a:pt x="393" y="731"/>
                    </a:cubicBezTo>
                    <a:cubicBezTo>
                      <a:pt x="579" y="731"/>
                      <a:pt x="731" y="579"/>
                      <a:pt x="731" y="392"/>
                    </a:cubicBezTo>
                    <a:cubicBezTo>
                      <a:pt x="731" y="206"/>
                      <a:pt x="579" y="54"/>
                      <a:pt x="393" y="54"/>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 name="ïṥlïḋé">
                <a:extLst>
                  <a:ext uri="{FF2B5EF4-FFF2-40B4-BE49-F238E27FC236}">
                    <a16:creationId xmlns:a16="http://schemas.microsoft.com/office/drawing/2014/main" id="{DD0AFC1C-59FA-4CAF-B6B4-2DB45A413AC8}"/>
                  </a:ext>
                </a:extLst>
              </p:cNvPr>
              <p:cNvSpPr/>
              <p:nvPr/>
            </p:nvSpPr>
            <p:spPr bwMode="auto">
              <a:xfrm>
                <a:off x="-742773" y="107827"/>
                <a:ext cx="1665780" cy="1586793"/>
              </a:xfrm>
              <a:custGeom>
                <a:avLst/>
                <a:gdLst>
                  <a:gd name="T0" fmla="*/ 77 w 1181"/>
                  <a:gd name="T1" fmla="*/ 1125 h 1125"/>
                  <a:gd name="T2" fmla="*/ 0 w 1181"/>
                  <a:gd name="T3" fmla="*/ 1042 h 1125"/>
                  <a:gd name="T4" fmla="*/ 1104 w 1181"/>
                  <a:gd name="T5" fmla="*/ 0 h 1125"/>
                  <a:gd name="T6" fmla="*/ 1181 w 1181"/>
                  <a:gd name="T7" fmla="*/ 81 h 1125"/>
                  <a:gd name="T8" fmla="*/ 77 w 1181"/>
                  <a:gd name="T9" fmla="*/ 1125 h 1125"/>
                </a:gdLst>
                <a:ahLst/>
                <a:cxnLst>
                  <a:cxn ang="0">
                    <a:pos x="T0" y="T1"/>
                  </a:cxn>
                  <a:cxn ang="0">
                    <a:pos x="T2" y="T3"/>
                  </a:cxn>
                  <a:cxn ang="0">
                    <a:pos x="T4" y="T5"/>
                  </a:cxn>
                  <a:cxn ang="0">
                    <a:pos x="T6" y="T7"/>
                  </a:cxn>
                  <a:cxn ang="0">
                    <a:pos x="T8" y="T9"/>
                  </a:cxn>
                </a:cxnLst>
                <a:rect l="0" t="0" r="r" b="b"/>
                <a:pathLst>
                  <a:path w="1181" h="1125">
                    <a:moveTo>
                      <a:pt x="77" y="1125"/>
                    </a:moveTo>
                    <a:lnTo>
                      <a:pt x="0" y="1042"/>
                    </a:lnTo>
                    <a:lnTo>
                      <a:pt x="1104" y="0"/>
                    </a:lnTo>
                    <a:lnTo>
                      <a:pt x="1181" y="81"/>
                    </a:lnTo>
                    <a:lnTo>
                      <a:pt x="77" y="1125"/>
                    </a:ln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ïṥlïḋé">
                <a:extLst>
                  <a:ext uri="{FF2B5EF4-FFF2-40B4-BE49-F238E27FC236}">
                    <a16:creationId xmlns:a16="http://schemas.microsoft.com/office/drawing/2014/main" id="{0D643484-2CD6-4E51-B213-63E7C4F4A827}"/>
                  </a:ext>
                </a:extLst>
              </p:cNvPr>
              <p:cNvSpPr/>
              <p:nvPr/>
            </p:nvSpPr>
            <p:spPr bwMode="auto">
              <a:xfrm rot="5594020">
                <a:off x="-779349" y="34675"/>
                <a:ext cx="1665780" cy="1586793"/>
              </a:xfrm>
              <a:custGeom>
                <a:avLst/>
                <a:gdLst>
                  <a:gd name="T0" fmla="*/ 77 w 1181"/>
                  <a:gd name="T1" fmla="*/ 1125 h 1125"/>
                  <a:gd name="T2" fmla="*/ 0 w 1181"/>
                  <a:gd name="T3" fmla="*/ 1042 h 1125"/>
                  <a:gd name="T4" fmla="*/ 1104 w 1181"/>
                  <a:gd name="T5" fmla="*/ 0 h 1125"/>
                  <a:gd name="T6" fmla="*/ 1181 w 1181"/>
                  <a:gd name="T7" fmla="*/ 81 h 1125"/>
                  <a:gd name="T8" fmla="*/ 77 w 1181"/>
                  <a:gd name="T9" fmla="*/ 1125 h 1125"/>
                </a:gdLst>
                <a:ahLst/>
                <a:cxnLst>
                  <a:cxn ang="0">
                    <a:pos x="T0" y="T1"/>
                  </a:cxn>
                  <a:cxn ang="0">
                    <a:pos x="T2" y="T3"/>
                  </a:cxn>
                  <a:cxn ang="0">
                    <a:pos x="T4" y="T5"/>
                  </a:cxn>
                  <a:cxn ang="0">
                    <a:pos x="T6" y="T7"/>
                  </a:cxn>
                  <a:cxn ang="0">
                    <a:pos x="T8" y="T9"/>
                  </a:cxn>
                </a:cxnLst>
                <a:rect l="0" t="0" r="r" b="b"/>
                <a:pathLst>
                  <a:path w="1181" h="1125">
                    <a:moveTo>
                      <a:pt x="77" y="1125"/>
                    </a:moveTo>
                    <a:lnTo>
                      <a:pt x="0" y="1042"/>
                    </a:lnTo>
                    <a:lnTo>
                      <a:pt x="1104" y="0"/>
                    </a:lnTo>
                    <a:lnTo>
                      <a:pt x="1181" y="81"/>
                    </a:lnTo>
                    <a:lnTo>
                      <a:pt x="77" y="1125"/>
                    </a:ln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grpSp>
        <p:nvGrpSpPr>
          <p:cNvPr id="28" name="组合 27">
            <a:extLst>
              <a:ext uri="{FF2B5EF4-FFF2-40B4-BE49-F238E27FC236}">
                <a16:creationId xmlns:a16="http://schemas.microsoft.com/office/drawing/2014/main" id="{DA9E3FF9-70D7-473D-A965-8F7B4F4CD9D4}"/>
              </a:ext>
            </a:extLst>
          </p:cNvPr>
          <p:cNvGrpSpPr/>
          <p:nvPr/>
        </p:nvGrpSpPr>
        <p:grpSpPr>
          <a:xfrm>
            <a:off x="3600336" y="2000100"/>
            <a:ext cx="2618202" cy="3339996"/>
            <a:chOff x="3600336" y="2004823"/>
            <a:chExt cx="2618202" cy="3339996"/>
          </a:xfrm>
        </p:grpSpPr>
        <p:pic>
          <p:nvPicPr>
            <p:cNvPr id="16" name="图片 15" descr="图片包含 人, 室内, 桌子, 笔记本&#10;&#10;描述已自动生成">
              <a:extLst>
                <a:ext uri="{FF2B5EF4-FFF2-40B4-BE49-F238E27FC236}">
                  <a16:creationId xmlns:a16="http://schemas.microsoft.com/office/drawing/2014/main" id="{2E1D2DEC-6277-4550-8F8B-45E8EF688761}"/>
                </a:ext>
              </a:extLst>
            </p:cNvPr>
            <p:cNvPicPr>
              <a:picLocks noChangeAspect="1"/>
            </p:cNvPicPr>
            <p:nvPr/>
          </p:nvPicPr>
          <p:blipFill rotWithShape="1">
            <a:blip r:embed="rId3">
              <a:extLst>
                <a:ext uri="{28A0092B-C50C-407E-A947-70E740481C1C}">
                  <a14:useLocalDpi xmlns:a14="http://schemas.microsoft.com/office/drawing/2010/main" val="0"/>
                </a:ext>
              </a:extLst>
            </a:blip>
            <a:srcRect l="16557" t="481" r="28711" b="-481"/>
            <a:stretch/>
          </p:blipFill>
          <p:spPr>
            <a:xfrm>
              <a:off x="3600336" y="2004823"/>
              <a:ext cx="2618202" cy="3339996"/>
            </a:xfrm>
            <a:prstGeom prst="rect">
              <a:avLst/>
            </a:prstGeom>
          </p:spPr>
        </p:pic>
        <p:grpSp>
          <p:nvGrpSpPr>
            <p:cNvPr id="22" name="组合 21">
              <a:extLst>
                <a:ext uri="{FF2B5EF4-FFF2-40B4-BE49-F238E27FC236}">
                  <a16:creationId xmlns:a16="http://schemas.microsoft.com/office/drawing/2014/main" id="{E9A294DE-B8C9-4BA5-B18D-EBD92D7092EB}"/>
                </a:ext>
              </a:extLst>
            </p:cNvPr>
            <p:cNvGrpSpPr/>
            <p:nvPr/>
          </p:nvGrpSpPr>
          <p:grpSpPr>
            <a:xfrm>
              <a:off x="5372545" y="2160078"/>
              <a:ext cx="763697" cy="762293"/>
              <a:chOff x="-1062953" y="-249025"/>
              <a:chExt cx="2301907" cy="2297676"/>
            </a:xfrm>
          </p:grpSpPr>
          <p:sp>
            <p:nvSpPr>
              <p:cNvPr id="23" name="íṧlïḋé">
                <a:extLst>
                  <a:ext uri="{FF2B5EF4-FFF2-40B4-BE49-F238E27FC236}">
                    <a16:creationId xmlns:a16="http://schemas.microsoft.com/office/drawing/2014/main" id="{CBFAC20D-41FE-411C-9C56-739672E09D1C}"/>
                  </a:ext>
                </a:extLst>
              </p:cNvPr>
              <p:cNvSpPr/>
              <p:nvPr/>
            </p:nvSpPr>
            <p:spPr bwMode="auto">
              <a:xfrm>
                <a:off x="-1062953" y="-249025"/>
                <a:ext cx="2301907" cy="2297676"/>
              </a:xfrm>
              <a:custGeom>
                <a:avLst/>
                <a:gdLst>
                  <a:gd name="T0" fmla="*/ 393 w 785"/>
                  <a:gd name="T1" fmla="*/ 785 h 785"/>
                  <a:gd name="T2" fmla="*/ 0 w 785"/>
                  <a:gd name="T3" fmla="*/ 392 h 785"/>
                  <a:gd name="T4" fmla="*/ 393 w 785"/>
                  <a:gd name="T5" fmla="*/ 0 h 785"/>
                  <a:gd name="T6" fmla="*/ 785 w 785"/>
                  <a:gd name="T7" fmla="*/ 392 h 785"/>
                  <a:gd name="T8" fmla="*/ 393 w 785"/>
                  <a:gd name="T9" fmla="*/ 785 h 785"/>
                  <a:gd name="T10" fmla="*/ 393 w 785"/>
                  <a:gd name="T11" fmla="*/ 54 h 785"/>
                  <a:gd name="T12" fmla="*/ 54 w 785"/>
                  <a:gd name="T13" fmla="*/ 392 h 785"/>
                  <a:gd name="T14" fmla="*/ 393 w 785"/>
                  <a:gd name="T15" fmla="*/ 731 h 785"/>
                  <a:gd name="T16" fmla="*/ 731 w 785"/>
                  <a:gd name="T17" fmla="*/ 392 h 785"/>
                  <a:gd name="T18" fmla="*/ 393 w 785"/>
                  <a:gd name="T19" fmla="*/ 5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5" h="785">
                    <a:moveTo>
                      <a:pt x="393" y="785"/>
                    </a:moveTo>
                    <a:cubicBezTo>
                      <a:pt x="176" y="785"/>
                      <a:pt x="0" y="609"/>
                      <a:pt x="0" y="392"/>
                    </a:cubicBezTo>
                    <a:cubicBezTo>
                      <a:pt x="0" y="176"/>
                      <a:pt x="176" y="0"/>
                      <a:pt x="393" y="0"/>
                    </a:cubicBezTo>
                    <a:cubicBezTo>
                      <a:pt x="609" y="0"/>
                      <a:pt x="785" y="176"/>
                      <a:pt x="785" y="392"/>
                    </a:cubicBezTo>
                    <a:cubicBezTo>
                      <a:pt x="785" y="609"/>
                      <a:pt x="609" y="785"/>
                      <a:pt x="393" y="785"/>
                    </a:cubicBezTo>
                    <a:close/>
                    <a:moveTo>
                      <a:pt x="393" y="54"/>
                    </a:moveTo>
                    <a:cubicBezTo>
                      <a:pt x="206" y="54"/>
                      <a:pt x="54" y="206"/>
                      <a:pt x="54" y="392"/>
                    </a:cubicBezTo>
                    <a:cubicBezTo>
                      <a:pt x="54" y="579"/>
                      <a:pt x="206" y="731"/>
                      <a:pt x="393" y="731"/>
                    </a:cubicBezTo>
                    <a:cubicBezTo>
                      <a:pt x="579" y="731"/>
                      <a:pt x="731" y="579"/>
                      <a:pt x="731" y="392"/>
                    </a:cubicBezTo>
                    <a:cubicBezTo>
                      <a:pt x="731" y="206"/>
                      <a:pt x="579" y="54"/>
                      <a:pt x="393" y="54"/>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ïṥlïḋé">
                <a:extLst>
                  <a:ext uri="{FF2B5EF4-FFF2-40B4-BE49-F238E27FC236}">
                    <a16:creationId xmlns:a16="http://schemas.microsoft.com/office/drawing/2014/main" id="{AC87F890-E01E-4179-B3DE-B7A5CD07D807}"/>
                  </a:ext>
                </a:extLst>
              </p:cNvPr>
              <p:cNvSpPr/>
              <p:nvPr/>
            </p:nvSpPr>
            <p:spPr bwMode="auto">
              <a:xfrm>
                <a:off x="-742773" y="107827"/>
                <a:ext cx="1665780" cy="1586793"/>
              </a:xfrm>
              <a:custGeom>
                <a:avLst/>
                <a:gdLst>
                  <a:gd name="T0" fmla="*/ 77 w 1181"/>
                  <a:gd name="T1" fmla="*/ 1125 h 1125"/>
                  <a:gd name="T2" fmla="*/ 0 w 1181"/>
                  <a:gd name="T3" fmla="*/ 1042 h 1125"/>
                  <a:gd name="T4" fmla="*/ 1104 w 1181"/>
                  <a:gd name="T5" fmla="*/ 0 h 1125"/>
                  <a:gd name="T6" fmla="*/ 1181 w 1181"/>
                  <a:gd name="T7" fmla="*/ 81 h 1125"/>
                  <a:gd name="T8" fmla="*/ 77 w 1181"/>
                  <a:gd name="T9" fmla="*/ 1125 h 1125"/>
                </a:gdLst>
                <a:ahLst/>
                <a:cxnLst>
                  <a:cxn ang="0">
                    <a:pos x="T0" y="T1"/>
                  </a:cxn>
                  <a:cxn ang="0">
                    <a:pos x="T2" y="T3"/>
                  </a:cxn>
                  <a:cxn ang="0">
                    <a:pos x="T4" y="T5"/>
                  </a:cxn>
                  <a:cxn ang="0">
                    <a:pos x="T6" y="T7"/>
                  </a:cxn>
                  <a:cxn ang="0">
                    <a:pos x="T8" y="T9"/>
                  </a:cxn>
                </a:cxnLst>
                <a:rect l="0" t="0" r="r" b="b"/>
                <a:pathLst>
                  <a:path w="1181" h="1125">
                    <a:moveTo>
                      <a:pt x="77" y="1125"/>
                    </a:moveTo>
                    <a:lnTo>
                      <a:pt x="0" y="1042"/>
                    </a:lnTo>
                    <a:lnTo>
                      <a:pt x="1104" y="0"/>
                    </a:lnTo>
                    <a:lnTo>
                      <a:pt x="1181" y="81"/>
                    </a:lnTo>
                    <a:lnTo>
                      <a:pt x="77" y="1125"/>
                    </a:ln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ïṥlïḋé">
                <a:extLst>
                  <a:ext uri="{FF2B5EF4-FFF2-40B4-BE49-F238E27FC236}">
                    <a16:creationId xmlns:a16="http://schemas.microsoft.com/office/drawing/2014/main" id="{8D2ACFD3-7039-4CE2-9606-4E281F90CC0C}"/>
                  </a:ext>
                </a:extLst>
              </p:cNvPr>
              <p:cNvSpPr/>
              <p:nvPr/>
            </p:nvSpPr>
            <p:spPr bwMode="auto">
              <a:xfrm rot="5594020">
                <a:off x="-779349" y="34675"/>
                <a:ext cx="1665780" cy="1586793"/>
              </a:xfrm>
              <a:custGeom>
                <a:avLst/>
                <a:gdLst>
                  <a:gd name="T0" fmla="*/ 77 w 1181"/>
                  <a:gd name="T1" fmla="*/ 1125 h 1125"/>
                  <a:gd name="T2" fmla="*/ 0 w 1181"/>
                  <a:gd name="T3" fmla="*/ 1042 h 1125"/>
                  <a:gd name="T4" fmla="*/ 1104 w 1181"/>
                  <a:gd name="T5" fmla="*/ 0 h 1125"/>
                  <a:gd name="T6" fmla="*/ 1181 w 1181"/>
                  <a:gd name="T7" fmla="*/ 81 h 1125"/>
                  <a:gd name="T8" fmla="*/ 77 w 1181"/>
                  <a:gd name="T9" fmla="*/ 1125 h 1125"/>
                </a:gdLst>
                <a:ahLst/>
                <a:cxnLst>
                  <a:cxn ang="0">
                    <a:pos x="T0" y="T1"/>
                  </a:cxn>
                  <a:cxn ang="0">
                    <a:pos x="T2" y="T3"/>
                  </a:cxn>
                  <a:cxn ang="0">
                    <a:pos x="T4" y="T5"/>
                  </a:cxn>
                  <a:cxn ang="0">
                    <a:pos x="T6" y="T7"/>
                  </a:cxn>
                  <a:cxn ang="0">
                    <a:pos x="T8" y="T9"/>
                  </a:cxn>
                </a:cxnLst>
                <a:rect l="0" t="0" r="r" b="b"/>
                <a:pathLst>
                  <a:path w="1181" h="1125">
                    <a:moveTo>
                      <a:pt x="77" y="1125"/>
                    </a:moveTo>
                    <a:lnTo>
                      <a:pt x="0" y="1042"/>
                    </a:lnTo>
                    <a:lnTo>
                      <a:pt x="1104" y="0"/>
                    </a:lnTo>
                    <a:lnTo>
                      <a:pt x="1181" y="81"/>
                    </a:lnTo>
                    <a:lnTo>
                      <a:pt x="77" y="1125"/>
                    </a:ln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grpSp>
        <p:nvGrpSpPr>
          <p:cNvPr id="18" name="组合 17">
            <a:extLst>
              <a:ext uri="{FF2B5EF4-FFF2-40B4-BE49-F238E27FC236}">
                <a16:creationId xmlns:a16="http://schemas.microsoft.com/office/drawing/2014/main" id="{BD7197A1-3B86-4B97-A77C-CB58FBC56432}"/>
              </a:ext>
            </a:extLst>
          </p:cNvPr>
          <p:cNvGrpSpPr/>
          <p:nvPr/>
        </p:nvGrpSpPr>
        <p:grpSpPr>
          <a:xfrm>
            <a:off x="2168569" y="662190"/>
            <a:ext cx="7854863" cy="717574"/>
            <a:chOff x="2168569" y="645862"/>
            <a:chExt cx="7854863" cy="717574"/>
          </a:xfrm>
        </p:grpSpPr>
        <p:sp>
          <p:nvSpPr>
            <p:cNvPr id="19" name="Text Box 6">
              <a:extLst>
                <a:ext uri="{FF2B5EF4-FFF2-40B4-BE49-F238E27FC236}">
                  <a16:creationId xmlns:a16="http://schemas.microsoft.com/office/drawing/2014/main" id="{0905C822-DF91-4202-AA42-07507E553A1C}"/>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10--</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近视防控知识科学普及</a:t>
              </a:r>
            </a:p>
          </p:txBody>
        </p:sp>
        <p:sp>
          <p:nvSpPr>
            <p:cNvPr id="20" name="矩形 19">
              <a:extLst>
                <a:ext uri="{FF2B5EF4-FFF2-40B4-BE49-F238E27FC236}">
                  <a16:creationId xmlns:a16="http://schemas.microsoft.com/office/drawing/2014/main" id="{F1BBF502-A066-4237-BCE5-53AE8D042F4E}"/>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26" name="标题 1">
            <a:extLst>
              <a:ext uri="{FF2B5EF4-FFF2-40B4-BE49-F238E27FC236}">
                <a16:creationId xmlns:a16="http://schemas.microsoft.com/office/drawing/2014/main" id="{82A8EE82-D9B2-4112-85BE-C755B904FC5C}"/>
              </a:ext>
            </a:extLst>
          </p:cNvPr>
          <p:cNvSpPr txBox="1">
            <a:spLocks/>
          </p:cNvSpPr>
          <p:nvPr/>
        </p:nvSpPr>
        <p:spPr>
          <a:xfrm>
            <a:off x="192000" y="1"/>
            <a:ext cx="12000000" cy="7334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solidFill>
                <a:srgbClr val="800000"/>
              </a:solidFill>
            </a:endParaRPr>
          </a:p>
        </p:txBody>
      </p:sp>
      <p:sp>
        <p:nvSpPr>
          <p:cNvPr id="30" name="矩形 29">
            <a:extLst>
              <a:ext uri="{FF2B5EF4-FFF2-40B4-BE49-F238E27FC236}">
                <a16:creationId xmlns:a16="http://schemas.microsoft.com/office/drawing/2014/main" id="{9E3EA9CA-D41B-44C6-A54C-31ADB7AE08A5}"/>
              </a:ext>
            </a:extLst>
          </p:cNvPr>
          <p:cNvSpPr/>
          <p:nvPr/>
        </p:nvSpPr>
        <p:spPr>
          <a:xfrm>
            <a:off x="1702987" y="4506162"/>
            <a:ext cx="4503605" cy="498282"/>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防范以近视治疗和治愈为噱头的虚假宣传和产品</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47565985"/>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F356910-D7CC-4655-B882-ED60683E760A}"/>
              </a:ext>
            </a:extLst>
          </p:cNvPr>
          <p:cNvGrpSpPr/>
          <p:nvPr/>
        </p:nvGrpSpPr>
        <p:grpSpPr>
          <a:xfrm>
            <a:off x="2168569" y="662190"/>
            <a:ext cx="7854863" cy="717574"/>
            <a:chOff x="2168569" y="645862"/>
            <a:chExt cx="7854863" cy="717574"/>
          </a:xfrm>
        </p:grpSpPr>
        <p:sp>
          <p:nvSpPr>
            <p:cNvPr id="3" name="Text Box 6">
              <a:extLst>
                <a:ext uri="{FF2B5EF4-FFF2-40B4-BE49-F238E27FC236}">
                  <a16:creationId xmlns:a16="http://schemas.microsoft.com/office/drawing/2014/main" id="{D8EF6F4D-9193-4AC9-B453-51870A02F3A6}"/>
                </a:ext>
              </a:extLst>
            </p:cNvPr>
            <p:cNvSpPr txBox="1">
              <a:spLocks noChangeArrowheads="1"/>
            </p:cNvSpPr>
            <p:nvPr/>
          </p:nvSpPr>
          <p:spPr bwMode="auto">
            <a:xfrm>
              <a:off x="2168569" y="645862"/>
              <a:ext cx="7854863"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关键词</a:t>
              </a:r>
              <a:r>
                <a:rPr lang="en-US" altLang="zh-CN"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10--</a:t>
              </a:r>
              <a:r>
                <a:rPr lang="zh-CN" altLang="en-US" sz="2880" dirty="0">
                  <a:solidFill>
                    <a:srgbClr val="A63636"/>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近视防控知识科学普及</a:t>
              </a:r>
            </a:p>
          </p:txBody>
        </p:sp>
        <p:sp>
          <p:nvSpPr>
            <p:cNvPr id="4" name="矩形 3">
              <a:extLst>
                <a:ext uri="{FF2B5EF4-FFF2-40B4-BE49-F238E27FC236}">
                  <a16:creationId xmlns:a16="http://schemas.microsoft.com/office/drawing/2014/main" id="{B412FBA6-8E36-4F25-A1FB-AF655E4F14ED}"/>
                </a:ext>
              </a:extLst>
            </p:cNvPr>
            <p:cNvSpPr/>
            <p:nvPr/>
          </p:nvSpPr>
          <p:spPr>
            <a:xfrm>
              <a:off x="2702380" y="1133137"/>
              <a:ext cx="6792684" cy="230299"/>
            </a:xfrm>
            <a:prstGeom prst="rect">
              <a:avLst/>
            </a:prstGeom>
          </p:spPr>
          <p:txBody>
            <a:bodyPr wrap="square">
              <a:spAutoFit/>
            </a:bodyPr>
            <a:lstStyle/>
            <a:p>
              <a:pPr algn="dist"/>
              <a:r>
                <a:rPr lang="en-US" altLang="zh-CN"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rPr>
                <a:t>KEY WRODS OF MYOPIA PREVENTION AND CONTROL</a:t>
              </a:r>
              <a:endParaRPr lang="zh-CN" altLang="en-US" sz="840" dirty="0">
                <a:solidFill>
                  <a:schemeClr val="tx1">
                    <a:lumMod val="75000"/>
                    <a:lumOff val="2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5" name="矩形 4">
            <a:extLst>
              <a:ext uri="{FF2B5EF4-FFF2-40B4-BE49-F238E27FC236}">
                <a16:creationId xmlns:a16="http://schemas.microsoft.com/office/drawing/2014/main" id="{B50C8140-5C0B-4766-A396-DB65950CC552}"/>
              </a:ext>
            </a:extLst>
          </p:cNvPr>
          <p:cNvSpPr/>
          <p:nvPr/>
        </p:nvSpPr>
        <p:spPr>
          <a:xfrm>
            <a:off x="2643614" y="1666645"/>
            <a:ext cx="6904773" cy="708335"/>
          </a:xfrm>
          <a:prstGeom prst="rect">
            <a:avLst/>
          </a:prstGeom>
        </p:spPr>
        <p:txBody>
          <a:bodyPr wrap="square">
            <a:spAutoFit/>
          </a:bodyPr>
          <a:lstStyle/>
          <a:p>
            <a:pPr algn="ctr" defTabSz="457189">
              <a:lnSpc>
                <a:spcPts val="2500"/>
              </a:lnSpc>
            </a:pPr>
            <a:r>
              <a:rPr lang="zh-CN" altLang="en-US" b="1" dirty="0">
                <a:solidFill>
                  <a:srgbClr val="A63636"/>
                </a:solidFill>
                <a:latin typeface="微软雅黑" panose="020B0503020204020204" pitchFamily="34" charset="-122"/>
                <a:ea typeface="微软雅黑" panose="020B0503020204020204" pitchFamily="34" charset="-122"/>
              </a:rPr>
              <a:t>国家卫健委等六部门发布</a:t>
            </a:r>
            <a:endParaRPr lang="en-US" altLang="zh-CN" b="1" dirty="0">
              <a:solidFill>
                <a:srgbClr val="A63636"/>
              </a:solidFill>
              <a:latin typeface="微软雅黑" panose="020B0503020204020204" pitchFamily="34" charset="-122"/>
              <a:ea typeface="微软雅黑" panose="020B0503020204020204" pitchFamily="34" charset="-122"/>
            </a:endParaRPr>
          </a:p>
          <a:p>
            <a:pPr algn="ctr" defTabSz="457189">
              <a:lnSpc>
                <a:spcPts val="2500"/>
              </a:lnSpc>
            </a:pPr>
            <a:r>
              <a:rPr lang="en-US" altLang="zh-CN" b="1" dirty="0">
                <a:solidFill>
                  <a:srgbClr val="A63636"/>
                </a:solidFill>
                <a:latin typeface="微软雅黑" panose="020B0503020204020204" pitchFamily="34" charset="-122"/>
                <a:ea typeface="微软雅黑" panose="020B0503020204020204" pitchFamily="34" charset="-122"/>
              </a:rPr>
              <a:t>《</a:t>
            </a:r>
            <a:r>
              <a:rPr lang="zh-CN" altLang="en-US" b="1" dirty="0">
                <a:solidFill>
                  <a:srgbClr val="A63636"/>
                </a:solidFill>
                <a:latin typeface="微软雅黑" panose="020B0503020204020204" pitchFamily="34" charset="-122"/>
                <a:ea typeface="微软雅黑" panose="020B0503020204020204" pitchFamily="34" charset="-122"/>
              </a:rPr>
              <a:t>关于进一步规范儿童青少年近视矫正工作切实加强监管的通知</a:t>
            </a:r>
            <a:r>
              <a:rPr lang="en-US" altLang="zh-CN" b="1" dirty="0">
                <a:solidFill>
                  <a:srgbClr val="A63636"/>
                </a:solidFill>
                <a:latin typeface="微软雅黑" panose="020B0503020204020204" pitchFamily="34" charset="-122"/>
                <a:ea typeface="微软雅黑" panose="020B0503020204020204" pitchFamily="34" charset="-122"/>
              </a:rPr>
              <a:t>》</a:t>
            </a:r>
            <a:endParaRPr lang="zh-CN" altLang="en-US" b="1" dirty="0">
              <a:solidFill>
                <a:srgbClr val="A63636"/>
              </a:solidFill>
              <a:latin typeface="微软雅黑" panose="020B0503020204020204" pitchFamily="34" charset="-122"/>
              <a:ea typeface="微软雅黑" panose="020B0503020204020204" pitchFamily="34" charset="-122"/>
            </a:endParaRPr>
          </a:p>
        </p:txBody>
      </p:sp>
      <p:sp>
        <p:nvSpPr>
          <p:cNvPr id="6" name="文本框 2">
            <a:extLst>
              <a:ext uri="{FF2B5EF4-FFF2-40B4-BE49-F238E27FC236}">
                <a16:creationId xmlns:a16="http://schemas.microsoft.com/office/drawing/2014/main" id="{305D13F4-719A-41E8-9B5C-F06AD1F2DF6D}"/>
              </a:ext>
            </a:extLst>
          </p:cNvPr>
          <p:cNvSpPr txBox="1"/>
          <p:nvPr/>
        </p:nvSpPr>
        <p:spPr>
          <a:xfrm>
            <a:off x="1545578" y="2355552"/>
            <a:ext cx="9443405" cy="306728"/>
          </a:xfrm>
          <a:prstGeom prst="rect">
            <a:avLst/>
          </a:prstGeom>
          <a:noFill/>
        </p:spPr>
        <p:txBody>
          <a:bodyPr wrap="square" rtlCol="0">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责任单位：地方各相关部门</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各级卫生健康行政部</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各级市场监督管理部门</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各级中医药管理部门</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各级药品监督管理部门</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7" name="Picture 2">
            <a:extLst>
              <a:ext uri="{FF2B5EF4-FFF2-40B4-BE49-F238E27FC236}">
                <a16:creationId xmlns:a16="http://schemas.microsoft.com/office/drawing/2014/main" id="{6434CBDA-3B08-4024-95BE-AF4E8D6633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7023"/>
          <a:stretch/>
        </p:blipFill>
        <p:spPr bwMode="auto">
          <a:xfrm>
            <a:off x="904517" y="3045937"/>
            <a:ext cx="3302077" cy="1615075"/>
          </a:xfrm>
          <a:prstGeom prst="rect">
            <a:avLst/>
          </a:prstGeom>
          <a:noFill/>
          <a:ln w="9525">
            <a:solidFill>
              <a:srgbClr val="A63636"/>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8" name="Picture 3">
            <a:extLst>
              <a:ext uri="{FF2B5EF4-FFF2-40B4-BE49-F238E27FC236}">
                <a16:creationId xmlns:a16="http://schemas.microsoft.com/office/drawing/2014/main" id="{E345ED89-23CA-4316-83BF-B8BF6D859F9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5406" y="3045937"/>
            <a:ext cx="3302077" cy="2427052"/>
          </a:xfrm>
          <a:prstGeom prst="rect">
            <a:avLst/>
          </a:prstGeom>
          <a:noFill/>
          <a:ln w="9525">
            <a:solidFill>
              <a:srgbClr val="A63636"/>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9" name="Picture 2">
            <a:extLst>
              <a:ext uri="{FF2B5EF4-FFF2-40B4-BE49-F238E27FC236}">
                <a16:creationId xmlns:a16="http://schemas.microsoft.com/office/drawing/2014/main" id="{2C4A297B-5FBD-4F20-8FF2-BBCA9210D5BA}"/>
              </a:ext>
            </a:extLst>
          </p:cNvPr>
          <p:cNvPicPr>
            <a:picLocks noChangeArrowheads="1"/>
          </p:cNvPicPr>
          <p:nvPr/>
        </p:nvPicPr>
        <p:blipFill rotWithShape="1">
          <a:blip r:embed="rId3">
            <a:extLst>
              <a:ext uri="{28A0092B-C50C-407E-A947-70E740481C1C}">
                <a14:useLocalDpi xmlns:a14="http://schemas.microsoft.com/office/drawing/2010/main" val="0"/>
              </a:ext>
            </a:extLst>
          </a:blip>
          <a:srcRect t="43125"/>
          <a:stretch/>
        </p:blipFill>
        <p:spPr bwMode="auto">
          <a:xfrm>
            <a:off x="4444961" y="3045937"/>
            <a:ext cx="3302077" cy="2427052"/>
          </a:xfrm>
          <a:prstGeom prst="rect">
            <a:avLst/>
          </a:prstGeom>
          <a:noFill/>
          <a:ln w="9525">
            <a:solidFill>
              <a:srgbClr val="A63636"/>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83044248"/>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标题 1">
            <a:extLst>
              <a:ext uri="{FF2B5EF4-FFF2-40B4-BE49-F238E27FC236}">
                <a16:creationId xmlns:a16="http://schemas.microsoft.com/office/drawing/2014/main" id="{9FE9CE8A-63C4-4F0E-82C6-58B3214B9E61}"/>
              </a:ext>
            </a:extLst>
          </p:cNvPr>
          <p:cNvSpPr txBox="1"/>
          <p:nvPr/>
        </p:nvSpPr>
        <p:spPr bwMode="auto">
          <a:xfrm>
            <a:off x="0" y="0"/>
            <a:ext cx="12192000" cy="4419574"/>
          </a:xfrm>
          <a:prstGeom prst="rect">
            <a:avLst/>
          </a:prstGeom>
          <a:solidFill>
            <a:srgbClr val="A63636"/>
          </a:solidFill>
          <a:ln w="9525">
            <a:noFill/>
            <a:miter lim="800000"/>
          </a:ln>
        </p:spPr>
        <p:txBody>
          <a:bodyPr anchor="ctr"/>
          <a:lstStyle/>
          <a:p>
            <a:pPr algn="ct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nvGrpSpPr>
          <p:cNvPr id="42" name="组合 41">
            <a:extLst>
              <a:ext uri="{FF2B5EF4-FFF2-40B4-BE49-F238E27FC236}">
                <a16:creationId xmlns:a16="http://schemas.microsoft.com/office/drawing/2014/main" id="{2CD6DA0D-D953-4006-B556-41698D8E8B03}"/>
              </a:ext>
            </a:extLst>
          </p:cNvPr>
          <p:cNvGrpSpPr/>
          <p:nvPr/>
        </p:nvGrpSpPr>
        <p:grpSpPr>
          <a:xfrm>
            <a:off x="-183844" y="118838"/>
            <a:ext cx="12559689" cy="725466"/>
            <a:chOff x="-183844" y="118838"/>
            <a:chExt cx="12559689" cy="725466"/>
          </a:xfrm>
        </p:grpSpPr>
        <p:sp>
          <p:nvSpPr>
            <p:cNvPr id="43" name="file_317777">
              <a:extLst>
                <a:ext uri="{FF2B5EF4-FFF2-40B4-BE49-F238E27FC236}">
                  <a16:creationId xmlns:a16="http://schemas.microsoft.com/office/drawing/2014/main" id="{B5D016BF-0603-4994-811B-6642CE34054B}"/>
                </a:ext>
              </a:extLst>
            </p:cNvPr>
            <p:cNvSpPr>
              <a:spLocks noChangeAspect="1"/>
            </p:cNvSpPr>
            <p:nvPr/>
          </p:nvSpPr>
          <p:spPr bwMode="auto">
            <a:xfrm>
              <a:off x="-183844"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4" name="file_317777">
              <a:extLst>
                <a:ext uri="{FF2B5EF4-FFF2-40B4-BE49-F238E27FC236}">
                  <a16:creationId xmlns:a16="http://schemas.microsoft.com/office/drawing/2014/main" id="{FB3A2545-4126-4890-AD5A-AAB7B8F9DFE2}"/>
                </a:ext>
              </a:extLst>
            </p:cNvPr>
            <p:cNvSpPr>
              <a:spLocks noChangeAspect="1"/>
            </p:cNvSpPr>
            <p:nvPr/>
          </p:nvSpPr>
          <p:spPr bwMode="auto">
            <a:xfrm>
              <a:off x="563377"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5" name="file_317777">
              <a:extLst>
                <a:ext uri="{FF2B5EF4-FFF2-40B4-BE49-F238E27FC236}">
                  <a16:creationId xmlns:a16="http://schemas.microsoft.com/office/drawing/2014/main" id="{2740A6A3-6891-4E88-8DF3-780E980F996D}"/>
                </a:ext>
              </a:extLst>
            </p:cNvPr>
            <p:cNvSpPr>
              <a:spLocks noChangeAspect="1"/>
            </p:cNvSpPr>
            <p:nvPr/>
          </p:nvSpPr>
          <p:spPr bwMode="auto">
            <a:xfrm>
              <a:off x="1310598"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6" name="file_317777">
              <a:extLst>
                <a:ext uri="{FF2B5EF4-FFF2-40B4-BE49-F238E27FC236}">
                  <a16:creationId xmlns:a16="http://schemas.microsoft.com/office/drawing/2014/main" id="{5AC46BE6-6AF2-4A17-84EB-FC52C6C00EE8}"/>
                </a:ext>
              </a:extLst>
            </p:cNvPr>
            <p:cNvSpPr>
              <a:spLocks noChangeAspect="1"/>
            </p:cNvSpPr>
            <p:nvPr/>
          </p:nvSpPr>
          <p:spPr bwMode="auto">
            <a:xfrm>
              <a:off x="2057819"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7" name="file_317777">
              <a:extLst>
                <a:ext uri="{FF2B5EF4-FFF2-40B4-BE49-F238E27FC236}">
                  <a16:creationId xmlns:a16="http://schemas.microsoft.com/office/drawing/2014/main" id="{186BEDBB-86EF-474F-9E48-E0A2F2812D70}"/>
                </a:ext>
              </a:extLst>
            </p:cNvPr>
            <p:cNvSpPr>
              <a:spLocks noChangeAspect="1"/>
            </p:cNvSpPr>
            <p:nvPr/>
          </p:nvSpPr>
          <p:spPr bwMode="auto">
            <a:xfrm>
              <a:off x="2805040"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8" name="file_317777">
              <a:extLst>
                <a:ext uri="{FF2B5EF4-FFF2-40B4-BE49-F238E27FC236}">
                  <a16:creationId xmlns:a16="http://schemas.microsoft.com/office/drawing/2014/main" id="{EDF7DF18-1C60-4139-A36E-F3D92DE81E49}"/>
                </a:ext>
              </a:extLst>
            </p:cNvPr>
            <p:cNvSpPr>
              <a:spLocks noChangeAspect="1"/>
            </p:cNvSpPr>
            <p:nvPr/>
          </p:nvSpPr>
          <p:spPr bwMode="auto">
            <a:xfrm>
              <a:off x="3552261"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49" name="file_317777">
              <a:extLst>
                <a:ext uri="{FF2B5EF4-FFF2-40B4-BE49-F238E27FC236}">
                  <a16:creationId xmlns:a16="http://schemas.microsoft.com/office/drawing/2014/main" id="{59FE4E44-B459-4F2C-A270-F1E7C1A5F3BE}"/>
                </a:ext>
              </a:extLst>
            </p:cNvPr>
            <p:cNvSpPr>
              <a:spLocks noChangeAspect="1"/>
            </p:cNvSpPr>
            <p:nvPr/>
          </p:nvSpPr>
          <p:spPr bwMode="auto">
            <a:xfrm>
              <a:off x="4299482"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0" name="file_317777">
              <a:extLst>
                <a:ext uri="{FF2B5EF4-FFF2-40B4-BE49-F238E27FC236}">
                  <a16:creationId xmlns:a16="http://schemas.microsoft.com/office/drawing/2014/main" id="{A1A82900-91A8-4165-BE96-B4DBD854F04C}"/>
                </a:ext>
              </a:extLst>
            </p:cNvPr>
            <p:cNvSpPr>
              <a:spLocks noChangeAspect="1"/>
            </p:cNvSpPr>
            <p:nvPr/>
          </p:nvSpPr>
          <p:spPr bwMode="auto">
            <a:xfrm>
              <a:off x="5046703"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1" name="file_317777">
              <a:extLst>
                <a:ext uri="{FF2B5EF4-FFF2-40B4-BE49-F238E27FC236}">
                  <a16:creationId xmlns:a16="http://schemas.microsoft.com/office/drawing/2014/main" id="{188CA760-6BB7-4723-A024-D8ACBCE1834D}"/>
                </a:ext>
              </a:extLst>
            </p:cNvPr>
            <p:cNvSpPr>
              <a:spLocks noChangeAspect="1"/>
            </p:cNvSpPr>
            <p:nvPr/>
          </p:nvSpPr>
          <p:spPr bwMode="auto">
            <a:xfrm>
              <a:off x="5793924"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2" name="file_317777">
              <a:extLst>
                <a:ext uri="{FF2B5EF4-FFF2-40B4-BE49-F238E27FC236}">
                  <a16:creationId xmlns:a16="http://schemas.microsoft.com/office/drawing/2014/main" id="{8801C2F8-71DA-4F9E-9A57-F424F659F178}"/>
                </a:ext>
              </a:extLst>
            </p:cNvPr>
            <p:cNvSpPr>
              <a:spLocks noChangeAspect="1"/>
            </p:cNvSpPr>
            <p:nvPr/>
          </p:nvSpPr>
          <p:spPr bwMode="auto">
            <a:xfrm>
              <a:off x="6541145"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3" name="file_317777">
              <a:extLst>
                <a:ext uri="{FF2B5EF4-FFF2-40B4-BE49-F238E27FC236}">
                  <a16:creationId xmlns:a16="http://schemas.microsoft.com/office/drawing/2014/main" id="{82A14B77-345D-487C-8AF8-8AF6B7E2CF78}"/>
                </a:ext>
              </a:extLst>
            </p:cNvPr>
            <p:cNvSpPr>
              <a:spLocks noChangeAspect="1"/>
            </p:cNvSpPr>
            <p:nvPr/>
          </p:nvSpPr>
          <p:spPr bwMode="auto">
            <a:xfrm>
              <a:off x="7288366"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4" name="file_317777">
              <a:extLst>
                <a:ext uri="{FF2B5EF4-FFF2-40B4-BE49-F238E27FC236}">
                  <a16:creationId xmlns:a16="http://schemas.microsoft.com/office/drawing/2014/main" id="{F2FAD08D-42CD-4F78-8447-CB6A5B047ABC}"/>
                </a:ext>
              </a:extLst>
            </p:cNvPr>
            <p:cNvSpPr>
              <a:spLocks noChangeAspect="1"/>
            </p:cNvSpPr>
            <p:nvPr/>
          </p:nvSpPr>
          <p:spPr bwMode="auto">
            <a:xfrm>
              <a:off x="8035587"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5" name="file_317777">
              <a:extLst>
                <a:ext uri="{FF2B5EF4-FFF2-40B4-BE49-F238E27FC236}">
                  <a16:creationId xmlns:a16="http://schemas.microsoft.com/office/drawing/2014/main" id="{6B898325-F309-479A-A5BB-B905FF44FAB0}"/>
                </a:ext>
              </a:extLst>
            </p:cNvPr>
            <p:cNvSpPr>
              <a:spLocks noChangeAspect="1"/>
            </p:cNvSpPr>
            <p:nvPr/>
          </p:nvSpPr>
          <p:spPr bwMode="auto">
            <a:xfrm>
              <a:off x="8782808"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6" name="file_317777">
              <a:extLst>
                <a:ext uri="{FF2B5EF4-FFF2-40B4-BE49-F238E27FC236}">
                  <a16:creationId xmlns:a16="http://schemas.microsoft.com/office/drawing/2014/main" id="{8DE916E1-24AF-4F44-BB19-4D38F989E0CB}"/>
                </a:ext>
              </a:extLst>
            </p:cNvPr>
            <p:cNvSpPr>
              <a:spLocks noChangeAspect="1"/>
            </p:cNvSpPr>
            <p:nvPr/>
          </p:nvSpPr>
          <p:spPr bwMode="auto">
            <a:xfrm>
              <a:off x="9530029"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7" name="file_317777">
              <a:extLst>
                <a:ext uri="{FF2B5EF4-FFF2-40B4-BE49-F238E27FC236}">
                  <a16:creationId xmlns:a16="http://schemas.microsoft.com/office/drawing/2014/main" id="{7288FC31-CB4A-4CE5-966E-B4811DDB5343}"/>
                </a:ext>
              </a:extLst>
            </p:cNvPr>
            <p:cNvSpPr>
              <a:spLocks noChangeAspect="1"/>
            </p:cNvSpPr>
            <p:nvPr/>
          </p:nvSpPr>
          <p:spPr bwMode="auto">
            <a:xfrm>
              <a:off x="10277250"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8" name="file_317777">
              <a:extLst>
                <a:ext uri="{FF2B5EF4-FFF2-40B4-BE49-F238E27FC236}">
                  <a16:creationId xmlns:a16="http://schemas.microsoft.com/office/drawing/2014/main" id="{80239D0B-820E-4A30-ADE3-3D6260CE6FD9}"/>
                </a:ext>
              </a:extLst>
            </p:cNvPr>
            <p:cNvSpPr>
              <a:spLocks noChangeAspect="1"/>
            </p:cNvSpPr>
            <p:nvPr/>
          </p:nvSpPr>
          <p:spPr bwMode="auto">
            <a:xfrm>
              <a:off x="11024471"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59" name="file_317777">
              <a:extLst>
                <a:ext uri="{FF2B5EF4-FFF2-40B4-BE49-F238E27FC236}">
                  <a16:creationId xmlns:a16="http://schemas.microsoft.com/office/drawing/2014/main" id="{D0107823-5803-4A82-AA3C-CCC65D129867}"/>
                </a:ext>
              </a:extLst>
            </p:cNvPr>
            <p:cNvSpPr>
              <a:spLocks noChangeAspect="1"/>
            </p:cNvSpPr>
            <p:nvPr/>
          </p:nvSpPr>
          <p:spPr bwMode="auto">
            <a:xfrm>
              <a:off x="11771693" y="118838"/>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60" name="组合 59">
            <a:extLst>
              <a:ext uri="{FF2B5EF4-FFF2-40B4-BE49-F238E27FC236}">
                <a16:creationId xmlns:a16="http://schemas.microsoft.com/office/drawing/2014/main" id="{608EBE94-543E-46B1-8659-FD3F040561D1}"/>
              </a:ext>
            </a:extLst>
          </p:cNvPr>
          <p:cNvGrpSpPr/>
          <p:nvPr/>
        </p:nvGrpSpPr>
        <p:grpSpPr>
          <a:xfrm>
            <a:off x="189767" y="980660"/>
            <a:ext cx="11812467" cy="725466"/>
            <a:chOff x="147460" y="1199347"/>
            <a:chExt cx="11812467" cy="725466"/>
          </a:xfrm>
        </p:grpSpPr>
        <p:sp>
          <p:nvSpPr>
            <p:cNvPr id="61" name="file_317777">
              <a:extLst>
                <a:ext uri="{FF2B5EF4-FFF2-40B4-BE49-F238E27FC236}">
                  <a16:creationId xmlns:a16="http://schemas.microsoft.com/office/drawing/2014/main" id="{C10004FF-F0D3-493B-95DE-257737C8A34A}"/>
                </a:ext>
              </a:extLst>
            </p:cNvPr>
            <p:cNvSpPr>
              <a:spLocks noChangeAspect="1"/>
            </p:cNvSpPr>
            <p:nvPr/>
          </p:nvSpPr>
          <p:spPr bwMode="auto">
            <a:xfrm>
              <a:off x="14746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2" name="file_317777">
              <a:extLst>
                <a:ext uri="{FF2B5EF4-FFF2-40B4-BE49-F238E27FC236}">
                  <a16:creationId xmlns:a16="http://schemas.microsoft.com/office/drawing/2014/main" id="{EA04DAB4-32DC-4EFA-9996-C5FBEF618BBC}"/>
                </a:ext>
              </a:extLst>
            </p:cNvPr>
            <p:cNvSpPr>
              <a:spLocks noChangeAspect="1"/>
            </p:cNvSpPr>
            <p:nvPr/>
          </p:nvSpPr>
          <p:spPr bwMode="auto">
            <a:xfrm>
              <a:off x="89468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3" name="file_317777">
              <a:extLst>
                <a:ext uri="{FF2B5EF4-FFF2-40B4-BE49-F238E27FC236}">
                  <a16:creationId xmlns:a16="http://schemas.microsoft.com/office/drawing/2014/main" id="{E038482A-1C9E-47C7-9BAC-46B83AAA23DE}"/>
                </a:ext>
              </a:extLst>
            </p:cNvPr>
            <p:cNvSpPr>
              <a:spLocks noChangeAspect="1"/>
            </p:cNvSpPr>
            <p:nvPr/>
          </p:nvSpPr>
          <p:spPr bwMode="auto">
            <a:xfrm>
              <a:off x="164190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4" name="file_317777">
              <a:extLst>
                <a:ext uri="{FF2B5EF4-FFF2-40B4-BE49-F238E27FC236}">
                  <a16:creationId xmlns:a16="http://schemas.microsoft.com/office/drawing/2014/main" id="{782B5630-C26A-40FA-8D73-B4D4A9A6187B}"/>
                </a:ext>
              </a:extLst>
            </p:cNvPr>
            <p:cNvSpPr>
              <a:spLocks noChangeAspect="1"/>
            </p:cNvSpPr>
            <p:nvPr/>
          </p:nvSpPr>
          <p:spPr bwMode="auto">
            <a:xfrm>
              <a:off x="238912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5" name="file_317777">
              <a:extLst>
                <a:ext uri="{FF2B5EF4-FFF2-40B4-BE49-F238E27FC236}">
                  <a16:creationId xmlns:a16="http://schemas.microsoft.com/office/drawing/2014/main" id="{E7D460F3-7F56-4BF8-B535-C9AF3D113E83}"/>
                </a:ext>
              </a:extLst>
            </p:cNvPr>
            <p:cNvSpPr>
              <a:spLocks noChangeAspect="1"/>
            </p:cNvSpPr>
            <p:nvPr/>
          </p:nvSpPr>
          <p:spPr bwMode="auto">
            <a:xfrm>
              <a:off x="313634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6" name="file_317777">
              <a:extLst>
                <a:ext uri="{FF2B5EF4-FFF2-40B4-BE49-F238E27FC236}">
                  <a16:creationId xmlns:a16="http://schemas.microsoft.com/office/drawing/2014/main" id="{720AA6B0-54BB-4ED1-8041-F65E27CF6AFD}"/>
                </a:ext>
              </a:extLst>
            </p:cNvPr>
            <p:cNvSpPr>
              <a:spLocks noChangeAspect="1"/>
            </p:cNvSpPr>
            <p:nvPr/>
          </p:nvSpPr>
          <p:spPr bwMode="auto">
            <a:xfrm>
              <a:off x="388356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7" name="file_317777">
              <a:extLst>
                <a:ext uri="{FF2B5EF4-FFF2-40B4-BE49-F238E27FC236}">
                  <a16:creationId xmlns:a16="http://schemas.microsoft.com/office/drawing/2014/main" id="{FE76899C-0725-46DA-A492-4204B9EFB52F}"/>
                </a:ext>
              </a:extLst>
            </p:cNvPr>
            <p:cNvSpPr>
              <a:spLocks noChangeAspect="1"/>
            </p:cNvSpPr>
            <p:nvPr/>
          </p:nvSpPr>
          <p:spPr bwMode="auto">
            <a:xfrm>
              <a:off x="4630786"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8" name="file_317777">
              <a:extLst>
                <a:ext uri="{FF2B5EF4-FFF2-40B4-BE49-F238E27FC236}">
                  <a16:creationId xmlns:a16="http://schemas.microsoft.com/office/drawing/2014/main" id="{4E6957E3-0D1B-4C49-AE58-0444E8340085}"/>
                </a:ext>
              </a:extLst>
            </p:cNvPr>
            <p:cNvSpPr>
              <a:spLocks noChangeAspect="1"/>
            </p:cNvSpPr>
            <p:nvPr/>
          </p:nvSpPr>
          <p:spPr bwMode="auto">
            <a:xfrm>
              <a:off x="5378007"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69" name="file_317777">
              <a:extLst>
                <a:ext uri="{FF2B5EF4-FFF2-40B4-BE49-F238E27FC236}">
                  <a16:creationId xmlns:a16="http://schemas.microsoft.com/office/drawing/2014/main" id="{AC964E39-BD1E-423B-8D2B-F8144FD63389}"/>
                </a:ext>
              </a:extLst>
            </p:cNvPr>
            <p:cNvSpPr>
              <a:spLocks noChangeAspect="1"/>
            </p:cNvSpPr>
            <p:nvPr/>
          </p:nvSpPr>
          <p:spPr bwMode="auto">
            <a:xfrm>
              <a:off x="6125228"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0" name="file_317777">
              <a:extLst>
                <a:ext uri="{FF2B5EF4-FFF2-40B4-BE49-F238E27FC236}">
                  <a16:creationId xmlns:a16="http://schemas.microsoft.com/office/drawing/2014/main" id="{811F4260-BC5D-4823-83F5-34745CE1844E}"/>
                </a:ext>
              </a:extLst>
            </p:cNvPr>
            <p:cNvSpPr>
              <a:spLocks noChangeAspect="1"/>
            </p:cNvSpPr>
            <p:nvPr/>
          </p:nvSpPr>
          <p:spPr bwMode="auto">
            <a:xfrm>
              <a:off x="6872449"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1" name="file_317777">
              <a:extLst>
                <a:ext uri="{FF2B5EF4-FFF2-40B4-BE49-F238E27FC236}">
                  <a16:creationId xmlns:a16="http://schemas.microsoft.com/office/drawing/2014/main" id="{4B9028C2-63FE-4F59-ADF2-6DEDBACDE7F7}"/>
                </a:ext>
              </a:extLst>
            </p:cNvPr>
            <p:cNvSpPr>
              <a:spLocks noChangeAspect="1"/>
            </p:cNvSpPr>
            <p:nvPr/>
          </p:nvSpPr>
          <p:spPr bwMode="auto">
            <a:xfrm>
              <a:off x="761967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2" name="file_317777">
              <a:extLst>
                <a:ext uri="{FF2B5EF4-FFF2-40B4-BE49-F238E27FC236}">
                  <a16:creationId xmlns:a16="http://schemas.microsoft.com/office/drawing/2014/main" id="{95B27F8E-DE95-40BA-8D17-7BA81D6C3F92}"/>
                </a:ext>
              </a:extLst>
            </p:cNvPr>
            <p:cNvSpPr>
              <a:spLocks noChangeAspect="1"/>
            </p:cNvSpPr>
            <p:nvPr/>
          </p:nvSpPr>
          <p:spPr bwMode="auto">
            <a:xfrm>
              <a:off x="836689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3" name="file_317777">
              <a:extLst>
                <a:ext uri="{FF2B5EF4-FFF2-40B4-BE49-F238E27FC236}">
                  <a16:creationId xmlns:a16="http://schemas.microsoft.com/office/drawing/2014/main" id="{70529840-6A8A-4F72-83BC-41D3899FD223}"/>
                </a:ext>
              </a:extLst>
            </p:cNvPr>
            <p:cNvSpPr>
              <a:spLocks noChangeAspect="1"/>
            </p:cNvSpPr>
            <p:nvPr/>
          </p:nvSpPr>
          <p:spPr bwMode="auto">
            <a:xfrm>
              <a:off x="911411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4" name="file_317777">
              <a:extLst>
                <a:ext uri="{FF2B5EF4-FFF2-40B4-BE49-F238E27FC236}">
                  <a16:creationId xmlns:a16="http://schemas.microsoft.com/office/drawing/2014/main" id="{B1060CA2-0D8C-4E4C-9F59-BD69DE2FD2DD}"/>
                </a:ext>
              </a:extLst>
            </p:cNvPr>
            <p:cNvSpPr>
              <a:spLocks noChangeAspect="1"/>
            </p:cNvSpPr>
            <p:nvPr/>
          </p:nvSpPr>
          <p:spPr bwMode="auto">
            <a:xfrm>
              <a:off x="986133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5" name="file_317777">
              <a:extLst>
                <a:ext uri="{FF2B5EF4-FFF2-40B4-BE49-F238E27FC236}">
                  <a16:creationId xmlns:a16="http://schemas.microsoft.com/office/drawing/2014/main" id="{05B4F20F-71FC-46FB-B26F-271A21C7DEB6}"/>
                </a:ext>
              </a:extLst>
            </p:cNvPr>
            <p:cNvSpPr>
              <a:spLocks noChangeAspect="1"/>
            </p:cNvSpPr>
            <p:nvPr/>
          </p:nvSpPr>
          <p:spPr bwMode="auto">
            <a:xfrm>
              <a:off x="1060855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6" name="file_317777">
              <a:extLst>
                <a:ext uri="{FF2B5EF4-FFF2-40B4-BE49-F238E27FC236}">
                  <a16:creationId xmlns:a16="http://schemas.microsoft.com/office/drawing/2014/main" id="{6F52782C-E524-4E92-BEC0-93C07C6972B8}"/>
                </a:ext>
              </a:extLst>
            </p:cNvPr>
            <p:cNvSpPr>
              <a:spLocks noChangeAspect="1"/>
            </p:cNvSpPr>
            <p:nvPr/>
          </p:nvSpPr>
          <p:spPr bwMode="auto">
            <a:xfrm>
              <a:off x="1135577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77" name="组合 76">
            <a:extLst>
              <a:ext uri="{FF2B5EF4-FFF2-40B4-BE49-F238E27FC236}">
                <a16:creationId xmlns:a16="http://schemas.microsoft.com/office/drawing/2014/main" id="{34D45B0F-6539-494A-A0A7-A9EBB0A88258}"/>
              </a:ext>
            </a:extLst>
          </p:cNvPr>
          <p:cNvGrpSpPr/>
          <p:nvPr/>
        </p:nvGrpSpPr>
        <p:grpSpPr>
          <a:xfrm>
            <a:off x="-183844" y="1842482"/>
            <a:ext cx="12559689" cy="725466"/>
            <a:chOff x="165748" y="193507"/>
            <a:chExt cx="12559689" cy="725466"/>
          </a:xfrm>
        </p:grpSpPr>
        <p:sp>
          <p:nvSpPr>
            <p:cNvPr id="78" name="file_317777">
              <a:extLst>
                <a:ext uri="{FF2B5EF4-FFF2-40B4-BE49-F238E27FC236}">
                  <a16:creationId xmlns:a16="http://schemas.microsoft.com/office/drawing/2014/main" id="{29C7F09A-4678-4053-98C4-2B09ADF7DA5A}"/>
                </a:ext>
              </a:extLst>
            </p:cNvPr>
            <p:cNvSpPr>
              <a:spLocks noChangeAspect="1"/>
            </p:cNvSpPr>
            <p:nvPr/>
          </p:nvSpPr>
          <p:spPr bwMode="auto">
            <a:xfrm>
              <a:off x="16574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79" name="file_317777">
              <a:extLst>
                <a:ext uri="{FF2B5EF4-FFF2-40B4-BE49-F238E27FC236}">
                  <a16:creationId xmlns:a16="http://schemas.microsoft.com/office/drawing/2014/main" id="{BC9B30FB-C4BC-4DF8-99EA-2F51D16ABD47}"/>
                </a:ext>
              </a:extLst>
            </p:cNvPr>
            <p:cNvSpPr>
              <a:spLocks noChangeAspect="1"/>
            </p:cNvSpPr>
            <p:nvPr/>
          </p:nvSpPr>
          <p:spPr bwMode="auto">
            <a:xfrm>
              <a:off x="91296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0" name="file_317777">
              <a:extLst>
                <a:ext uri="{FF2B5EF4-FFF2-40B4-BE49-F238E27FC236}">
                  <a16:creationId xmlns:a16="http://schemas.microsoft.com/office/drawing/2014/main" id="{DCD7DD39-EC5D-4F0C-9DED-E6E9D958B6E1}"/>
                </a:ext>
              </a:extLst>
            </p:cNvPr>
            <p:cNvSpPr>
              <a:spLocks noChangeAspect="1"/>
            </p:cNvSpPr>
            <p:nvPr/>
          </p:nvSpPr>
          <p:spPr bwMode="auto">
            <a:xfrm>
              <a:off x="166019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1" name="file_317777">
              <a:extLst>
                <a:ext uri="{FF2B5EF4-FFF2-40B4-BE49-F238E27FC236}">
                  <a16:creationId xmlns:a16="http://schemas.microsoft.com/office/drawing/2014/main" id="{B13B26F1-A1EE-4D76-B2A4-E6237765B4B4}"/>
                </a:ext>
              </a:extLst>
            </p:cNvPr>
            <p:cNvSpPr>
              <a:spLocks noChangeAspect="1"/>
            </p:cNvSpPr>
            <p:nvPr/>
          </p:nvSpPr>
          <p:spPr bwMode="auto">
            <a:xfrm>
              <a:off x="240741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2" name="file_317777">
              <a:extLst>
                <a:ext uri="{FF2B5EF4-FFF2-40B4-BE49-F238E27FC236}">
                  <a16:creationId xmlns:a16="http://schemas.microsoft.com/office/drawing/2014/main" id="{086E7B72-1AC9-46F7-A288-D390F686DBA9}"/>
                </a:ext>
              </a:extLst>
            </p:cNvPr>
            <p:cNvSpPr>
              <a:spLocks noChangeAspect="1"/>
            </p:cNvSpPr>
            <p:nvPr/>
          </p:nvSpPr>
          <p:spPr bwMode="auto">
            <a:xfrm>
              <a:off x="315463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3" name="file_317777">
              <a:extLst>
                <a:ext uri="{FF2B5EF4-FFF2-40B4-BE49-F238E27FC236}">
                  <a16:creationId xmlns:a16="http://schemas.microsoft.com/office/drawing/2014/main" id="{8D1A0899-36C2-4A5C-9F08-1074C7A17696}"/>
                </a:ext>
              </a:extLst>
            </p:cNvPr>
            <p:cNvSpPr>
              <a:spLocks noChangeAspect="1"/>
            </p:cNvSpPr>
            <p:nvPr/>
          </p:nvSpPr>
          <p:spPr bwMode="auto">
            <a:xfrm>
              <a:off x="390185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4" name="file_317777">
              <a:extLst>
                <a:ext uri="{FF2B5EF4-FFF2-40B4-BE49-F238E27FC236}">
                  <a16:creationId xmlns:a16="http://schemas.microsoft.com/office/drawing/2014/main" id="{C365642D-13CB-4672-8B39-68FC848282A9}"/>
                </a:ext>
              </a:extLst>
            </p:cNvPr>
            <p:cNvSpPr>
              <a:spLocks noChangeAspect="1"/>
            </p:cNvSpPr>
            <p:nvPr/>
          </p:nvSpPr>
          <p:spPr bwMode="auto">
            <a:xfrm>
              <a:off x="4649074"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5" name="file_317777">
              <a:extLst>
                <a:ext uri="{FF2B5EF4-FFF2-40B4-BE49-F238E27FC236}">
                  <a16:creationId xmlns:a16="http://schemas.microsoft.com/office/drawing/2014/main" id="{D894C811-E34D-497B-A63D-0E75DD1D5F19}"/>
                </a:ext>
              </a:extLst>
            </p:cNvPr>
            <p:cNvSpPr>
              <a:spLocks noChangeAspect="1"/>
            </p:cNvSpPr>
            <p:nvPr/>
          </p:nvSpPr>
          <p:spPr bwMode="auto">
            <a:xfrm>
              <a:off x="539629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6" name="file_317777">
              <a:extLst>
                <a:ext uri="{FF2B5EF4-FFF2-40B4-BE49-F238E27FC236}">
                  <a16:creationId xmlns:a16="http://schemas.microsoft.com/office/drawing/2014/main" id="{A7F8FFB3-8AD8-4282-9D1B-B0C853410A91}"/>
                </a:ext>
              </a:extLst>
            </p:cNvPr>
            <p:cNvSpPr>
              <a:spLocks noChangeAspect="1"/>
            </p:cNvSpPr>
            <p:nvPr/>
          </p:nvSpPr>
          <p:spPr bwMode="auto">
            <a:xfrm>
              <a:off x="6143516"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7" name="file_317777">
              <a:extLst>
                <a:ext uri="{FF2B5EF4-FFF2-40B4-BE49-F238E27FC236}">
                  <a16:creationId xmlns:a16="http://schemas.microsoft.com/office/drawing/2014/main" id="{41F4EF40-CC3F-478C-8479-10A5750C7403}"/>
                </a:ext>
              </a:extLst>
            </p:cNvPr>
            <p:cNvSpPr>
              <a:spLocks noChangeAspect="1"/>
            </p:cNvSpPr>
            <p:nvPr/>
          </p:nvSpPr>
          <p:spPr bwMode="auto">
            <a:xfrm>
              <a:off x="6890737"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8" name="file_317777">
              <a:extLst>
                <a:ext uri="{FF2B5EF4-FFF2-40B4-BE49-F238E27FC236}">
                  <a16:creationId xmlns:a16="http://schemas.microsoft.com/office/drawing/2014/main" id="{C6D58403-B08F-4364-9BF3-D6A68738D892}"/>
                </a:ext>
              </a:extLst>
            </p:cNvPr>
            <p:cNvSpPr>
              <a:spLocks noChangeAspect="1"/>
            </p:cNvSpPr>
            <p:nvPr/>
          </p:nvSpPr>
          <p:spPr bwMode="auto">
            <a:xfrm>
              <a:off x="763795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89" name="file_317777">
              <a:extLst>
                <a:ext uri="{FF2B5EF4-FFF2-40B4-BE49-F238E27FC236}">
                  <a16:creationId xmlns:a16="http://schemas.microsoft.com/office/drawing/2014/main" id="{9D28AFBE-254D-4F90-A87A-28F775D567AB}"/>
                </a:ext>
              </a:extLst>
            </p:cNvPr>
            <p:cNvSpPr>
              <a:spLocks noChangeAspect="1"/>
            </p:cNvSpPr>
            <p:nvPr/>
          </p:nvSpPr>
          <p:spPr bwMode="auto">
            <a:xfrm>
              <a:off x="838517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0" name="file_317777">
              <a:extLst>
                <a:ext uri="{FF2B5EF4-FFF2-40B4-BE49-F238E27FC236}">
                  <a16:creationId xmlns:a16="http://schemas.microsoft.com/office/drawing/2014/main" id="{5A476AA0-2B0F-4CFD-AD66-BC43F91E4E72}"/>
                </a:ext>
              </a:extLst>
            </p:cNvPr>
            <p:cNvSpPr>
              <a:spLocks noChangeAspect="1"/>
            </p:cNvSpPr>
            <p:nvPr/>
          </p:nvSpPr>
          <p:spPr bwMode="auto">
            <a:xfrm>
              <a:off x="913240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1" name="file_317777">
              <a:extLst>
                <a:ext uri="{FF2B5EF4-FFF2-40B4-BE49-F238E27FC236}">
                  <a16:creationId xmlns:a16="http://schemas.microsoft.com/office/drawing/2014/main" id="{CB3E8AD7-3CFC-416D-A4E5-3E389A5C5AE6}"/>
                </a:ext>
              </a:extLst>
            </p:cNvPr>
            <p:cNvSpPr>
              <a:spLocks noChangeAspect="1"/>
            </p:cNvSpPr>
            <p:nvPr/>
          </p:nvSpPr>
          <p:spPr bwMode="auto">
            <a:xfrm>
              <a:off x="987962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2" name="file_317777">
              <a:extLst>
                <a:ext uri="{FF2B5EF4-FFF2-40B4-BE49-F238E27FC236}">
                  <a16:creationId xmlns:a16="http://schemas.microsoft.com/office/drawing/2014/main" id="{58963081-2F13-4ABA-B824-59008818C253}"/>
                </a:ext>
              </a:extLst>
            </p:cNvPr>
            <p:cNvSpPr>
              <a:spLocks noChangeAspect="1"/>
            </p:cNvSpPr>
            <p:nvPr/>
          </p:nvSpPr>
          <p:spPr bwMode="auto">
            <a:xfrm>
              <a:off x="1062684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3" name="file_317777">
              <a:extLst>
                <a:ext uri="{FF2B5EF4-FFF2-40B4-BE49-F238E27FC236}">
                  <a16:creationId xmlns:a16="http://schemas.microsoft.com/office/drawing/2014/main" id="{C6EFA721-BAB5-4321-8DE8-C96FFCA041E6}"/>
                </a:ext>
              </a:extLst>
            </p:cNvPr>
            <p:cNvSpPr>
              <a:spLocks noChangeAspect="1"/>
            </p:cNvSpPr>
            <p:nvPr/>
          </p:nvSpPr>
          <p:spPr bwMode="auto">
            <a:xfrm>
              <a:off x="1137406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4" name="file_317777">
              <a:extLst>
                <a:ext uri="{FF2B5EF4-FFF2-40B4-BE49-F238E27FC236}">
                  <a16:creationId xmlns:a16="http://schemas.microsoft.com/office/drawing/2014/main" id="{C7C0BE0A-ED80-4D8C-B6F4-11957BB7DAE0}"/>
                </a:ext>
              </a:extLst>
            </p:cNvPr>
            <p:cNvSpPr>
              <a:spLocks noChangeAspect="1"/>
            </p:cNvSpPr>
            <p:nvPr/>
          </p:nvSpPr>
          <p:spPr bwMode="auto">
            <a:xfrm>
              <a:off x="1212128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95" name="组合 94">
            <a:extLst>
              <a:ext uri="{FF2B5EF4-FFF2-40B4-BE49-F238E27FC236}">
                <a16:creationId xmlns:a16="http://schemas.microsoft.com/office/drawing/2014/main" id="{C39F7D31-4359-4E24-929B-E575FA9A045F}"/>
              </a:ext>
            </a:extLst>
          </p:cNvPr>
          <p:cNvGrpSpPr/>
          <p:nvPr/>
        </p:nvGrpSpPr>
        <p:grpSpPr>
          <a:xfrm>
            <a:off x="189767" y="2704304"/>
            <a:ext cx="11812467" cy="725466"/>
            <a:chOff x="147460" y="1199347"/>
            <a:chExt cx="11812467" cy="725466"/>
          </a:xfrm>
        </p:grpSpPr>
        <p:sp>
          <p:nvSpPr>
            <p:cNvPr id="96" name="file_317777">
              <a:extLst>
                <a:ext uri="{FF2B5EF4-FFF2-40B4-BE49-F238E27FC236}">
                  <a16:creationId xmlns:a16="http://schemas.microsoft.com/office/drawing/2014/main" id="{68114A62-28BD-428D-8EE2-16963A9762FD}"/>
                </a:ext>
              </a:extLst>
            </p:cNvPr>
            <p:cNvSpPr>
              <a:spLocks noChangeAspect="1"/>
            </p:cNvSpPr>
            <p:nvPr/>
          </p:nvSpPr>
          <p:spPr bwMode="auto">
            <a:xfrm>
              <a:off x="14746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7" name="file_317777">
              <a:extLst>
                <a:ext uri="{FF2B5EF4-FFF2-40B4-BE49-F238E27FC236}">
                  <a16:creationId xmlns:a16="http://schemas.microsoft.com/office/drawing/2014/main" id="{E7FDCC13-F608-4BF1-9482-4AA0EA0A6AE1}"/>
                </a:ext>
              </a:extLst>
            </p:cNvPr>
            <p:cNvSpPr>
              <a:spLocks noChangeAspect="1"/>
            </p:cNvSpPr>
            <p:nvPr/>
          </p:nvSpPr>
          <p:spPr bwMode="auto">
            <a:xfrm>
              <a:off x="89468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8" name="file_317777">
              <a:extLst>
                <a:ext uri="{FF2B5EF4-FFF2-40B4-BE49-F238E27FC236}">
                  <a16:creationId xmlns:a16="http://schemas.microsoft.com/office/drawing/2014/main" id="{70D4EE09-C7BA-4A0A-B5DD-F336EC9B1F24}"/>
                </a:ext>
              </a:extLst>
            </p:cNvPr>
            <p:cNvSpPr>
              <a:spLocks noChangeAspect="1"/>
            </p:cNvSpPr>
            <p:nvPr/>
          </p:nvSpPr>
          <p:spPr bwMode="auto">
            <a:xfrm>
              <a:off x="164190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99" name="file_317777">
              <a:extLst>
                <a:ext uri="{FF2B5EF4-FFF2-40B4-BE49-F238E27FC236}">
                  <a16:creationId xmlns:a16="http://schemas.microsoft.com/office/drawing/2014/main" id="{407B8786-B4AC-49BA-8BE4-3CD2C9CF2E03}"/>
                </a:ext>
              </a:extLst>
            </p:cNvPr>
            <p:cNvSpPr>
              <a:spLocks noChangeAspect="1"/>
            </p:cNvSpPr>
            <p:nvPr/>
          </p:nvSpPr>
          <p:spPr bwMode="auto">
            <a:xfrm>
              <a:off x="238912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0" name="file_317777">
              <a:extLst>
                <a:ext uri="{FF2B5EF4-FFF2-40B4-BE49-F238E27FC236}">
                  <a16:creationId xmlns:a16="http://schemas.microsoft.com/office/drawing/2014/main" id="{94E129E2-C1E9-4FA5-8E47-3A7A9E2D7C45}"/>
                </a:ext>
              </a:extLst>
            </p:cNvPr>
            <p:cNvSpPr>
              <a:spLocks noChangeAspect="1"/>
            </p:cNvSpPr>
            <p:nvPr/>
          </p:nvSpPr>
          <p:spPr bwMode="auto">
            <a:xfrm>
              <a:off x="313634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1" name="file_317777">
              <a:extLst>
                <a:ext uri="{FF2B5EF4-FFF2-40B4-BE49-F238E27FC236}">
                  <a16:creationId xmlns:a16="http://schemas.microsoft.com/office/drawing/2014/main" id="{5C1FC2A7-4BAB-4FCF-8ED1-B7E9563ED288}"/>
                </a:ext>
              </a:extLst>
            </p:cNvPr>
            <p:cNvSpPr>
              <a:spLocks noChangeAspect="1"/>
            </p:cNvSpPr>
            <p:nvPr/>
          </p:nvSpPr>
          <p:spPr bwMode="auto">
            <a:xfrm>
              <a:off x="388356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2" name="file_317777">
              <a:extLst>
                <a:ext uri="{FF2B5EF4-FFF2-40B4-BE49-F238E27FC236}">
                  <a16:creationId xmlns:a16="http://schemas.microsoft.com/office/drawing/2014/main" id="{F790370B-24A8-4115-9D8B-B62F3BA6694C}"/>
                </a:ext>
              </a:extLst>
            </p:cNvPr>
            <p:cNvSpPr>
              <a:spLocks noChangeAspect="1"/>
            </p:cNvSpPr>
            <p:nvPr/>
          </p:nvSpPr>
          <p:spPr bwMode="auto">
            <a:xfrm>
              <a:off x="4630786"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3" name="file_317777">
              <a:extLst>
                <a:ext uri="{FF2B5EF4-FFF2-40B4-BE49-F238E27FC236}">
                  <a16:creationId xmlns:a16="http://schemas.microsoft.com/office/drawing/2014/main" id="{123CDE81-C573-4CBA-A21C-F3784D237911}"/>
                </a:ext>
              </a:extLst>
            </p:cNvPr>
            <p:cNvSpPr>
              <a:spLocks noChangeAspect="1"/>
            </p:cNvSpPr>
            <p:nvPr/>
          </p:nvSpPr>
          <p:spPr bwMode="auto">
            <a:xfrm>
              <a:off x="5378007"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4" name="file_317777">
              <a:extLst>
                <a:ext uri="{FF2B5EF4-FFF2-40B4-BE49-F238E27FC236}">
                  <a16:creationId xmlns:a16="http://schemas.microsoft.com/office/drawing/2014/main" id="{A356E320-7387-4470-98FB-B2627D339AD9}"/>
                </a:ext>
              </a:extLst>
            </p:cNvPr>
            <p:cNvSpPr>
              <a:spLocks noChangeAspect="1"/>
            </p:cNvSpPr>
            <p:nvPr/>
          </p:nvSpPr>
          <p:spPr bwMode="auto">
            <a:xfrm>
              <a:off x="6125228"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5" name="file_317777">
              <a:extLst>
                <a:ext uri="{FF2B5EF4-FFF2-40B4-BE49-F238E27FC236}">
                  <a16:creationId xmlns:a16="http://schemas.microsoft.com/office/drawing/2014/main" id="{A1962B71-0346-4B06-96BA-E494324AA799}"/>
                </a:ext>
              </a:extLst>
            </p:cNvPr>
            <p:cNvSpPr>
              <a:spLocks noChangeAspect="1"/>
            </p:cNvSpPr>
            <p:nvPr/>
          </p:nvSpPr>
          <p:spPr bwMode="auto">
            <a:xfrm>
              <a:off x="6872449"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6" name="file_317777">
              <a:extLst>
                <a:ext uri="{FF2B5EF4-FFF2-40B4-BE49-F238E27FC236}">
                  <a16:creationId xmlns:a16="http://schemas.microsoft.com/office/drawing/2014/main" id="{C3637861-BF23-4AA5-B002-E29160066EBE}"/>
                </a:ext>
              </a:extLst>
            </p:cNvPr>
            <p:cNvSpPr>
              <a:spLocks noChangeAspect="1"/>
            </p:cNvSpPr>
            <p:nvPr/>
          </p:nvSpPr>
          <p:spPr bwMode="auto">
            <a:xfrm>
              <a:off x="7619670"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7" name="file_317777">
              <a:extLst>
                <a:ext uri="{FF2B5EF4-FFF2-40B4-BE49-F238E27FC236}">
                  <a16:creationId xmlns:a16="http://schemas.microsoft.com/office/drawing/2014/main" id="{8146ABF5-851C-454C-8B12-4521E8D71ABE}"/>
                </a:ext>
              </a:extLst>
            </p:cNvPr>
            <p:cNvSpPr>
              <a:spLocks noChangeAspect="1"/>
            </p:cNvSpPr>
            <p:nvPr/>
          </p:nvSpPr>
          <p:spPr bwMode="auto">
            <a:xfrm>
              <a:off x="8366891"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8" name="file_317777">
              <a:extLst>
                <a:ext uri="{FF2B5EF4-FFF2-40B4-BE49-F238E27FC236}">
                  <a16:creationId xmlns:a16="http://schemas.microsoft.com/office/drawing/2014/main" id="{AD648CF7-CA20-44FE-AB93-66FD5E37E2A6}"/>
                </a:ext>
              </a:extLst>
            </p:cNvPr>
            <p:cNvSpPr>
              <a:spLocks noChangeAspect="1"/>
            </p:cNvSpPr>
            <p:nvPr/>
          </p:nvSpPr>
          <p:spPr bwMode="auto">
            <a:xfrm>
              <a:off x="9114112"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09" name="file_317777">
              <a:extLst>
                <a:ext uri="{FF2B5EF4-FFF2-40B4-BE49-F238E27FC236}">
                  <a16:creationId xmlns:a16="http://schemas.microsoft.com/office/drawing/2014/main" id="{04E76AC9-F688-4ED7-AA63-D66871E5FD3B}"/>
                </a:ext>
              </a:extLst>
            </p:cNvPr>
            <p:cNvSpPr>
              <a:spLocks noChangeAspect="1"/>
            </p:cNvSpPr>
            <p:nvPr/>
          </p:nvSpPr>
          <p:spPr bwMode="auto">
            <a:xfrm>
              <a:off x="9861333"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0" name="file_317777">
              <a:extLst>
                <a:ext uri="{FF2B5EF4-FFF2-40B4-BE49-F238E27FC236}">
                  <a16:creationId xmlns:a16="http://schemas.microsoft.com/office/drawing/2014/main" id="{4E99317E-0F37-41B3-B0E8-9AF877D787DF}"/>
                </a:ext>
              </a:extLst>
            </p:cNvPr>
            <p:cNvSpPr>
              <a:spLocks noChangeAspect="1"/>
            </p:cNvSpPr>
            <p:nvPr/>
          </p:nvSpPr>
          <p:spPr bwMode="auto">
            <a:xfrm>
              <a:off x="10608554"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1" name="file_317777">
              <a:extLst>
                <a:ext uri="{FF2B5EF4-FFF2-40B4-BE49-F238E27FC236}">
                  <a16:creationId xmlns:a16="http://schemas.microsoft.com/office/drawing/2014/main" id="{001AC063-1E78-45DD-8987-5810349750B8}"/>
                </a:ext>
              </a:extLst>
            </p:cNvPr>
            <p:cNvSpPr>
              <a:spLocks noChangeAspect="1"/>
            </p:cNvSpPr>
            <p:nvPr/>
          </p:nvSpPr>
          <p:spPr bwMode="auto">
            <a:xfrm>
              <a:off x="11355775" y="119934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grpSp>
        <p:nvGrpSpPr>
          <p:cNvPr id="112" name="组合 111">
            <a:extLst>
              <a:ext uri="{FF2B5EF4-FFF2-40B4-BE49-F238E27FC236}">
                <a16:creationId xmlns:a16="http://schemas.microsoft.com/office/drawing/2014/main" id="{FD7B5769-9F16-4A15-AB6E-B721F8C03DCE}"/>
              </a:ext>
            </a:extLst>
          </p:cNvPr>
          <p:cNvGrpSpPr/>
          <p:nvPr/>
        </p:nvGrpSpPr>
        <p:grpSpPr>
          <a:xfrm>
            <a:off x="-183844" y="3566126"/>
            <a:ext cx="12559689" cy="725466"/>
            <a:chOff x="165748" y="193507"/>
            <a:chExt cx="12559689" cy="725466"/>
          </a:xfrm>
        </p:grpSpPr>
        <p:sp>
          <p:nvSpPr>
            <p:cNvPr id="113" name="file_317777">
              <a:extLst>
                <a:ext uri="{FF2B5EF4-FFF2-40B4-BE49-F238E27FC236}">
                  <a16:creationId xmlns:a16="http://schemas.microsoft.com/office/drawing/2014/main" id="{A9464A65-69BE-4856-A159-B47ED2F6E951}"/>
                </a:ext>
              </a:extLst>
            </p:cNvPr>
            <p:cNvSpPr>
              <a:spLocks noChangeAspect="1"/>
            </p:cNvSpPr>
            <p:nvPr/>
          </p:nvSpPr>
          <p:spPr bwMode="auto">
            <a:xfrm>
              <a:off x="16574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4" name="file_317777">
              <a:extLst>
                <a:ext uri="{FF2B5EF4-FFF2-40B4-BE49-F238E27FC236}">
                  <a16:creationId xmlns:a16="http://schemas.microsoft.com/office/drawing/2014/main" id="{5A35E0C3-B171-4CDA-AEB8-953D5CA077D7}"/>
                </a:ext>
              </a:extLst>
            </p:cNvPr>
            <p:cNvSpPr>
              <a:spLocks noChangeAspect="1"/>
            </p:cNvSpPr>
            <p:nvPr/>
          </p:nvSpPr>
          <p:spPr bwMode="auto">
            <a:xfrm>
              <a:off x="91296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5" name="file_317777">
              <a:extLst>
                <a:ext uri="{FF2B5EF4-FFF2-40B4-BE49-F238E27FC236}">
                  <a16:creationId xmlns:a16="http://schemas.microsoft.com/office/drawing/2014/main" id="{1CD9FBC4-50F4-44C1-910D-EFA258E512B3}"/>
                </a:ext>
              </a:extLst>
            </p:cNvPr>
            <p:cNvSpPr>
              <a:spLocks noChangeAspect="1"/>
            </p:cNvSpPr>
            <p:nvPr/>
          </p:nvSpPr>
          <p:spPr bwMode="auto">
            <a:xfrm>
              <a:off x="166019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6" name="file_317777">
              <a:extLst>
                <a:ext uri="{FF2B5EF4-FFF2-40B4-BE49-F238E27FC236}">
                  <a16:creationId xmlns:a16="http://schemas.microsoft.com/office/drawing/2014/main" id="{A46F2254-169A-42AD-BA2B-2C0AAA5BD5CD}"/>
                </a:ext>
              </a:extLst>
            </p:cNvPr>
            <p:cNvSpPr>
              <a:spLocks noChangeAspect="1"/>
            </p:cNvSpPr>
            <p:nvPr/>
          </p:nvSpPr>
          <p:spPr bwMode="auto">
            <a:xfrm>
              <a:off x="240741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7" name="file_317777">
              <a:extLst>
                <a:ext uri="{FF2B5EF4-FFF2-40B4-BE49-F238E27FC236}">
                  <a16:creationId xmlns:a16="http://schemas.microsoft.com/office/drawing/2014/main" id="{401209F1-0926-4EF2-B65F-FF6F7B1067B5}"/>
                </a:ext>
              </a:extLst>
            </p:cNvPr>
            <p:cNvSpPr>
              <a:spLocks noChangeAspect="1"/>
            </p:cNvSpPr>
            <p:nvPr/>
          </p:nvSpPr>
          <p:spPr bwMode="auto">
            <a:xfrm>
              <a:off x="315463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8" name="file_317777">
              <a:extLst>
                <a:ext uri="{FF2B5EF4-FFF2-40B4-BE49-F238E27FC236}">
                  <a16:creationId xmlns:a16="http://schemas.microsoft.com/office/drawing/2014/main" id="{8CD6EED9-3C22-4924-9CC2-10276FE7964B}"/>
                </a:ext>
              </a:extLst>
            </p:cNvPr>
            <p:cNvSpPr>
              <a:spLocks noChangeAspect="1"/>
            </p:cNvSpPr>
            <p:nvPr/>
          </p:nvSpPr>
          <p:spPr bwMode="auto">
            <a:xfrm>
              <a:off x="390185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19" name="file_317777">
              <a:extLst>
                <a:ext uri="{FF2B5EF4-FFF2-40B4-BE49-F238E27FC236}">
                  <a16:creationId xmlns:a16="http://schemas.microsoft.com/office/drawing/2014/main" id="{267631F7-568B-4429-82AE-80478F72E64F}"/>
                </a:ext>
              </a:extLst>
            </p:cNvPr>
            <p:cNvSpPr>
              <a:spLocks noChangeAspect="1"/>
            </p:cNvSpPr>
            <p:nvPr/>
          </p:nvSpPr>
          <p:spPr bwMode="auto">
            <a:xfrm>
              <a:off x="4649074"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0" name="file_317777">
              <a:extLst>
                <a:ext uri="{FF2B5EF4-FFF2-40B4-BE49-F238E27FC236}">
                  <a16:creationId xmlns:a16="http://schemas.microsoft.com/office/drawing/2014/main" id="{DE7A2A84-C29C-4599-B80B-1256D884436E}"/>
                </a:ext>
              </a:extLst>
            </p:cNvPr>
            <p:cNvSpPr>
              <a:spLocks noChangeAspect="1"/>
            </p:cNvSpPr>
            <p:nvPr/>
          </p:nvSpPr>
          <p:spPr bwMode="auto">
            <a:xfrm>
              <a:off x="539629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1" name="file_317777">
              <a:extLst>
                <a:ext uri="{FF2B5EF4-FFF2-40B4-BE49-F238E27FC236}">
                  <a16:creationId xmlns:a16="http://schemas.microsoft.com/office/drawing/2014/main" id="{14AF7FD3-323C-4DAC-BA7D-1D94ABCA9911}"/>
                </a:ext>
              </a:extLst>
            </p:cNvPr>
            <p:cNvSpPr>
              <a:spLocks noChangeAspect="1"/>
            </p:cNvSpPr>
            <p:nvPr/>
          </p:nvSpPr>
          <p:spPr bwMode="auto">
            <a:xfrm>
              <a:off x="6143516"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2" name="file_317777">
              <a:extLst>
                <a:ext uri="{FF2B5EF4-FFF2-40B4-BE49-F238E27FC236}">
                  <a16:creationId xmlns:a16="http://schemas.microsoft.com/office/drawing/2014/main" id="{A5C007C5-80F9-47B4-A0D1-DE610403AAFE}"/>
                </a:ext>
              </a:extLst>
            </p:cNvPr>
            <p:cNvSpPr>
              <a:spLocks noChangeAspect="1"/>
            </p:cNvSpPr>
            <p:nvPr/>
          </p:nvSpPr>
          <p:spPr bwMode="auto">
            <a:xfrm>
              <a:off x="6890737"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3" name="file_317777">
              <a:extLst>
                <a:ext uri="{FF2B5EF4-FFF2-40B4-BE49-F238E27FC236}">
                  <a16:creationId xmlns:a16="http://schemas.microsoft.com/office/drawing/2014/main" id="{239AD271-37BF-4424-A7D9-AD38A6E1620C}"/>
                </a:ext>
              </a:extLst>
            </p:cNvPr>
            <p:cNvSpPr>
              <a:spLocks noChangeAspect="1"/>
            </p:cNvSpPr>
            <p:nvPr/>
          </p:nvSpPr>
          <p:spPr bwMode="auto">
            <a:xfrm>
              <a:off x="7637958"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4" name="file_317777">
              <a:extLst>
                <a:ext uri="{FF2B5EF4-FFF2-40B4-BE49-F238E27FC236}">
                  <a16:creationId xmlns:a16="http://schemas.microsoft.com/office/drawing/2014/main" id="{8CDFB7EE-5E7E-437F-8A9F-F9DF1DA538E5}"/>
                </a:ext>
              </a:extLst>
            </p:cNvPr>
            <p:cNvSpPr>
              <a:spLocks noChangeAspect="1"/>
            </p:cNvSpPr>
            <p:nvPr/>
          </p:nvSpPr>
          <p:spPr bwMode="auto">
            <a:xfrm>
              <a:off x="8385179"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5" name="file_317777">
              <a:extLst>
                <a:ext uri="{FF2B5EF4-FFF2-40B4-BE49-F238E27FC236}">
                  <a16:creationId xmlns:a16="http://schemas.microsoft.com/office/drawing/2014/main" id="{4A5001A6-8DCB-472B-A854-76F60D5CD5B0}"/>
                </a:ext>
              </a:extLst>
            </p:cNvPr>
            <p:cNvSpPr>
              <a:spLocks noChangeAspect="1"/>
            </p:cNvSpPr>
            <p:nvPr/>
          </p:nvSpPr>
          <p:spPr bwMode="auto">
            <a:xfrm>
              <a:off x="9132400"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6" name="file_317777">
              <a:extLst>
                <a:ext uri="{FF2B5EF4-FFF2-40B4-BE49-F238E27FC236}">
                  <a16:creationId xmlns:a16="http://schemas.microsoft.com/office/drawing/2014/main" id="{CFB55644-D463-40ED-8272-8FA4A1F29417}"/>
                </a:ext>
              </a:extLst>
            </p:cNvPr>
            <p:cNvSpPr>
              <a:spLocks noChangeAspect="1"/>
            </p:cNvSpPr>
            <p:nvPr/>
          </p:nvSpPr>
          <p:spPr bwMode="auto">
            <a:xfrm>
              <a:off x="9879621"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7" name="file_317777">
              <a:extLst>
                <a:ext uri="{FF2B5EF4-FFF2-40B4-BE49-F238E27FC236}">
                  <a16:creationId xmlns:a16="http://schemas.microsoft.com/office/drawing/2014/main" id="{5BD5C927-8492-4DD3-8212-4A384CA91AA0}"/>
                </a:ext>
              </a:extLst>
            </p:cNvPr>
            <p:cNvSpPr>
              <a:spLocks noChangeAspect="1"/>
            </p:cNvSpPr>
            <p:nvPr/>
          </p:nvSpPr>
          <p:spPr bwMode="auto">
            <a:xfrm>
              <a:off x="10626842"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8" name="file_317777">
              <a:extLst>
                <a:ext uri="{FF2B5EF4-FFF2-40B4-BE49-F238E27FC236}">
                  <a16:creationId xmlns:a16="http://schemas.microsoft.com/office/drawing/2014/main" id="{1A2FA0A5-7E93-4852-99C2-06AF4AD34BDA}"/>
                </a:ext>
              </a:extLst>
            </p:cNvPr>
            <p:cNvSpPr>
              <a:spLocks noChangeAspect="1"/>
            </p:cNvSpPr>
            <p:nvPr/>
          </p:nvSpPr>
          <p:spPr bwMode="auto">
            <a:xfrm>
              <a:off x="11374063"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sp>
          <p:nvSpPr>
            <p:cNvPr id="129" name="file_317777">
              <a:extLst>
                <a:ext uri="{FF2B5EF4-FFF2-40B4-BE49-F238E27FC236}">
                  <a16:creationId xmlns:a16="http://schemas.microsoft.com/office/drawing/2014/main" id="{8BD56B87-12E0-4315-B28F-98EE7241901C}"/>
                </a:ext>
              </a:extLst>
            </p:cNvPr>
            <p:cNvSpPr>
              <a:spLocks noChangeAspect="1"/>
            </p:cNvSpPr>
            <p:nvPr/>
          </p:nvSpPr>
          <p:spPr bwMode="auto">
            <a:xfrm>
              <a:off x="12121285" y="193507"/>
              <a:ext cx="604152" cy="725466"/>
            </a:xfrm>
            <a:custGeom>
              <a:avLst/>
              <a:gdLst>
                <a:gd name="connsiteX0" fmla="*/ 240584 w 455711"/>
                <a:gd name="connsiteY0" fmla="*/ 455006 h 606722"/>
                <a:gd name="connsiteX1" fmla="*/ 341791 w 455711"/>
                <a:gd name="connsiteY1" fmla="*/ 455006 h 606722"/>
                <a:gd name="connsiteX2" fmla="*/ 354520 w 455711"/>
                <a:gd name="connsiteY2" fmla="*/ 467637 h 606722"/>
                <a:gd name="connsiteX3" fmla="*/ 341791 w 455711"/>
                <a:gd name="connsiteY3" fmla="*/ 480268 h 606722"/>
                <a:gd name="connsiteX4" fmla="*/ 240584 w 455711"/>
                <a:gd name="connsiteY4" fmla="*/ 480268 h 606722"/>
                <a:gd name="connsiteX5" fmla="*/ 227855 w 455711"/>
                <a:gd name="connsiteY5" fmla="*/ 467637 h 606722"/>
                <a:gd name="connsiteX6" fmla="*/ 240584 w 455711"/>
                <a:gd name="connsiteY6" fmla="*/ 455006 h 606722"/>
                <a:gd name="connsiteX7" fmla="*/ 180938 w 455711"/>
                <a:gd name="connsiteY7" fmla="*/ 408204 h 606722"/>
                <a:gd name="connsiteX8" fmla="*/ 198560 w 455711"/>
                <a:gd name="connsiteY8" fmla="*/ 408204 h 606722"/>
                <a:gd name="connsiteX9" fmla="*/ 198827 w 455711"/>
                <a:gd name="connsiteY9" fmla="*/ 426069 h 606722"/>
                <a:gd name="connsiteX10" fmla="*/ 135549 w 455711"/>
                <a:gd name="connsiteY10" fmla="*/ 489263 h 606722"/>
                <a:gd name="connsiteX11" fmla="*/ 117660 w 455711"/>
                <a:gd name="connsiteY11" fmla="*/ 489263 h 606722"/>
                <a:gd name="connsiteX12" fmla="*/ 79657 w 455711"/>
                <a:gd name="connsiteY12" fmla="*/ 451311 h 606722"/>
                <a:gd name="connsiteX13" fmla="*/ 79657 w 455711"/>
                <a:gd name="connsiteY13" fmla="*/ 433802 h 606722"/>
                <a:gd name="connsiteX14" fmla="*/ 97546 w 455711"/>
                <a:gd name="connsiteY14" fmla="*/ 433446 h 606722"/>
                <a:gd name="connsiteX15" fmla="*/ 126649 w 455711"/>
                <a:gd name="connsiteY15" fmla="*/ 462421 h 606722"/>
                <a:gd name="connsiteX16" fmla="*/ 240584 w 455711"/>
                <a:gd name="connsiteY16" fmla="*/ 353886 h 606722"/>
                <a:gd name="connsiteX17" fmla="*/ 341791 w 455711"/>
                <a:gd name="connsiteY17" fmla="*/ 353886 h 606722"/>
                <a:gd name="connsiteX18" fmla="*/ 354520 w 455711"/>
                <a:gd name="connsiteY18" fmla="*/ 366508 h 606722"/>
                <a:gd name="connsiteX19" fmla="*/ 341791 w 455711"/>
                <a:gd name="connsiteY19" fmla="*/ 379219 h 606722"/>
                <a:gd name="connsiteX20" fmla="*/ 240584 w 455711"/>
                <a:gd name="connsiteY20" fmla="*/ 379219 h 606722"/>
                <a:gd name="connsiteX21" fmla="*/ 227855 w 455711"/>
                <a:gd name="connsiteY21" fmla="*/ 366508 h 606722"/>
                <a:gd name="connsiteX22" fmla="*/ 240584 w 455711"/>
                <a:gd name="connsiteY22" fmla="*/ 353886 h 606722"/>
                <a:gd name="connsiteX23" fmla="*/ 180938 w 455711"/>
                <a:gd name="connsiteY23" fmla="*/ 307083 h 606722"/>
                <a:gd name="connsiteX24" fmla="*/ 198560 w 455711"/>
                <a:gd name="connsiteY24" fmla="*/ 307083 h 606722"/>
                <a:gd name="connsiteX25" fmla="*/ 198827 w 455711"/>
                <a:gd name="connsiteY25" fmla="*/ 324948 h 606722"/>
                <a:gd name="connsiteX26" fmla="*/ 135549 w 455711"/>
                <a:gd name="connsiteY26" fmla="*/ 388142 h 606722"/>
                <a:gd name="connsiteX27" fmla="*/ 117660 w 455711"/>
                <a:gd name="connsiteY27" fmla="*/ 388142 h 606722"/>
                <a:gd name="connsiteX28" fmla="*/ 79657 w 455711"/>
                <a:gd name="connsiteY28" fmla="*/ 350279 h 606722"/>
                <a:gd name="connsiteX29" fmla="*/ 79657 w 455711"/>
                <a:gd name="connsiteY29" fmla="*/ 332681 h 606722"/>
                <a:gd name="connsiteX30" fmla="*/ 97546 w 455711"/>
                <a:gd name="connsiteY30" fmla="*/ 332325 h 606722"/>
                <a:gd name="connsiteX31" fmla="*/ 126649 w 455711"/>
                <a:gd name="connsiteY31" fmla="*/ 361389 h 606722"/>
                <a:gd name="connsiteX32" fmla="*/ 240584 w 455711"/>
                <a:gd name="connsiteY32" fmla="*/ 252766 h 606722"/>
                <a:gd name="connsiteX33" fmla="*/ 341791 w 455711"/>
                <a:gd name="connsiteY33" fmla="*/ 252766 h 606722"/>
                <a:gd name="connsiteX34" fmla="*/ 354520 w 455711"/>
                <a:gd name="connsiteY34" fmla="*/ 265477 h 606722"/>
                <a:gd name="connsiteX35" fmla="*/ 341791 w 455711"/>
                <a:gd name="connsiteY35" fmla="*/ 278099 h 606722"/>
                <a:gd name="connsiteX36" fmla="*/ 240584 w 455711"/>
                <a:gd name="connsiteY36" fmla="*/ 278099 h 606722"/>
                <a:gd name="connsiteX37" fmla="*/ 227855 w 455711"/>
                <a:gd name="connsiteY37" fmla="*/ 265477 h 606722"/>
                <a:gd name="connsiteX38" fmla="*/ 240584 w 455711"/>
                <a:gd name="connsiteY38" fmla="*/ 252766 h 606722"/>
                <a:gd name="connsiteX39" fmla="*/ 180938 w 455711"/>
                <a:gd name="connsiteY39" fmla="*/ 205892 h 606722"/>
                <a:gd name="connsiteX40" fmla="*/ 198560 w 455711"/>
                <a:gd name="connsiteY40" fmla="*/ 205892 h 606722"/>
                <a:gd name="connsiteX41" fmla="*/ 198827 w 455711"/>
                <a:gd name="connsiteY41" fmla="*/ 223757 h 606722"/>
                <a:gd name="connsiteX42" fmla="*/ 135549 w 455711"/>
                <a:gd name="connsiteY42" fmla="*/ 286951 h 606722"/>
                <a:gd name="connsiteX43" fmla="*/ 117660 w 455711"/>
                <a:gd name="connsiteY43" fmla="*/ 286951 h 606722"/>
                <a:gd name="connsiteX44" fmla="*/ 79657 w 455711"/>
                <a:gd name="connsiteY44" fmla="*/ 249088 h 606722"/>
                <a:gd name="connsiteX45" fmla="*/ 79657 w 455711"/>
                <a:gd name="connsiteY45" fmla="*/ 231490 h 606722"/>
                <a:gd name="connsiteX46" fmla="*/ 97546 w 455711"/>
                <a:gd name="connsiteY46" fmla="*/ 231223 h 606722"/>
                <a:gd name="connsiteX47" fmla="*/ 126649 w 455711"/>
                <a:gd name="connsiteY47" fmla="*/ 260198 h 606722"/>
                <a:gd name="connsiteX48" fmla="*/ 303867 w 455711"/>
                <a:gd name="connsiteY48" fmla="*/ 43191 h 606722"/>
                <a:gd name="connsiteX49" fmla="*/ 303867 w 455711"/>
                <a:gd name="connsiteY49" fmla="*/ 151702 h 606722"/>
                <a:gd name="connsiteX50" fmla="*/ 412543 w 455711"/>
                <a:gd name="connsiteY50" fmla="*/ 151702 h 606722"/>
                <a:gd name="connsiteX51" fmla="*/ 25366 w 455711"/>
                <a:gd name="connsiteY51" fmla="*/ 25239 h 606722"/>
                <a:gd name="connsiteX52" fmla="*/ 25366 w 455711"/>
                <a:gd name="connsiteY52" fmla="*/ 581394 h 606722"/>
                <a:gd name="connsiteX53" fmla="*/ 430434 w 455711"/>
                <a:gd name="connsiteY53" fmla="*/ 581394 h 606722"/>
                <a:gd name="connsiteX54" fmla="*/ 430434 w 455711"/>
                <a:gd name="connsiteY54" fmla="*/ 176942 h 606722"/>
                <a:gd name="connsiteX55" fmla="*/ 291139 w 455711"/>
                <a:gd name="connsiteY55" fmla="*/ 176942 h 606722"/>
                <a:gd name="connsiteX56" fmla="*/ 278500 w 455711"/>
                <a:gd name="connsiteY56" fmla="*/ 164322 h 606722"/>
                <a:gd name="connsiteX57" fmla="*/ 278500 w 455711"/>
                <a:gd name="connsiteY57" fmla="*/ 25239 h 606722"/>
                <a:gd name="connsiteX58" fmla="*/ 12728 w 455711"/>
                <a:gd name="connsiteY58" fmla="*/ 0 h 606722"/>
                <a:gd name="connsiteX59" fmla="*/ 291139 w 455711"/>
                <a:gd name="connsiteY59" fmla="*/ 0 h 606722"/>
                <a:gd name="connsiteX60" fmla="*/ 300129 w 455711"/>
                <a:gd name="connsiteY60" fmla="*/ 3732 h 606722"/>
                <a:gd name="connsiteX61" fmla="*/ 452062 w 455711"/>
                <a:gd name="connsiteY61" fmla="*/ 155346 h 606722"/>
                <a:gd name="connsiteX62" fmla="*/ 454732 w 455711"/>
                <a:gd name="connsiteY62" fmla="*/ 159434 h 606722"/>
                <a:gd name="connsiteX63" fmla="*/ 455711 w 455711"/>
                <a:gd name="connsiteY63" fmla="*/ 164322 h 606722"/>
                <a:gd name="connsiteX64" fmla="*/ 455711 w 455711"/>
                <a:gd name="connsiteY64" fmla="*/ 594014 h 606722"/>
                <a:gd name="connsiteX65" fmla="*/ 443072 w 455711"/>
                <a:gd name="connsiteY65" fmla="*/ 606722 h 606722"/>
                <a:gd name="connsiteX66" fmla="*/ 12728 w 455711"/>
                <a:gd name="connsiteY66" fmla="*/ 606722 h 606722"/>
                <a:gd name="connsiteX67" fmla="*/ 0 w 455711"/>
                <a:gd name="connsiteY67" fmla="*/ 594014 h 606722"/>
                <a:gd name="connsiteX68" fmla="*/ 0 w 455711"/>
                <a:gd name="connsiteY68" fmla="*/ 12619 h 606722"/>
                <a:gd name="connsiteX69" fmla="*/ 12728 w 455711"/>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5711" h="606722">
                  <a:moveTo>
                    <a:pt x="240584" y="455006"/>
                  </a:moveTo>
                  <a:lnTo>
                    <a:pt x="341791" y="455006"/>
                  </a:lnTo>
                  <a:cubicBezTo>
                    <a:pt x="348823" y="455006"/>
                    <a:pt x="354520" y="460699"/>
                    <a:pt x="354520" y="467637"/>
                  </a:cubicBezTo>
                  <a:cubicBezTo>
                    <a:pt x="354520" y="474664"/>
                    <a:pt x="348823" y="480268"/>
                    <a:pt x="341791" y="480268"/>
                  </a:cubicBezTo>
                  <a:lnTo>
                    <a:pt x="240584" y="480268"/>
                  </a:lnTo>
                  <a:cubicBezTo>
                    <a:pt x="233552" y="480268"/>
                    <a:pt x="227855" y="474664"/>
                    <a:pt x="227855" y="467637"/>
                  </a:cubicBezTo>
                  <a:cubicBezTo>
                    <a:pt x="227855" y="460699"/>
                    <a:pt x="233552" y="455006"/>
                    <a:pt x="240584" y="455006"/>
                  </a:cubicBezTo>
                  <a:close/>
                  <a:moveTo>
                    <a:pt x="180938" y="408204"/>
                  </a:moveTo>
                  <a:cubicBezTo>
                    <a:pt x="185833" y="403493"/>
                    <a:pt x="193665" y="403493"/>
                    <a:pt x="198560" y="408204"/>
                  </a:cubicBezTo>
                  <a:cubicBezTo>
                    <a:pt x="203544" y="413003"/>
                    <a:pt x="203722" y="421003"/>
                    <a:pt x="198827" y="426069"/>
                  </a:cubicBezTo>
                  <a:lnTo>
                    <a:pt x="135549" y="489263"/>
                  </a:lnTo>
                  <a:cubicBezTo>
                    <a:pt x="130654" y="494240"/>
                    <a:pt x="122644" y="494240"/>
                    <a:pt x="117660" y="489263"/>
                  </a:cubicBezTo>
                  <a:lnTo>
                    <a:pt x="79657" y="451311"/>
                  </a:lnTo>
                  <a:cubicBezTo>
                    <a:pt x="74940" y="446423"/>
                    <a:pt x="74940" y="438690"/>
                    <a:pt x="79657" y="433802"/>
                  </a:cubicBezTo>
                  <a:cubicBezTo>
                    <a:pt x="84552" y="428735"/>
                    <a:pt x="92562" y="428646"/>
                    <a:pt x="97546" y="433446"/>
                  </a:cubicBezTo>
                  <a:lnTo>
                    <a:pt x="126649" y="462421"/>
                  </a:lnTo>
                  <a:close/>
                  <a:moveTo>
                    <a:pt x="240584" y="353886"/>
                  </a:moveTo>
                  <a:lnTo>
                    <a:pt x="341791" y="353886"/>
                  </a:lnTo>
                  <a:cubicBezTo>
                    <a:pt x="348823" y="353886"/>
                    <a:pt x="354520" y="359575"/>
                    <a:pt x="354520" y="366508"/>
                  </a:cubicBezTo>
                  <a:cubicBezTo>
                    <a:pt x="354520" y="373530"/>
                    <a:pt x="348823" y="379219"/>
                    <a:pt x="341791" y="379219"/>
                  </a:cubicBezTo>
                  <a:lnTo>
                    <a:pt x="240584" y="379219"/>
                  </a:lnTo>
                  <a:cubicBezTo>
                    <a:pt x="233552" y="379219"/>
                    <a:pt x="227855" y="373530"/>
                    <a:pt x="227855" y="366508"/>
                  </a:cubicBezTo>
                  <a:cubicBezTo>
                    <a:pt x="227855" y="359575"/>
                    <a:pt x="233552" y="353886"/>
                    <a:pt x="240584" y="353886"/>
                  </a:cubicBezTo>
                  <a:close/>
                  <a:moveTo>
                    <a:pt x="180938" y="307083"/>
                  </a:moveTo>
                  <a:cubicBezTo>
                    <a:pt x="185833" y="302373"/>
                    <a:pt x="193665" y="302373"/>
                    <a:pt x="198560" y="307083"/>
                  </a:cubicBezTo>
                  <a:cubicBezTo>
                    <a:pt x="203544" y="311972"/>
                    <a:pt x="203722" y="319971"/>
                    <a:pt x="198827" y="324948"/>
                  </a:cubicBezTo>
                  <a:lnTo>
                    <a:pt x="135549" y="388142"/>
                  </a:lnTo>
                  <a:cubicBezTo>
                    <a:pt x="130654" y="393120"/>
                    <a:pt x="122644" y="393120"/>
                    <a:pt x="117660" y="388142"/>
                  </a:cubicBezTo>
                  <a:lnTo>
                    <a:pt x="79657" y="350279"/>
                  </a:lnTo>
                  <a:cubicBezTo>
                    <a:pt x="74940" y="345302"/>
                    <a:pt x="74940" y="337569"/>
                    <a:pt x="79657" y="332681"/>
                  </a:cubicBezTo>
                  <a:cubicBezTo>
                    <a:pt x="84552" y="327615"/>
                    <a:pt x="92562" y="327526"/>
                    <a:pt x="97546" y="332325"/>
                  </a:cubicBezTo>
                  <a:lnTo>
                    <a:pt x="126649" y="361389"/>
                  </a:lnTo>
                  <a:close/>
                  <a:moveTo>
                    <a:pt x="240584" y="252766"/>
                  </a:moveTo>
                  <a:lnTo>
                    <a:pt x="341791" y="252766"/>
                  </a:lnTo>
                  <a:cubicBezTo>
                    <a:pt x="348823" y="252766"/>
                    <a:pt x="354520" y="258455"/>
                    <a:pt x="354520" y="265477"/>
                  </a:cubicBezTo>
                  <a:cubicBezTo>
                    <a:pt x="354520" y="272410"/>
                    <a:pt x="348823" y="278099"/>
                    <a:pt x="341791" y="278099"/>
                  </a:cubicBezTo>
                  <a:lnTo>
                    <a:pt x="240584" y="278099"/>
                  </a:lnTo>
                  <a:cubicBezTo>
                    <a:pt x="233552" y="278099"/>
                    <a:pt x="227855" y="272410"/>
                    <a:pt x="227855" y="265477"/>
                  </a:cubicBezTo>
                  <a:cubicBezTo>
                    <a:pt x="227855" y="258455"/>
                    <a:pt x="233552" y="252766"/>
                    <a:pt x="240584" y="252766"/>
                  </a:cubicBezTo>
                  <a:close/>
                  <a:moveTo>
                    <a:pt x="180938" y="205892"/>
                  </a:moveTo>
                  <a:cubicBezTo>
                    <a:pt x="185833" y="201182"/>
                    <a:pt x="193665" y="201182"/>
                    <a:pt x="198560" y="205892"/>
                  </a:cubicBezTo>
                  <a:cubicBezTo>
                    <a:pt x="203544" y="210781"/>
                    <a:pt x="203722" y="218780"/>
                    <a:pt x="198827" y="223757"/>
                  </a:cubicBezTo>
                  <a:lnTo>
                    <a:pt x="135549" y="286951"/>
                  </a:lnTo>
                  <a:cubicBezTo>
                    <a:pt x="130654" y="291929"/>
                    <a:pt x="122644" y="291929"/>
                    <a:pt x="117660" y="286951"/>
                  </a:cubicBezTo>
                  <a:lnTo>
                    <a:pt x="79657" y="249088"/>
                  </a:lnTo>
                  <a:cubicBezTo>
                    <a:pt x="74940" y="244200"/>
                    <a:pt x="74940" y="236378"/>
                    <a:pt x="79657" y="231490"/>
                  </a:cubicBezTo>
                  <a:cubicBezTo>
                    <a:pt x="84552" y="226513"/>
                    <a:pt x="92562" y="226335"/>
                    <a:pt x="97546" y="231223"/>
                  </a:cubicBezTo>
                  <a:lnTo>
                    <a:pt x="126649" y="260198"/>
                  </a:lnTo>
                  <a:close/>
                  <a:moveTo>
                    <a:pt x="303867" y="43191"/>
                  </a:moveTo>
                  <a:lnTo>
                    <a:pt x="303867" y="151702"/>
                  </a:lnTo>
                  <a:lnTo>
                    <a:pt x="412543" y="151702"/>
                  </a:lnTo>
                  <a:close/>
                  <a:moveTo>
                    <a:pt x="25366" y="25239"/>
                  </a:moveTo>
                  <a:lnTo>
                    <a:pt x="25366" y="581394"/>
                  </a:lnTo>
                  <a:lnTo>
                    <a:pt x="430434" y="581394"/>
                  </a:lnTo>
                  <a:lnTo>
                    <a:pt x="430434" y="176942"/>
                  </a:lnTo>
                  <a:lnTo>
                    <a:pt x="291139" y="176942"/>
                  </a:lnTo>
                  <a:cubicBezTo>
                    <a:pt x="284197" y="176942"/>
                    <a:pt x="278500" y="171254"/>
                    <a:pt x="278500" y="164322"/>
                  </a:cubicBezTo>
                  <a:lnTo>
                    <a:pt x="278500" y="25239"/>
                  </a:lnTo>
                  <a:close/>
                  <a:moveTo>
                    <a:pt x="12728" y="0"/>
                  </a:moveTo>
                  <a:lnTo>
                    <a:pt x="291139" y="0"/>
                  </a:lnTo>
                  <a:cubicBezTo>
                    <a:pt x="294521" y="0"/>
                    <a:pt x="297725" y="1333"/>
                    <a:pt x="300129" y="3732"/>
                  </a:cubicBezTo>
                  <a:lnTo>
                    <a:pt x="452062" y="155346"/>
                  </a:lnTo>
                  <a:cubicBezTo>
                    <a:pt x="453219" y="156502"/>
                    <a:pt x="454109" y="157923"/>
                    <a:pt x="454732" y="159434"/>
                  </a:cubicBezTo>
                  <a:cubicBezTo>
                    <a:pt x="455444" y="160945"/>
                    <a:pt x="455711" y="162634"/>
                    <a:pt x="455711" y="164322"/>
                  </a:cubicBezTo>
                  <a:lnTo>
                    <a:pt x="455711" y="594014"/>
                  </a:lnTo>
                  <a:cubicBezTo>
                    <a:pt x="455711" y="601034"/>
                    <a:pt x="450104" y="606722"/>
                    <a:pt x="443072" y="606722"/>
                  </a:cubicBezTo>
                  <a:lnTo>
                    <a:pt x="12728" y="606722"/>
                  </a:lnTo>
                  <a:cubicBezTo>
                    <a:pt x="5696" y="606722"/>
                    <a:pt x="0" y="601034"/>
                    <a:pt x="0" y="594014"/>
                  </a:cubicBezTo>
                  <a:lnTo>
                    <a:pt x="0" y="12619"/>
                  </a:lnTo>
                  <a:cubicBezTo>
                    <a:pt x="0" y="5687"/>
                    <a:pt x="5696" y="0"/>
                    <a:pt x="12728" y="0"/>
                  </a:cubicBezTo>
                  <a:close/>
                </a:path>
              </a:pathLst>
            </a:custGeom>
            <a:solidFill>
              <a:srgbClr val="F2F2F2">
                <a:alpha val="14902"/>
              </a:srgbClr>
            </a:solidFill>
            <a:ln>
              <a:noFill/>
            </a:ln>
          </p:spPr>
          <p:txBody>
            <a:bodyPr/>
            <a:lstStyle/>
            <a:p>
              <a:endParaRPr lang="zh-CN" altLang="en-US"/>
            </a:p>
          </p:txBody>
        </p:sp>
      </p:grpSp>
      <p:sp>
        <p:nvSpPr>
          <p:cNvPr id="132" name="iconfont-10187-1838937">
            <a:extLst>
              <a:ext uri="{FF2B5EF4-FFF2-40B4-BE49-F238E27FC236}">
                <a16:creationId xmlns:a16="http://schemas.microsoft.com/office/drawing/2014/main" id="{B39DD8A4-91EF-48AB-A6E7-240BB883382C}"/>
              </a:ext>
            </a:extLst>
          </p:cNvPr>
          <p:cNvSpPr>
            <a:spLocks noChangeAspect="1"/>
          </p:cNvSpPr>
          <p:nvPr/>
        </p:nvSpPr>
        <p:spPr bwMode="auto">
          <a:xfrm>
            <a:off x="8537393" y="301752"/>
            <a:ext cx="3459039" cy="3904489"/>
          </a:xfrm>
          <a:custGeom>
            <a:avLst/>
            <a:gdLst>
              <a:gd name="connsiteX0" fmla="*/ 109747 w 507473"/>
              <a:gd name="connsiteY0" fmla="*/ 396276 h 548677"/>
              <a:gd name="connsiteX1" fmla="*/ 196599 w 507473"/>
              <a:gd name="connsiteY1" fmla="*/ 396276 h 548677"/>
              <a:gd name="connsiteX2" fmla="*/ 213360 w 507473"/>
              <a:gd name="connsiteY2" fmla="*/ 411518 h 548677"/>
              <a:gd name="connsiteX3" fmla="*/ 196599 w 507473"/>
              <a:gd name="connsiteY3" fmla="*/ 426760 h 548677"/>
              <a:gd name="connsiteX4" fmla="*/ 109747 w 507473"/>
              <a:gd name="connsiteY4" fmla="*/ 426760 h 548677"/>
              <a:gd name="connsiteX5" fmla="*/ 92986 w 507473"/>
              <a:gd name="connsiteY5" fmla="*/ 411518 h 548677"/>
              <a:gd name="connsiteX6" fmla="*/ 109747 w 507473"/>
              <a:gd name="connsiteY6" fmla="*/ 396276 h 548677"/>
              <a:gd name="connsiteX7" fmla="*/ 365794 w 507473"/>
              <a:gd name="connsiteY7" fmla="*/ 335316 h 548677"/>
              <a:gd name="connsiteX8" fmla="*/ 304857 w 507473"/>
              <a:gd name="connsiteY8" fmla="*/ 396263 h 548677"/>
              <a:gd name="connsiteX9" fmla="*/ 365794 w 507473"/>
              <a:gd name="connsiteY9" fmla="*/ 457210 h 548677"/>
              <a:gd name="connsiteX10" fmla="*/ 426732 w 507473"/>
              <a:gd name="connsiteY10" fmla="*/ 396263 h 548677"/>
              <a:gd name="connsiteX11" fmla="*/ 365794 w 507473"/>
              <a:gd name="connsiteY11" fmla="*/ 335316 h 548677"/>
              <a:gd name="connsiteX12" fmla="*/ 365794 w 507473"/>
              <a:gd name="connsiteY12" fmla="*/ 304843 h 548677"/>
              <a:gd name="connsiteX13" fmla="*/ 457200 w 507473"/>
              <a:gd name="connsiteY13" fmla="*/ 396263 h 548677"/>
              <a:gd name="connsiteX14" fmla="*/ 440443 w 507473"/>
              <a:gd name="connsiteY14" fmla="*/ 449591 h 548677"/>
              <a:gd name="connsiteX15" fmla="*/ 502904 w 507473"/>
              <a:gd name="connsiteY15" fmla="*/ 512062 h 548677"/>
              <a:gd name="connsiteX16" fmla="*/ 502904 w 507473"/>
              <a:gd name="connsiteY16" fmla="*/ 533393 h 548677"/>
              <a:gd name="connsiteX17" fmla="*/ 492239 w 507473"/>
              <a:gd name="connsiteY17" fmla="*/ 537964 h 548677"/>
              <a:gd name="connsiteX18" fmla="*/ 481575 w 507473"/>
              <a:gd name="connsiteY18" fmla="*/ 533393 h 548677"/>
              <a:gd name="connsiteX19" fmla="*/ 419115 w 507473"/>
              <a:gd name="connsiteY19" fmla="*/ 470923 h 548677"/>
              <a:gd name="connsiteX20" fmla="*/ 365794 w 507473"/>
              <a:gd name="connsiteY20" fmla="*/ 487683 h 548677"/>
              <a:gd name="connsiteX21" fmla="*/ 274388 w 507473"/>
              <a:gd name="connsiteY21" fmla="*/ 396263 h 548677"/>
              <a:gd name="connsiteX22" fmla="*/ 365794 w 507473"/>
              <a:gd name="connsiteY22" fmla="*/ 304843 h 548677"/>
              <a:gd name="connsiteX23" fmla="*/ 109747 w 507473"/>
              <a:gd name="connsiteY23" fmla="*/ 304823 h 548677"/>
              <a:gd name="connsiteX24" fmla="*/ 196599 w 507473"/>
              <a:gd name="connsiteY24" fmla="*/ 304823 h 548677"/>
              <a:gd name="connsiteX25" fmla="*/ 213360 w 507473"/>
              <a:gd name="connsiteY25" fmla="*/ 320065 h 548677"/>
              <a:gd name="connsiteX26" fmla="*/ 196599 w 507473"/>
              <a:gd name="connsiteY26" fmla="*/ 335307 h 548677"/>
              <a:gd name="connsiteX27" fmla="*/ 109747 w 507473"/>
              <a:gd name="connsiteY27" fmla="*/ 335307 h 548677"/>
              <a:gd name="connsiteX28" fmla="*/ 92986 w 507473"/>
              <a:gd name="connsiteY28" fmla="*/ 320065 h 548677"/>
              <a:gd name="connsiteX29" fmla="*/ 109747 w 507473"/>
              <a:gd name="connsiteY29" fmla="*/ 304823 h 548677"/>
              <a:gd name="connsiteX30" fmla="*/ 106700 w 507473"/>
              <a:gd name="connsiteY30" fmla="*/ 213370 h 548677"/>
              <a:gd name="connsiteX31" fmla="*/ 380969 w 507473"/>
              <a:gd name="connsiteY31" fmla="*/ 213370 h 548677"/>
              <a:gd name="connsiteX32" fmla="*/ 396206 w 507473"/>
              <a:gd name="connsiteY32" fmla="*/ 228612 h 548677"/>
              <a:gd name="connsiteX33" fmla="*/ 380969 w 507473"/>
              <a:gd name="connsiteY33" fmla="*/ 243854 h 548677"/>
              <a:gd name="connsiteX34" fmla="*/ 106700 w 507473"/>
              <a:gd name="connsiteY34" fmla="*/ 243854 h 548677"/>
              <a:gd name="connsiteX35" fmla="*/ 91463 w 507473"/>
              <a:gd name="connsiteY35" fmla="*/ 228612 h 548677"/>
              <a:gd name="connsiteX36" fmla="*/ 106700 w 507473"/>
              <a:gd name="connsiteY36" fmla="*/ 213370 h 548677"/>
              <a:gd name="connsiteX37" fmla="*/ 106700 w 507473"/>
              <a:gd name="connsiteY37" fmla="*/ 121917 h 548677"/>
              <a:gd name="connsiteX38" fmla="*/ 380969 w 507473"/>
              <a:gd name="connsiteY38" fmla="*/ 121917 h 548677"/>
              <a:gd name="connsiteX39" fmla="*/ 396206 w 507473"/>
              <a:gd name="connsiteY39" fmla="*/ 137159 h 548677"/>
              <a:gd name="connsiteX40" fmla="*/ 380969 w 507473"/>
              <a:gd name="connsiteY40" fmla="*/ 152401 h 548677"/>
              <a:gd name="connsiteX41" fmla="*/ 106700 w 507473"/>
              <a:gd name="connsiteY41" fmla="*/ 152401 h 548677"/>
              <a:gd name="connsiteX42" fmla="*/ 91463 w 507473"/>
              <a:gd name="connsiteY42" fmla="*/ 137159 h 548677"/>
              <a:gd name="connsiteX43" fmla="*/ 106700 w 507473"/>
              <a:gd name="connsiteY43" fmla="*/ 121917 h 548677"/>
              <a:gd name="connsiteX44" fmla="*/ 15239 w 507473"/>
              <a:gd name="connsiteY44" fmla="*/ 0 h 548677"/>
              <a:gd name="connsiteX45" fmla="*/ 472430 w 507473"/>
              <a:gd name="connsiteY45" fmla="*/ 0 h 548677"/>
              <a:gd name="connsiteX46" fmla="*/ 487669 w 507473"/>
              <a:gd name="connsiteY46" fmla="*/ 15241 h 548677"/>
              <a:gd name="connsiteX47" fmla="*/ 487669 w 507473"/>
              <a:gd name="connsiteY47" fmla="*/ 259097 h 548677"/>
              <a:gd name="connsiteX48" fmla="*/ 472430 w 507473"/>
              <a:gd name="connsiteY48" fmla="*/ 274339 h 548677"/>
              <a:gd name="connsiteX49" fmla="*/ 457190 w 507473"/>
              <a:gd name="connsiteY49" fmla="*/ 259097 h 548677"/>
              <a:gd name="connsiteX50" fmla="*/ 457190 w 507473"/>
              <a:gd name="connsiteY50" fmla="*/ 30482 h 548677"/>
              <a:gd name="connsiteX51" fmla="*/ 30479 w 507473"/>
              <a:gd name="connsiteY51" fmla="*/ 30482 h 548677"/>
              <a:gd name="connsiteX52" fmla="*/ 30479 w 507473"/>
              <a:gd name="connsiteY52" fmla="*/ 518195 h 548677"/>
              <a:gd name="connsiteX53" fmla="*/ 243834 w 507473"/>
              <a:gd name="connsiteY53" fmla="*/ 518195 h 548677"/>
              <a:gd name="connsiteX54" fmla="*/ 259074 w 507473"/>
              <a:gd name="connsiteY54" fmla="*/ 533436 h 548677"/>
              <a:gd name="connsiteX55" fmla="*/ 243834 w 507473"/>
              <a:gd name="connsiteY55" fmla="*/ 548677 h 548677"/>
              <a:gd name="connsiteX56" fmla="*/ 15239 w 507473"/>
              <a:gd name="connsiteY56" fmla="*/ 548677 h 548677"/>
              <a:gd name="connsiteX57" fmla="*/ 0 w 507473"/>
              <a:gd name="connsiteY57" fmla="*/ 533436 h 548677"/>
              <a:gd name="connsiteX58" fmla="*/ 0 w 507473"/>
              <a:gd name="connsiteY58" fmla="*/ 15241 h 548677"/>
              <a:gd name="connsiteX59" fmla="*/ 15239 w 507473"/>
              <a:gd name="connsiteY59" fmla="*/ 0 h 54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07473" h="548677">
                <a:moveTo>
                  <a:pt x="109747" y="396276"/>
                </a:moveTo>
                <a:lnTo>
                  <a:pt x="196599" y="396276"/>
                </a:lnTo>
                <a:cubicBezTo>
                  <a:pt x="205741" y="396276"/>
                  <a:pt x="213360" y="402373"/>
                  <a:pt x="213360" y="411518"/>
                </a:cubicBezTo>
                <a:cubicBezTo>
                  <a:pt x="213360" y="420663"/>
                  <a:pt x="205741" y="426760"/>
                  <a:pt x="196599" y="426760"/>
                </a:cubicBezTo>
                <a:lnTo>
                  <a:pt x="109747" y="426760"/>
                </a:lnTo>
                <a:cubicBezTo>
                  <a:pt x="100605" y="426760"/>
                  <a:pt x="92986" y="420663"/>
                  <a:pt x="92986" y="411518"/>
                </a:cubicBezTo>
                <a:cubicBezTo>
                  <a:pt x="92986" y="402373"/>
                  <a:pt x="100605" y="396276"/>
                  <a:pt x="109747" y="396276"/>
                </a:cubicBezTo>
                <a:close/>
                <a:moveTo>
                  <a:pt x="365794" y="335316"/>
                </a:moveTo>
                <a:cubicBezTo>
                  <a:pt x="332279" y="335316"/>
                  <a:pt x="304857" y="362742"/>
                  <a:pt x="304857" y="396263"/>
                </a:cubicBezTo>
                <a:cubicBezTo>
                  <a:pt x="304857" y="429784"/>
                  <a:pt x="332279" y="457210"/>
                  <a:pt x="365794" y="457210"/>
                </a:cubicBezTo>
                <a:cubicBezTo>
                  <a:pt x="399310" y="457210"/>
                  <a:pt x="426732" y="429784"/>
                  <a:pt x="426732" y="396263"/>
                </a:cubicBezTo>
                <a:cubicBezTo>
                  <a:pt x="426732" y="362742"/>
                  <a:pt x="399310" y="335316"/>
                  <a:pt x="365794" y="335316"/>
                </a:cubicBezTo>
                <a:close/>
                <a:moveTo>
                  <a:pt x="365794" y="304843"/>
                </a:moveTo>
                <a:cubicBezTo>
                  <a:pt x="416068" y="304843"/>
                  <a:pt x="457200" y="345982"/>
                  <a:pt x="457200" y="396263"/>
                </a:cubicBezTo>
                <a:cubicBezTo>
                  <a:pt x="457200" y="416071"/>
                  <a:pt x="451107" y="434355"/>
                  <a:pt x="440443" y="449591"/>
                </a:cubicBezTo>
                <a:lnTo>
                  <a:pt x="502904" y="512062"/>
                </a:lnTo>
                <a:cubicBezTo>
                  <a:pt x="508997" y="518156"/>
                  <a:pt x="508997" y="527298"/>
                  <a:pt x="502904" y="533393"/>
                </a:cubicBezTo>
                <a:cubicBezTo>
                  <a:pt x="499857" y="536440"/>
                  <a:pt x="495286" y="537964"/>
                  <a:pt x="492239" y="537964"/>
                </a:cubicBezTo>
                <a:cubicBezTo>
                  <a:pt x="489193" y="537964"/>
                  <a:pt x="484622" y="536440"/>
                  <a:pt x="481575" y="533393"/>
                </a:cubicBezTo>
                <a:lnTo>
                  <a:pt x="419115" y="470923"/>
                </a:lnTo>
                <a:cubicBezTo>
                  <a:pt x="403880" y="481588"/>
                  <a:pt x="385599" y="487683"/>
                  <a:pt x="365794" y="487683"/>
                </a:cubicBezTo>
                <a:cubicBezTo>
                  <a:pt x="315521" y="487683"/>
                  <a:pt x="274388" y="446544"/>
                  <a:pt x="274388" y="396263"/>
                </a:cubicBezTo>
                <a:cubicBezTo>
                  <a:pt x="274388" y="345982"/>
                  <a:pt x="315521" y="304843"/>
                  <a:pt x="365794" y="304843"/>
                </a:cubicBezTo>
                <a:close/>
                <a:moveTo>
                  <a:pt x="109747" y="304823"/>
                </a:moveTo>
                <a:lnTo>
                  <a:pt x="196599" y="304823"/>
                </a:lnTo>
                <a:cubicBezTo>
                  <a:pt x="205741" y="304823"/>
                  <a:pt x="213360" y="310920"/>
                  <a:pt x="213360" y="320065"/>
                </a:cubicBezTo>
                <a:cubicBezTo>
                  <a:pt x="213360" y="329210"/>
                  <a:pt x="205741" y="335307"/>
                  <a:pt x="196599" y="335307"/>
                </a:cubicBezTo>
                <a:lnTo>
                  <a:pt x="109747" y="335307"/>
                </a:lnTo>
                <a:cubicBezTo>
                  <a:pt x="100605" y="335307"/>
                  <a:pt x="92986" y="329210"/>
                  <a:pt x="92986" y="320065"/>
                </a:cubicBezTo>
                <a:cubicBezTo>
                  <a:pt x="92986" y="310920"/>
                  <a:pt x="100605" y="304823"/>
                  <a:pt x="109747" y="304823"/>
                </a:cubicBezTo>
                <a:close/>
                <a:moveTo>
                  <a:pt x="106700" y="213370"/>
                </a:moveTo>
                <a:lnTo>
                  <a:pt x="380969" y="213370"/>
                </a:lnTo>
                <a:cubicBezTo>
                  <a:pt x="388588" y="213370"/>
                  <a:pt x="396206" y="219467"/>
                  <a:pt x="396206" y="228612"/>
                </a:cubicBezTo>
                <a:cubicBezTo>
                  <a:pt x="396206" y="237757"/>
                  <a:pt x="390111" y="243854"/>
                  <a:pt x="380969" y="243854"/>
                </a:cubicBezTo>
                <a:lnTo>
                  <a:pt x="106700" y="243854"/>
                </a:lnTo>
                <a:cubicBezTo>
                  <a:pt x="99081" y="243854"/>
                  <a:pt x="91463" y="237757"/>
                  <a:pt x="91463" y="228612"/>
                </a:cubicBezTo>
                <a:cubicBezTo>
                  <a:pt x="91463" y="219467"/>
                  <a:pt x="99081" y="213370"/>
                  <a:pt x="106700" y="213370"/>
                </a:cubicBezTo>
                <a:close/>
                <a:moveTo>
                  <a:pt x="106700" y="121917"/>
                </a:moveTo>
                <a:lnTo>
                  <a:pt x="380969" y="121917"/>
                </a:lnTo>
                <a:cubicBezTo>
                  <a:pt x="388588" y="121917"/>
                  <a:pt x="396206" y="129538"/>
                  <a:pt x="396206" y="137159"/>
                </a:cubicBezTo>
                <a:cubicBezTo>
                  <a:pt x="396206" y="144780"/>
                  <a:pt x="388588" y="152401"/>
                  <a:pt x="380969" y="152401"/>
                </a:cubicBezTo>
                <a:lnTo>
                  <a:pt x="106700" y="152401"/>
                </a:lnTo>
                <a:cubicBezTo>
                  <a:pt x="99081" y="152401"/>
                  <a:pt x="91463" y="144780"/>
                  <a:pt x="91463" y="137159"/>
                </a:cubicBezTo>
                <a:cubicBezTo>
                  <a:pt x="91463" y="129538"/>
                  <a:pt x="99081" y="121917"/>
                  <a:pt x="106700" y="121917"/>
                </a:cubicBezTo>
                <a:close/>
                <a:moveTo>
                  <a:pt x="15239" y="0"/>
                </a:moveTo>
                <a:lnTo>
                  <a:pt x="472430" y="0"/>
                </a:lnTo>
                <a:cubicBezTo>
                  <a:pt x="481573" y="0"/>
                  <a:pt x="487669" y="7621"/>
                  <a:pt x="487669" y="15241"/>
                </a:cubicBezTo>
                <a:lnTo>
                  <a:pt x="487669" y="259097"/>
                </a:lnTo>
                <a:cubicBezTo>
                  <a:pt x="487669" y="268242"/>
                  <a:pt x="481573" y="274339"/>
                  <a:pt x="472430" y="274339"/>
                </a:cubicBezTo>
                <a:cubicBezTo>
                  <a:pt x="463286" y="274339"/>
                  <a:pt x="457190" y="268242"/>
                  <a:pt x="457190" y="259097"/>
                </a:cubicBezTo>
                <a:lnTo>
                  <a:pt x="457190" y="30482"/>
                </a:lnTo>
                <a:lnTo>
                  <a:pt x="30479" y="30482"/>
                </a:lnTo>
                <a:lnTo>
                  <a:pt x="30479" y="518195"/>
                </a:lnTo>
                <a:lnTo>
                  <a:pt x="243834" y="518195"/>
                </a:lnTo>
                <a:cubicBezTo>
                  <a:pt x="252978" y="518195"/>
                  <a:pt x="259074" y="524291"/>
                  <a:pt x="259074" y="533436"/>
                </a:cubicBezTo>
                <a:cubicBezTo>
                  <a:pt x="259074" y="542581"/>
                  <a:pt x="252978" y="548677"/>
                  <a:pt x="243834" y="548677"/>
                </a:cubicBezTo>
                <a:lnTo>
                  <a:pt x="15239" y="548677"/>
                </a:lnTo>
                <a:cubicBezTo>
                  <a:pt x="7620" y="548677"/>
                  <a:pt x="0" y="542581"/>
                  <a:pt x="0" y="533436"/>
                </a:cubicBezTo>
                <a:lnTo>
                  <a:pt x="0" y="15241"/>
                </a:lnTo>
                <a:cubicBezTo>
                  <a:pt x="0" y="7621"/>
                  <a:pt x="7620" y="0"/>
                  <a:pt x="15239" y="0"/>
                </a:cubicBezTo>
                <a:close/>
              </a:path>
            </a:pathLst>
          </a:custGeom>
          <a:solidFill>
            <a:srgbClr val="FFFFFF">
              <a:alpha val="65098"/>
            </a:srgbClr>
          </a:solidFill>
          <a:ln>
            <a:noFill/>
          </a:ln>
        </p:spPr>
        <p:txBody>
          <a:bodyPr/>
          <a:lstStyle/>
          <a:p>
            <a:endParaRPr lang="zh-CN" altLang="en-US" dirty="0"/>
          </a:p>
        </p:txBody>
      </p:sp>
      <p:sp>
        <p:nvSpPr>
          <p:cNvPr id="134" name="矩形 133">
            <a:extLst>
              <a:ext uri="{FF2B5EF4-FFF2-40B4-BE49-F238E27FC236}">
                <a16:creationId xmlns:a16="http://schemas.microsoft.com/office/drawing/2014/main" id="{5AD92E35-F1D0-4115-8814-43A4ED3A68E5}"/>
              </a:ext>
            </a:extLst>
          </p:cNvPr>
          <p:cNvSpPr/>
          <p:nvPr/>
        </p:nvSpPr>
        <p:spPr>
          <a:xfrm>
            <a:off x="609744" y="4648168"/>
            <a:ext cx="9296156" cy="775662"/>
          </a:xfrm>
          <a:prstGeom prst="rect">
            <a:avLst/>
          </a:prstGeom>
          <a:noFill/>
          <a:ln>
            <a:noFill/>
          </a:ln>
        </p:spPr>
        <p:txBody>
          <a:bodyPr wrap="square">
            <a:spAutoFit/>
          </a:bodyPr>
          <a:lstStyle/>
          <a:p>
            <a:pPr>
              <a:lnSpc>
                <a:spcPts val="2800"/>
              </a:lnSpc>
            </a:pPr>
            <a:r>
              <a:rPr lang="zh-CN" altLang="en-US" sz="2400" b="1" dirty="0">
                <a:solidFill>
                  <a:srgbClr val="A63636"/>
                </a:solidFill>
                <a:latin typeface="微软雅黑" pitchFamily="34" charset="-122"/>
                <a:ea typeface="微软雅黑" pitchFamily="34" charset="-122"/>
              </a:rPr>
              <a:t>中华人民共和国教育部全国综合防控儿童青少年近视专家宣讲团</a:t>
            </a:r>
            <a:endParaRPr lang="en-US" altLang="zh-CN" sz="2400" b="1" dirty="0">
              <a:solidFill>
                <a:srgbClr val="A63636"/>
              </a:solidFill>
              <a:latin typeface="微软雅黑" pitchFamily="34" charset="-122"/>
              <a:ea typeface="微软雅黑" pitchFamily="34" charset="-122"/>
            </a:endParaRPr>
          </a:p>
          <a:p>
            <a:pPr>
              <a:lnSpc>
                <a:spcPts val="28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2020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月</a:t>
            </a:r>
            <a:endParaRPr lang="zh-CN" altLang="en-US" dirty="0">
              <a:solidFill>
                <a:schemeClr val="bg1">
                  <a:lumMod val="8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5" name="矩形 134">
            <a:extLst>
              <a:ext uri="{FF2B5EF4-FFF2-40B4-BE49-F238E27FC236}">
                <a16:creationId xmlns:a16="http://schemas.microsoft.com/office/drawing/2014/main" id="{F14E8622-988C-4744-810C-AD6405EBE990}"/>
              </a:ext>
            </a:extLst>
          </p:cNvPr>
          <p:cNvSpPr/>
          <p:nvPr/>
        </p:nvSpPr>
        <p:spPr>
          <a:xfrm>
            <a:off x="609744" y="3429000"/>
            <a:ext cx="8076988" cy="1015663"/>
          </a:xfrm>
          <a:prstGeom prst="rect">
            <a:avLst/>
          </a:prstGeom>
        </p:spPr>
        <p:txBody>
          <a:bodyPr wrap="square">
            <a:spAutoFit/>
          </a:bodyPr>
          <a:lstStyle/>
          <a:p>
            <a:r>
              <a:rPr lang="zh-CN" altLang="en-US" sz="60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感谢聆听！</a:t>
            </a:r>
          </a:p>
        </p:txBody>
      </p:sp>
    </p:spTree>
    <p:extLst>
      <p:ext uri="{BB962C8B-B14F-4D97-AF65-F5344CB8AC3E}">
        <p14:creationId xmlns:p14="http://schemas.microsoft.com/office/powerpoint/2010/main" val="949503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97C9EA75-CE0E-4094-9C9F-FAB03AD4A4BC}"/>
              </a:ext>
            </a:extLst>
          </p:cNvPr>
          <p:cNvSpPr txBox="1">
            <a:spLocks noChangeArrowheads="1"/>
          </p:cNvSpPr>
          <p:nvPr/>
        </p:nvSpPr>
        <p:spPr bwMode="auto">
          <a:xfrm>
            <a:off x="2033381" y="4894329"/>
            <a:ext cx="8125239" cy="123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285750" indent="-285750">
              <a:lnSpc>
                <a:spcPts val="30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视力损害或失明者需要视力正常成年人护理</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这样这个护理者也会失去个人的生产时间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p>
          <a:p>
            <a:pPr marL="285750" indent="-285750">
              <a:lnSpc>
                <a:spcPts val="30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照顾失明者导致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的生产力损失</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照顾视力损害者导致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的生产力损失</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p>
          <a:p>
            <a:pPr marL="285750" indent="-285750">
              <a:lnSpc>
                <a:spcPts val="3000"/>
              </a:lnSpc>
              <a:spcBef>
                <a:spcPct val="0"/>
              </a:spcBef>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照顾轻度视力损害不会有损失</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3" name="组合 22">
            <a:extLst>
              <a:ext uri="{FF2B5EF4-FFF2-40B4-BE49-F238E27FC236}">
                <a16:creationId xmlns:a16="http://schemas.microsoft.com/office/drawing/2014/main" id="{33CF6602-0E5C-4753-9939-D4220C13EB6E}"/>
              </a:ext>
            </a:extLst>
          </p:cNvPr>
          <p:cNvGrpSpPr/>
          <p:nvPr/>
        </p:nvGrpSpPr>
        <p:grpSpPr>
          <a:xfrm>
            <a:off x="975901" y="1599567"/>
            <a:ext cx="10240199" cy="3244132"/>
            <a:chOff x="1088884" y="1599567"/>
            <a:chExt cx="10240199" cy="3244132"/>
          </a:xfrm>
        </p:grpSpPr>
        <p:grpSp>
          <p:nvGrpSpPr>
            <p:cNvPr id="21" name="组合 20">
              <a:extLst>
                <a:ext uri="{FF2B5EF4-FFF2-40B4-BE49-F238E27FC236}">
                  <a16:creationId xmlns:a16="http://schemas.microsoft.com/office/drawing/2014/main" id="{64715441-02EB-4BDD-8307-05A220D12F87}"/>
                </a:ext>
              </a:extLst>
            </p:cNvPr>
            <p:cNvGrpSpPr/>
            <p:nvPr/>
          </p:nvGrpSpPr>
          <p:grpSpPr>
            <a:xfrm>
              <a:off x="1088884" y="1599567"/>
              <a:ext cx="10240199" cy="3244132"/>
              <a:chOff x="1088884" y="1599567"/>
              <a:chExt cx="10240199" cy="3244132"/>
            </a:xfrm>
          </p:grpSpPr>
          <p:pic>
            <p:nvPicPr>
              <p:cNvPr id="15" name="图片 14" descr="一群人的合影&#10;&#10;描述已自动生成">
                <a:extLst>
                  <a:ext uri="{FF2B5EF4-FFF2-40B4-BE49-F238E27FC236}">
                    <a16:creationId xmlns:a16="http://schemas.microsoft.com/office/drawing/2014/main" id="{1A7837E5-C67C-48D3-B1EE-DD8F803C5543}"/>
                  </a:ext>
                </a:extLst>
              </p:cNvPr>
              <p:cNvPicPr>
                <a:picLocks noChangeAspect="1"/>
              </p:cNvPicPr>
              <p:nvPr/>
            </p:nvPicPr>
            <p:blipFill rotWithShape="1">
              <a:blip r:embed="rId3">
                <a:extLst>
                  <a:ext uri="{28A0092B-C50C-407E-A947-70E740481C1C}">
                    <a14:useLocalDpi xmlns:a14="http://schemas.microsoft.com/office/drawing/2010/main" val="0"/>
                  </a:ext>
                </a:extLst>
              </a:blip>
              <a:srcRect r="941" b="16641"/>
              <a:stretch/>
            </p:blipFill>
            <p:spPr>
              <a:xfrm>
                <a:off x="1093789" y="1599567"/>
                <a:ext cx="10230388" cy="3244132"/>
              </a:xfrm>
              <a:prstGeom prst="rect">
                <a:avLst/>
              </a:prstGeom>
            </p:spPr>
          </p:pic>
          <p:sp>
            <p:nvSpPr>
              <p:cNvPr id="16" name="矩形 15">
                <a:extLst>
                  <a:ext uri="{FF2B5EF4-FFF2-40B4-BE49-F238E27FC236}">
                    <a16:creationId xmlns:a16="http://schemas.microsoft.com/office/drawing/2014/main" id="{40A1C5AA-58EC-4CD1-9E14-6592D5919B92}"/>
                  </a:ext>
                </a:extLst>
              </p:cNvPr>
              <p:cNvSpPr/>
              <p:nvPr/>
            </p:nvSpPr>
            <p:spPr>
              <a:xfrm>
                <a:off x="1088884" y="1599567"/>
                <a:ext cx="10240199" cy="3244132"/>
              </a:xfrm>
              <a:prstGeom prst="rect">
                <a:avLst/>
              </a:prstGeom>
              <a:solidFill>
                <a:srgbClr val="413C6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grpSp>
          <p:nvGrpSpPr>
            <p:cNvPr id="22" name="组合 21">
              <a:extLst>
                <a:ext uri="{FF2B5EF4-FFF2-40B4-BE49-F238E27FC236}">
                  <a16:creationId xmlns:a16="http://schemas.microsoft.com/office/drawing/2014/main" id="{E4AC886F-D17C-44FE-AD85-159B05A0FEEB}"/>
                </a:ext>
              </a:extLst>
            </p:cNvPr>
            <p:cNvGrpSpPr/>
            <p:nvPr/>
          </p:nvGrpSpPr>
          <p:grpSpPr>
            <a:xfrm>
              <a:off x="2653034" y="2140056"/>
              <a:ext cx="7111898" cy="2163154"/>
              <a:chOff x="2331116" y="2221198"/>
              <a:chExt cx="7111898" cy="2163154"/>
            </a:xfrm>
          </p:grpSpPr>
          <p:sp>
            <p:nvSpPr>
              <p:cNvPr id="5" name="矩形 4">
                <a:extLst>
                  <a:ext uri="{FF2B5EF4-FFF2-40B4-BE49-F238E27FC236}">
                    <a16:creationId xmlns:a16="http://schemas.microsoft.com/office/drawing/2014/main" id="{940A40A2-EAE6-4CC3-8B34-94D4794283C6}"/>
                  </a:ext>
                </a:extLst>
              </p:cNvPr>
              <p:cNvSpPr/>
              <p:nvPr/>
            </p:nvSpPr>
            <p:spPr>
              <a:xfrm>
                <a:off x="2331116" y="2221198"/>
                <a:ext cx="7111895" cy="413467"/>
              </a:xfrm>
              <a:prstGeom prst="rect">
                <a:avLst/>
              </a:prstGeom>
              <a:solidFill>
                <a:srgbClr val="A63636">
                  <a:alpha val="69804"/>
                </a:srgbClr>
              </a:solidFill>
            </p:spPr>
            <p:txBody>
              <a:bodyPr wrap="square" anchor="ctr">
                <a:no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全球经济每年因近视造成的损失</a:t>
                </a:r>
              </a:p>
            </p:txBody>
          </p:sp>
          <p:sp>
            <p:nvSpPr>
              <p:cNvPr id="7" name="矩形 6">
                <a:extLst>
                  <a:ext uri="{FF2B5EF4-FFF2-40B4-BE49-F238E27FC236}">
                    <a16:creationId xmlns:a16="http://schemas.microsoft.com/office/drawing/2014/main" id="{0B961642-221E-4F7C-8196-C12D754A360F}"/>
                  </a:ext>
                </a:extLst>
              </p:cNvPr>
              <p:cNvSpPr/>
              <p:nvPr/>
            </p:nvSpPr>
            <p:spPr>
              <a:xfrm>
                <a:off x="2331116" y="2657326"/>
                <a:ext cx="4233523" cy="413467"/>
              </a:xfrm>
              <a:prstGeom prst="rect">
                <a:avLst/>
              </a:prstGeom>
              <a:solidFill>
                <a:srgbClr val="A63636">
                  <a:alpha val="69804"/>
                </a:srgbClr>
              </a:solidFill>
            </p:spPr>
            <p:txBody>
              <a:bodyPr wrap="square" anchor="ctr">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全球由视力障碍引起的生产力损失总成本</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8246AB03-7B46-4489-A3CF-2DCB1030A56F}"/>
                  </a:ext>
                </a:extLst>
              </p:cNvPr>
              <p:cNvSpPr/>
              <p:nvPr/>
            </p:nvSpPr>
            <p:spPr>
              <a:xfrm>
                <a:off x="6585068" y="2657326"/>
                <a:ext cx="2857946" cy="413467"/>
              </a:xfrm>
              <a:prstGeom prst="rect">
                <a:avLst/>
              </a:prstGeom>
              <a:solidFill>
                <a:srgbClr val="A63636">
                  <a:alpha val="69804"/>
                </a:srgbClr>
              </a:solidFill>
            </p:spPr>
            <p:txBody>
              <a:bodyPr wrap="square" anchor="ctr">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美元</a:t>
                </a:r>
                <a:r>
                  <a:rPr lang="en-US" altLang="zh-CN" sz="1600" b="1" dirty="0">
                    <a:solidFill>
                      <a:schemeClr val="bg1"/>
                    </a:solidFill>
                    <a:latin typeface="微软雅黑" panose="020B0503020204020204" pitchFamily="34" charset="-122"/>
                    <a:ea typeface="微软雅黑" panose="020B0503020204020204" pitchFamily="34" charset="-122"/>
                  </a:rPr>
                  <a:t>(95%CI)</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CD04151A-6EF7-47B9-B2FA-A6A57BEF25A2}"/>
                  </a:ext>
                </a:extLst>
              </p:cNvPr>
              <p:cNvSpPr/>
              <p:nvPr/>
            </p:nvSpPr>
            <p:spPr>
              <a:xfrm>
                <a:off x="2331116" y="3098625"/>
                <a:ext cx="4233523" cy="413467"/>
              </a:xfrm>
              <a:prstGeom prst="rect">
                <a:avLst/>
              </a:prstGeom>
              <a:solidFill>
                <a:srgbClr val="EAB9C9">
                  <a:alpha val="69804"/>
                </a:srgbClr>
              </a:solidFill>
            </p:spPr>
            <p:txBody>
              <a:bodyPr wrap="square" anchor="ctr">
                <a:noAutofit/>
              </a:bodyPr>
              <a:lstStyle/>
              <a:p>
                <a:pPr algn="ctr"/>
                <a:r>
                  <a:rPr lang="zh-CN" altLang="en-US" sz="1600" dirty="0">
                    <a:solidFill>
                      <a:schemeClr val="bg1"/>
                    </a:solidFill>
                    <a:latin typeface="黑体" pitchFamily="49" charset="-122"/>
                    <a:ea typeface="黑体" pitchFamily="49" charset="-122"/>
                  </a:rPr>
                  <a:t>近视患者本人</a:t>
                </a:r>
              </a:p>
            </p:txBody>
          </p:sp>
          <p:sp>
            <p:nvSpPr>
              <p:cNvPr id="10" name="矩形 9">
                <a:extLst>
                  <a:ext uri="{FF2B5EF4-FFF2-40B4-BE49-F238E27FC236}">
                    <a16:creationId xmlns:a16="http://schemas.microsoft.com/office/drawing/2014/main" id="{8D89E616-6E60-4B6E-ABB8-8408CB0D753C}"/>
                  </a:ext>
                </a:extLst>
              </p:cNvPr>
              <p:cNvSpPr/>
              <p:nvPr/>
            </p:nvSpPr>
            <p:spPr>
              <a:xfrm>
                <a:off x="6585068" y="3098625"/>
                <a:ext cx="2857946" cy="413467"/>
              </a:xfrm>
              <a:prstGeom prst="rect">
                <a:avLst/>
              </a:prstGeom>
              <a:solidFill>
                <a:srgbClr val="EAB9C9">
                  <a:alpha val="69804"/>
                </a:srgbClr>
              </a:solidFill>
            </p:spPr>
            <p:txBody>
              <a:bodyPr wrap="square" anchor="ctr">
                <a:noAutofit/>
              </a:bodyPr>
              <a:lstStyle/>
              <a:p>
                <a:pPr algn="ctr"/>
                <a:r>
                  <a:rPr lang="en-US" altLang="zh-CN" sz="1600" dirty="0">
                    <a:solidFill>
                      <a:schemeClr val="bg1"/>
                    </a:solidFill>
                    <a:latin typeface="黑体" pitchFamily="49" charset="-122"/>
                    <a:ea typeface="黑体" pitchFamily="49" charset="-122"/>
                  </a:rPr>
                  <a:t>$3650</a:t>
                </a:r>
                <a:r>
                  <a:rPr lang="zh-CN" altLang="en-US" sz="1600" dirty="0">
                    <a:solidFill>
                      <a:schemeClr val="bg1"/>
                    </a:solidFill>
                    <a:latin typeface="黑体" pitchFamily="49" charset="-122"/>
                    <a:ea typeface="黑体" pitchFamily="49" charset="-122"/>
                  </a:rPr>
                  <a:t>亿（</a:t>
                </a:r>
                <a:r>
                  <a:rPr lang="en-US" altLang="zh-CN" sz="1600" dirty="0">
                    <a:solidFill>
                      <a:schemeClr val="bg1"/>
                    </a:solidFill>
                    <a:latin typeface="黑体" pitchFamily="49" charset="-122"/>
                    <a:ea typeface="黑体" pitchFamily="49" charset="-122"/>
                  </a:rPr>
                  <a:t>1330-9040</a:t>
                </a:r>
                <a:r>
                  <a:rPr lang="zh-CN" altLang="en-US" sz="1600" dirty="0">
                    <a:solidFill>
                      <a:schemeClr val="bg1"/>
                    </a:solidFill>
                    <a:latin typeface="黑体" pitchFamily="49" charset="-122"/>
                    <a:ea typeface="黑体" pitchFamily="49" charset="-122"/>
                  </a:rPr>
                  <a:t>亿）</a:t>
                </a:r>
              </a:p>
            </p:txBody>
          </p:sp>
          <p:sp>
            <p:nvSpPr>
              <p:cNvPr id="11" name="矩形 10">
                <a:extLst>
                  <a:ext uri="{FF2B5EF4-FFF2-40B4-BE49-F238E27FC236}">
                    <a16:creationId xmlns:a16="http://schemas.microsoft.com/office/drawing/2014/main" id="{29E21CB1-2FEF-49DA-8EB9-81B108ABB70D}"/>
                  </a:ext>
                </a:extLst>
              </p:cNvPr>
              <p:cNvSpPr/>
              <p:nvPr/>
            </p:nvSpPr>
            <p:spPr>
              <a:xfrm>
                <a:off x="2331116" y="3534755"/>
                <a:ext cx="4233523" cy="413467"/>
              </a:xfrm>
              <a:prstGeom prst="rect">
                <a:avLst/>
              </a:prstGeom>
              <a:solidFill>
                <a:srgbClr val="EAB9C9">
                  <a:alpha val="69804"/>
                </a:srgbClr>
              </a:solidFill>
            </p:spPr>
            <p:txBody>
              <a:bodyPr wrap="square" anchor="ctr">
                <a:noAutofit/>
              </a:bodyPr>
              <a:lstStyle/>
              <a:p>
                <a:pPr algn="ctr"/>
                <a:r>
                  <a:rPr lang="zh-CN" altLang="en-US" sz="1600" dirty="0">
                    <a:solidFill>
                      <a:schemeClr val="bg1"/>
                    </a:solidFill>
                    <a:latin typeface="黑体" pitchFamily="49" charset="-122"/>
                    <a:ea typeface="黑体" pitchFamily="49" charset="-122"/>
                  </a:rPr>
                  <a:t>护理者</a:t>
                </a:r>
              </a:p>
            </p:txBody>
          </p:sp>
          <p:sp>
            <p:nvSpPr>
              <p:cNvPr id="12" name="矩形 11">
                <a:extLst>
                  <a:ext uri="{FF2B5EF4-FFF2-40B4-BE49-F238E27FC236}">
                    <a16:creationId xmlns:a16="http://schemas.microsoft.com/office/drawing/2014/main" id="{D756635F-EAB1-40A3-B34A-524C5B63D04D}"/>
                  </a:ext>
                </a:extLst>
              </p:cNvPr>
              <p:cNvSpPr/>
              <p:nvPr/>
            </p:nvSpPr>
            <p:spPr>
              <a:xfrm>
                <a:off x="6585068" y="3534755"/>
                <a:ext cx="2857946" cy="413467"/>
              </a:xfrm>
              <a:prstGeom prst="rect">
                <a:avLst/>
              </a:prstGeom>
              <a:solidFill>
                <a:srgbClr val="EAB9C9">
                  <a:alpha val="69804"/>
                </a:srgbClr>
              </a:solidFill>
            </p:spPr>
            <p:txBody>
              <a:bodyPr wrap="square" anchor="ctr">
                <a:noAutofit/>
              </a:bodyPr>
              <a:lstStyle/>
              <a:p>
                <a:pPr lvl="0" algn="ctr">
                  <a:defRPr/>
                </a:pPr>
                <a:r>
                  <a:rPr lang="en-US" altLang="zh-CN" sz="1600" dirty="0">
                    <a:solidFill>
                      <a:schemeClr val="bg1"/>
                    </a:solidFill>
                    <a:latin typeface="黑体" pitchFamily="49" charset="-122"/>
                    <a:ea typeface="黑体" pitchFamily="49" charset="-122"/>
                  </a:rPr>
                  <a:t>$270</a:t>
                </a:r>
                <a:r>
                  <a:rPr lang="zh-CN" altLang="en-US" sz="1600" dirty="0">
                    <a:solidFill>
                      <a:schemeClr val="bg1"/>
                    </a:solidFill>
                    <a:latin typeface="黑体" pitchFamily="49" charset="-122"/>
                    <a:ea typeface="黑体" pitchFamily="49" charset="-122"/>
                  </a:rPr>
                  <a:t>亿（</a:t>
                </a:r>
                <a:r>
                  <a:rPr lang="en-US" altLang="zh-CN" sz="1600" dirty="0">
                    <a:solidFill>
                      <a:schemeClr val="bg1"/>
                    </a:solidFill>
                    <a:latin typeface="黑体" pitchFamily="49" charset="-122"/>
                    <a:ea typeface="黑体" pitchFamily="49" charset="-122"/>
                  </a:rPr>
                  <a:t>100-660</a:t>
                </a:r>
                <a:r>
                  <a:rPr lang="zh-CN" altLang="en-US" sz="1600" dirty="0">
                    <a:solidFill>
                      <a:schemeClr val="bg1"/>
                    </a:solidFill>
                    <a:latin typeface="黑体" pitchFamily="49" charset="-122"/>
                    <a:ea typeface="黑体" pitchFamily="49" charset="-122"/>
                  </a:rPr>
                  <a:t>亿）</a:t>
                </a:r>
              </a:p>
            </p:txBody>
          </p:sp>
          <p:sp>
            <p:nvSpPr>
              <p:cNvPr id="13" name="矩形 12">
                <a:extLst>
                  <a:ext uri="{FF2B5EF4-FFF2-40B4-BE49-F238E27FC236}">
                    <a16:creationId xmlns:a16="http://schemas.microsoft.com/office/drawing/2014/main" id="{A7DD7557-E584-4420-B321-009B6EAD8583}"/>
                  </a:ext>
                </a:extLst>
              </p:cNvPr>
              <p:cNvSpPr/>
              <p:nvPr/>
            </p:nvSpPr>
            <p:spPr>
              <a:xfrm>
                <a:off x="2331116" y="3970885"/>
                <a:ext cx="4233523" cy="413467"/>
              </a:xfrm>
              <a:prstGeom prst="rect">
                <a:avLst/>
              </a:prstGeom>
              <a:solidFill>
                <a:srgbClr val="EAB9C9">
                  <a:alpha val="69804"/>
                </a:srgbClr>
              </a:solidFill>
            </p:spPr>
            <p:txBody>
              <a:bodyPr wrap="square" anchor="ctr">
                <a:noAutofit/>
              </a:bodyPr>
              <a:lstStyle/>
              <a:p>
                <a:pPr algn="ctr"/>
                <a:r>
                  <a:rPr lang="zh-CN" altLang="en-US" sz="1600" dirty="0">
                    <a:solidFill>
                      <a:schemeClr val="bg1"/>
                    </a:solidFill>
                    <a:latin typeface="黑体" pitchFamily="49" charset="-122"/>
                    <a:ea typeface="黑体" pitchFamily="49" charset="-122"/>
                  </a:rPr>
                  <a:t>总和</a:t>
                </a:r>
                <a:endParaRPr lang="zh-CN" altLang="en-US" sz="1600" b="1" dirty="0">
                  <a:solidFill>
                    <a:schemeClr val="bg1"/>
                  </a:solidFill>
                  <a:latin typeface="黑体" pitchFamily="49" charset="-122"/>
                  <a:ea typeface="黑体" pitchFamily="49" charset="-122"/>
                </a:endParaRPr>
              </a:p>
            </p:txBody>
          </p:sp>
          <p:sp>
            <p:nvSpPr>
              <p:cNvPr id="14" name="矩形 13">
                <a:extLst>
                  <a:ext uri="{FF2B5EF4-FFF2-40B4-BE49-F238E27FC236}">
                    <a16:creationId xmlns:a16="http://schemas.microsoft.com/office/drawing/2014/main" id="{0C6DA8C4-A072-40AF-B3DD-10FDAC08A030}"/>
                  </a:ext>
                </a:extLst>
              </p:cNvPr>
              <p:cNvSpPr/>
              <p:nvPr/>
            </p:nvSpPr>
            <p:spPr>
              <a:xfrm>
                <a:off x="6585068" y="3970885"/>
                <a:ext cx="2857946" cy="413467"/>
              </a:xfrm>
              <a:prstGeom prst="rect">
                <a:avLst/>
              </a:prstGeom>
              <a:solidFill>
                <a:srgbClr val="EAB9C9">
                  <a:alpha val="69804"/>
                </a:srgbClr>
              </a:solidFill>
            </p:spPr>
            <p:txBody>
              <a:bodyPr wrap="square" anchor="ctr">
                <a:noAutofit/>
              </a:bodyPr>
              <a:lstStyle/>
              <a:p>
                <a:pPr lvl="0" algn="ctr">
                  <a:defRPr/>
                </a:pPr>
                <a:r>
                  <a:rPr lang="en-US" altLang="zh-CN" sz="1600" dirty="0">
                    <a:solidFill>
                      <a:schemeClr val="bg1"/>
                    </a:solidFill>
                    <a:latin typeface="黑体" pitchFamily="49" charset="-122"/>
                    <a:ea typeface="黑体" pitchFamily="49" charset="-122"/>
                  </a:rPr>
                  <a:t>$3920</a:t>
                </a:r>
                <a:r>
                  <a:rPr lang="zh-CN" altLang="en-US" sz="1600" dirty="0">
                    <a:solidFill>
                      <a:schemeClr val="bg1"/>
                    </a:solidFill>
                    <a:latin typeface="黑体" pitchFamily="49" charset="-122"/>
                    <a:ea typeface="黑体" pitchFamily="49" charset="-122"/>
                  </a:rPr>
                  <a:t>亿（</a:t>
                </a:r>
                <a:r>
                  <a:rPr lang="en-US" altLang="zh-CN" sz="1600" dirty="0">
                    <a:solidFill>
                      <a:schemeClr val="bg1"/>
                    </a:solidFill>
                    <a:latin typeface="黑体" pitchFamily="49" charset="-122"/>
                    <a:ea typeface="黑体" pitchFamily="49" charset="-122"/>
                  </a:rPr>
                  <a:t>1430-9710</a:t>
                </a:r>
                <a:r>
                  <a:rPr lang="zh-CN" altLang="en-US" sz="1600" dirty="0">
                    <a:solidFill>
                      <a:schemeClr val="bg1"/>
                    </a:solidFill>
                    <a:latin typeface="黑体" pitchFamily="49" charset="-122"/>
                    <a:ea typeface="黑体" pitchFamily="49" charset="-122"/>
                  </a:rPr>
                  <a:t>亿）</a:t>
                </a:r>
                <a:endParaRPr lang="zh-CN" altLang="en-US" sz="1600" b="1" dirty="0">
                  <a:solidFill>
                    <a:schemeClr val="bg1"/>
                  </a:solidFill>
                  <a:latin typeface="黑体" pitchFamily="49" charset="-122"/>
                  <a:ea typeface="黑体" pitchFamily="49" charset="-122"/>
                </a:endParaRPr>
              </a:p>
            </p:txBody>
          </p:sp>
        </p:grpSp>
      </p:grpSp>
      <p:grpSp>
        <p:nvGrpSpPr>
          <p:cNvPr id="18" name="组合 17">
            <a:extLst>
              <a:ext uri="{FF2B5EF4-FFF2-40B4-BE49-F238E27FC236}">
                <a16:creationId xmlns:a16="http://schemas.microsoft.com/office/drawing/2014/main" id="{79C152D5-D938-487A-8D4B-A1567A8D5A75}"/>
              </a:ext>
            </a:extLst>
          </p:cNvPr>
          <p:cNvGrpSpPr/>
          <p:nvPr/>
        </p:nvGrpSpPr>
        <p:grpSpPr>
          <a:xfrm>
            <a:off x="3579207" y="645862"/>
            <a:ext cx="5033587" cy="708872"/>
            <a:chOff x="3135784" y="538218"/>
            <a:chExt cx="3888432" cy="590727"/>
          </a:xfrm>
        </p:grpSpPr>
        <p:sp>
          <p:nvSpPr>
            <p:cNvPr id="19" name="Text Box 6">
              <a:extLst>
                <a:ext uri="{FF2B5EF4-FFF2-40B4-BE49-F238E27FC236}">
                  <a16:creationId xmlns:a16="http://schemas.microsoft.com/office/drawing/2014/main" id="{C877D8AF-163F-40F3-A673-43B6CDD94C48}"/>
                </a:ext>
              </a:extLst>
            </p:cNvPr>
            <p:cNvSpPr txBox="1">
              <a:spLocks noChangeArrowheads="1"/>
            </p:cNvSpPr>
            <p:nvPr/>
          </p:nvSpPr>
          <p:spPr bwMode="auto">
            <a:xfrm>
              <a:off x="3135784" y="538218"/>
              <a:ext cx="3888432"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近视带来严重的社会经济影响</a:t>
              </a:r>
            </a:p>
          </p:txBody>
        </p:sp>
        <p:sp>
          <p:nvSpPr>
            <p:cNvPr id="20" name="矩形 19">
              <a:extLst>
                <a:ext uri="{FF2B5EF4-FFF2-40B4-BE49-F238E27FC236}">
                  <a16:creationId xmlns:a16="http://schemas.microsoft.com/office/drawing/2014/main" id="{101DA0CC-719E-40C5-9D45-0D85B4B40E44}"/>
                </a:ext>
              </a:extLst>
            </p:cNvPr>
            <p:cNvSpPr/>
            <p:nvPr/>
          </p:nvSpPr>
          <p:spPr>
            <a:xfrm>
              <a:off x="3351808" y="944279"/>
              <a:ext cx="3456384" cy="184666"/>
            </a:xfrm>
            <a:prstGeom prst="rect">
              <a:avLst/>
            </a:prstGeom>
          </p:spPr>
          <p:txBody>
            <a:bodyPr wrap="square">
              <a:spAutoFit/>
            </a:bodyPr>
            <a:lstStyle/>
            <a:p>
              <a:pPr algn="dist"/>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MYOPIA HAS SERIOUS SOCIO-ECONOMIC EFFECTS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Tree>
    <p:extLst>
      <p:ext uri="{BB962C8B-B14F-4D97-AF65-F5344CB8AC3E}">
        <p14:creationId xmlns:p14="http://schemas.microsoft.com/office/powerpoint/2010/main" val="613234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5">
            <a:extLst>
              <a:ext uri="{FF2B5EF4-FFF2-40B4-BE49-F238E27FC236}">
                <a16:creationId xmlns:a16="http://schemas.microsoft.com/office/drawing/2014/main" id="{90AF9B92-679A-41C7-9896-3CA03B1A9519}"/>
              </a:ext>
            </a:extLst>
          </p:cNvPr>
          <p:cNvSpPr txBox="1">
            <a:spLocks noChangeArrowheads="1"/>
          </p:cNvSpPr>
          <p:nvPr/>
        </p:nvSpPr>
        <p:spPr bwMode="auto">
          <a:xfrm>
            <a:off x="480649" y="3239257"/>
            <a:ext cx="27262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00000"/>
              </a:lnSpc>
              <a:spcBef>
                <a:spcPct val="0"/>
              </a:spcBef>
              <a:buFontTx/>
              <a:buNone/>
            </a:pPr>
            <a:r>
              <a:rPr lang="en-US" altLang="en-US" sz="1600" b="1" dirty="0">
                <a:solidFill>
                  <a:schemeClr val="tx1">
                    <a:lumMod val="85000"/>
                    <a:lumOff val="15000"/>
                  </a:schemeClr>
                </a:solidFill>
                <a:latin typeface="微软雅黑" panose="020B0503020204020204" pitchFamily="34" charset="-122"/>
                <a:ea typeface="微软雅黑" panose="020B0503020204020204" pitchFamily="34" charset="-122"/>
              </a:rPr>
              <a:t>2008/</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近视防控工作方案</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eaLnBrk="1" hangingPunct="1">
              <a:lnSpc>
                <a:spcPct val="100000"/>
              </a:lnSpc>
              <a:spcBef>
                <a:spcPct val="0"/>
              </a:spcBef>
              <a:buFontTx/>
              <a:buNone/>
            </a:pPr>
            <a:r>
              <a:rPr lang="en-US" altLang="en-US" sz="1600" dirty="0">
                <a:solidFill>
                  <a:schemeClr val="tx1">
                    <a:lumMod val="85000"/>
                    <a:lumOff val="15000"/>
                  </a:schemeClr>
                </a:solidFill>
                <a:latin typeface="微软雅黑" panose="020B0503020204020204" pitchFamily="34" charset="-122"/>
                <a:ea typeface="微软雅黑" panose="020B0503020204020204" pitchFamily="34" charset="-122"/>
              </a:rPr>
              <a:t>Myopia prevention and control work plan</a:t>
            </a:r>
            <a:endParaRPr lang="en-US"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文本框 16">
            <a:extLst>
              <a:ext uri="{FF2B5EF4-FFF2-40B4-BE49-F238E27FC236}">
                <a16:creationId xmlns:a16="http://schemas.microsoft.com/office/drawing/2014/main" id="{68C97E85-5CBF-4A4B-9C0E-712ED4A5C8BD}"/>
              </a:ext>
            </a:extLst>
          </p:cNvPr>
          <p:cNvSpPr txBox="1">
            <a:spLocks noChangeArrowheads="1"/>
          </p:cNvSpPr>
          <p:nvPr/>
        </p:nvSpPr>
        <p:spPr bwMode="auto">
          <a:xfrm>
            <a:off x="2085759" y="1933698"/>
            <a:ext cx="35351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None/>
            </a:pPr>
            <a:r>
              <a:rPr lang="en-US" altLang="en-US" sz="1600" b="1" dirty="0">
                <a:solidFill>
                  <a:schemeClr val="tx1">
                    <a:lumMod val="85000"/>
                    <a:lumOff val="15000"/>
                  </a:schemeClr>
                </a:solidFill>
                <a:latin typeface="微软雅黑" panose="020B0503020204020204" pitchFamily="34" charset="-122"/>
                <a:ea typeface="微软雅黑" panose="020B0503020204020204" pitchFamily="34" charset="-122"/>
              </a:rPr>
              <a:t>2016/</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近视防控工作指导意见</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eaLnBrk="1" hangingPunct="1">
              <a:lnSpc>
                <a:spcPct val="100000"/>
              </a:lnSpc>
              <a:spcBef>
                <a:spcPct val="0"/>
              </a:spcBef>
              <a:buFontTx/>
              <a:buNone/>
            </a:pPr>
            <a:r>
              <a:rPr lang="en-US" altLang="en-US" sz="1600" dirty="0">
                <a:solidFill>
                  <a:schemeClr val="tx1">
                    <a:lumMod val="85000"/>
                    <a:lumOff val="15000"/>
                  </a:schemeClr>
                </a:solidFill>
                <a:latin typeface="微软雅黑" panose="020B0503020204020204" pitchFamily="34" charset="-122"/>
                <a:ea typeface="微软雅黑" panose="020B0503020204020204" pitchFamily="34" charset="-122"/>
              </a:rPr>
              <a:t>Guidance on prevention and control of myopia</a:t>
            </a:r>
          </a:p>
        </p:txBody>
      </p:sp>
      <p:cxnSp>
        <p:nvCxnSpPr>
          <p:cNvPr id="35" name="直接连接符 34">
            <a:extLst>
              <a:ext uri="{FF2B5EF4-FFF2-40B4-BE49-F238E27FC236}">
                <a16:creationId xmlns:a16="http://schemas.microsoft.com/office/drawing/2014/main" id="{A53C773E-23B3-4589-906A-C3F6867F5B0E}"/>
              </a:ext>
            </a:extLst>
          </p:cNvPr>
          <p:cNvCxnSpPr>
            <a:cxnSpLocks/>
          </p:cNvCxnSpPr>
          <p:nvPr/>
        </p:nvCxnSpPr>
        <p:spPr>
          <a:xfrm>
            <a:off x="1173780" y="3014238"/>
            <a:ext cx="9525663" cy="0"/>
          </a:xfrm>
          <a:prstGeom prst="line">
            <a:avLst/>
          </a:prstGeom>
          <a:ln w="1143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nvGrpSpPr>
          <p:cNvPr id="36" name="组合 35">
            <a:extLst>
              <a:ext uri="{FF2B5EF4-FFF2-40B4-BE49-F238E27FC236}">
                <a16:creationId xmlns:a16="http://schemas.microsoft.com/office/drawing/2014/main" id="{ACCE2DEC-FC43-4734-81D1-F069FD1333A9}"/>
              </a:ext>
            </a:extLst>
          </p:cNvPr>
          <p:cNvGrpSpPr/>
          <p:nvPr/>
        </p:nvGrpSpPr>
        <p:grpSpPr>
          <a:xfrm>
            <a:off x="1436172" y="2924238"/>
            <a:ext cx="180000" cy="180000"/>
            <a:chOff x="5542058" y="2289973"/>
            <a:chExt cx="180000" cy="180000"/>
          </a:xfrm>
        </p:grpSpPr>
        <p:sp>
          <p:nvSpPr>
            <p:cNvPr id="46" name="椭圆 45">
              <a:extLst>
                <a:ext uri="{FF2B5EF4-FFF2-40B4-BE49-F238E27FC236}">
                  <a16:creationId xmlns:a16="http://schemas.microsoft.com/office/drawing/2014/main" id="{A6E2A133-6DB1-4D2A-94D6-8A468C8FA536}"/>
                </a:ext>
              </a:extLst>
            </p:cNvPr>
            <p:cNvSpPr/>
            <p:nvPr/>
          </p:nvSpPr>
          <p:spPr>
            <a:xfrm>
              <a:off x="5576399" y="2320338"/>
              <a:ext cx="111318" cy="11927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椭圆 46">
              <a:extLst>
                <a:ext uri="{FF2B5EF4-FFF2-40B4-BE49-F238E27FC236}">
                  <a16:creationId xmlns:a16="http://schemas.microsoft.com/office/drawing/2014/main" id="{42084F41-4508-4CAB-B2E3-813D62BFD2B2}"/>
                </a:ext>
              </a:extLst>
            </p:cNvPr>
            <p:cNvSpPr/>
            <p:nvPr/>
          </p:nvSpPr>
          <p:spPr>
            <a:xfrm>
              <a:off x="5542058" y="2289973"/>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grpSp>
      <p:grpSp>
        <p:nvGrpSpPr>
          <p:cNvPr id="37" name="组合 36">
            <a:extLst>
              <a:ext uri="{FF2B5EF4-FFF2-40B4-BE49-F238E27FC236}">
                <a16:creationId xmlns:a16="http://schemas.microsoft.com/office/drawing/2014/main" id="{54CEEE32-EFE8-4B20-BDAF-8AB7FC9BDACF}"/>
              </a:ext>
            </a:extLst>
          </p:cNvPr>
          <p:cNvGrpSpPr/>
          <p:nvPr/>
        </p:nvGrpSpPr>
        <p:grpSpPr>
          <a:xfrm>
            <a:off x="2842753" y="2924238"/>
            <a:ext cx="180000" cy="180000"/>
            <a:chOff x="5542058" y="2289973"/>
            <a:chExt cx="180000" cy="180000"/>
          </a:xfrm>
        </p:grpSpPr>
        <p:sp>
          <p:nvSpPr>
            <p:cNvPr id="44" name="椭圆 43">
              <a:extLst>
                <a:ext uri="{FF2B5EF4-FFF2-40B4-BE49-F238E27FC236}">
                  <a16:creationId xmlns:a16="http://schemas.microsoft.com/office/drawing/2014/main" id="{DE2CCDCC-88E0-475C-B7B8-40E0EB3EDD38}"/>
                </a:ext>
              </a:extLst>
            </p:cNvPr>
            <p:cNvSpPr/>
            <p:nvPr/>
          </p:nvSpPr>
          <p:spPr>
            <a:xfrm>
              <a:off x="5576399" y="2320338"/>
              <a:ext cx="111318" cy="11927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椭圆 44">
              <a:extLst>
                <a:ext uri="{FF2B5EF4-FFF2-40B4-BE49-F238E27FC236}">
                  <a16:creationId xmlns:a16="http://schemas.microsoft.com/office/drawing/2014/main" id="{D62E5653-D6AF-48BE-8E6B-993161885A84}"/>
                </a:ext>
              </a:extLst>
            </p:cNvPr>
            <p:cNvSpPr/>
            <p:nvPr/>
          </p:nvSpPr>
          <p:spPr>
            <a:xfrm>
              <a:off x="5542058" y="2289973"/>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grpSp>
      <p:grpSp>
        <p:nvGrpSpPr>
          <p:cNvPr id="38" name="组合 37">
            <a:extLst>
              <a:ext uri="{FF2B5EF4-FFF2-40B4-BE49-F238E27FC236}">
                <a16:creationId xmlns:a16="http://schemas.microsoft.com/office/drawing/2014/main" id="{1A33A744-4A21-4A05-A359-3119A39B41DE}"/>
              </a:ext>
            </a:extLst>
          </p:cNvPr>
          <p:cNvGrpSpPr/>
          <p:nvPr/>
        </p:nvGrpSpPr>
        <p:grpSpPr>
          <a:xfrm>
            <a:off x="7027301" y="2924238"/>
            <a:ext cx="180000" cy="180000"/>
            <a:chOff x="5542058" y="2289973"/>
            <a:chExt cx="180000" cy="180000"/>
          </a:xfrm>
        </p:grpSpPr>
        <p:sp>
          <p:nvSpPr>
            <p:cNvPr id="42" name="椭圆 41">
              <a:extLst>
                <a:ext uri="{FF2B5EF4-FFF2-40B4-BE49-F238E27FC236}">
                  <a16:creationId xmlns:a16="http://schemas.microsoft.com/office/drawing/2014/main" id="{550E557B-1D61-4A1A-8D19-8530CC379B82}"/>
                </a:ext>
              </a:extLst>
            </p:cNvPr>
            <p:cNvSpPr/>
            <p:nvPr/>
          </p:nvSpPr>
          <p:spPr>
            <a:xfrm>
              <a:off x="5576399" y="2320338"/>
              <a:ext cx="111318" cy="119270"/>
            </a:xfrm>
            <a:prstGeom prst="ellipse">
              <a:avLst/>
            </a:prstGeom>
            <a:solidFill>
              <a:srgbClr val="EAB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椭圆 42">
              <a:extLst>
                <a:ext uri="{FF2B5EF4-FFF2-40B4-BE49-F238E27FC236}">
                  <a16:creationId xmlns:a16="http://schemas.microsoft.com/office/drawing/2014/main" id="{FBFBC838-CBA0-4D9E-B0BA-434192783AA9}"/>
                </a:ext>
              </a:extLst>
            </p:cNvPr>
            <p:cNvSpPr/>
            <p:nvPr/>
          </p:nvSpPr>
          <p:spPr>
            <a:xfrm>
              <a:off x="5542058" y="2289973"/>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grpSp>
      <p:grpSp>
        <p:nvGrpSpPr>
          <p:cNvPr id="39" name="组合 38">
            <a:extLst>
              <a:ext uri="{FF2B5EF4-FFF2-40B4-BE49-F238E27FC236}">
                <a16:creationId xmlns:a16="http://schemas.microsoft.com/office/drawing/2014/main" id="{12F06951-22F0-4851-BA47-2E956E429793}"/>
              </a:ext>
            </a:extLst>
          </p:cNvPr>
          <p:cNvGrpSpPr/>
          <p:nvPr/>
        </p:nvGrpSpPr>
        <p:grpSpPr>
          <a:xfrm>
            <a:off x="4469990" y="2924238"/>
            <a:ext cx="180000" cy="180000"/>
            <a:chOff x="5542058" y="2289973"/>
            <a:chExt cx="180000" cy="180000"/>
          </a:xfrm>
        </p:grpSpPr>
        <p:sp>
          <p:nvSpPr>
            <p:cNvPr id="40" name="椭圆 39">
              <a:extLst>
                <a:ext uri="{FF2B5EF4-FFF2-40B4-BE49-F238E27FC236}">
                  <a16:creationId xmlns:a16="http://schemas.microsoft.com/office/drawing/2014/main" id="{B0D104A9-E476-409A-B4F9-2629C6C8A395}"/>
                </a:ext>
              </a:extLst>
            </p:cNvPr>
            <p:cNvSpPr/>
            <p:nvPr/>
          </p:nvSpPr>
          <p:spPr>
            <a:xfrm>
              <a:off x="5576399" y="2320338"/>
              <a:ext cx="111318" cy="119270"/>
            </a:xfrm>
            <a:prstGeom prst="ellipse">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椭圆 40">
              <a:extLst>
                <a:ext uri="{FF2B5EF4-FFF2-40B4-BE49-F238E27FC236}">
                  <a16:creationId xmlns:a16="http://schemas.microsoft.com/office/drawing/2014/main" id="{35DB9B70-3EE5-458A-8B90-34CFCEE33764}"/>
                </a:ext>
              </a:extLst>
            </p:cNvPr>
            <p:cNvSpPr/>
            <p:nvPr/>
          </p:nvSpPr>
          <p:spPr>
            <a:xfrm>
              <a:off x="5542058" y="2289973"/>
              <a:ext cx="180000" cy="180000"/>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grpSp>
      <p:sp>
        <p:nvSpPr>
          <p:cNvPr id="48" name="文本框 47">
            <a:extLst>
              <a:ext uri="{FF2B5EF4-FFF2-40B4-BE49-F238E27FC236}">
                <a16:creationId xmlns:a16="http://schemas.microsoft.com/office/drawing/2014/main" id="{767F86DE-7CC3-4CF7-9FA2-C8A8CAFE7B8E}"/>
              </a:ext>
            </a:extLst>
          </p:cNvPr>
          <p:cNvSpPr txBox="1"/>
          <p:nvPr/>
        </p:nvSpPr>
        <p:spPr>
          <a:xfrm flipH="1">
            <a:off x="3628349" y="3239257"/>
            <a:ext cx="3511922" cy="830997"/>
          </a:xfrm>
          <a:prstGeom prst="rect">
            <a:avLst/>
          </a:prstGeom>
          <a:noFill/>
        </p:spPr>
        <p:txBody>
          <a:bodyPr wrap="square" rtlCol="0">
            <a:spAutoFit/>
          </a:bodyPr>
          <a:lstStyle/>
          <a:p>
            <a:pPr algn="dist">
              <a:spcBef>
                <a:spcPct val="0"/>
              </a:spcBef>
            </a:pPr>
            <a:r>
              <a:rPr lang="en-US" altLang="en-US" sz="1600" b="1" dirty="0">
                <a:solidFill>
                  <a:srgbClr val="A63636"/>
                </a:solidFill>
                <a:latin typeface="微软雅黑" panose="020B0503020204020204" pitchFamily="34" charset="-122"/>
                <a:ea typeface="微软雅黑" panose="020B0503020204020204" pitchFamily="34" charset="-122"/>
              </a:rPr>
              <a:t>2017/12/01/</a:t>
            </a:r>
            <a:r>
              <a:rPr lang="zh-CN" altLang="en-US" sz="1600" b="1" dirty="0">
                <a:solidFill>
                  <a:srgbClr val="A63636"/>
                </a:solidFill>
                <a:latin typeface="微软雅黑" panose="020B0503020204020204" pitchFamily="34" charset="-122"/>
                <a:ea typeface="微软雅黑" panose="020B0503020204020204" pitchFamily="34" charset="-122"/>
              </a:rPr>
              <a:t>海南博鳌近视防控宣言</a:t>
            </a:r>
            <a:endParaRPr lang="en-US" altLang="zh-CN" sz="1600" b="1" dirty="0">
              <a:solidFill>
                <a:srgbClr val="A63636"/>
              </a:solidFill>
              <a:latin typeface="微软雅黑" panose="020B0503020204020204" pitchFamily="34" charset="-122"/>
              <a:ea typeface="微软雅黑" panose="020B0503020204020204" pitchFamily="34" charset="-122"/>
            </a:endParaRPr>
          </a:p>
          <a:p>
            <a:pPr>
              <a:spcBef>
                <a:spcPct val="0"/>
              </a:spcBef>
            </a:pPr>
            <a:r>
              <a:rPr lang="en-US" altLang="zh-CN" sz="1600" dirty="0">
                <a:solidFill>
                  <a:srgbClr val="A63636"/>
                </a:solidFill>
                <a:latin typeface="微软雅黑" panose="020B0503020204020204" pitchFamily="34" charset="-122"/>
                <a:ea typeface="微软雅黑" panose="020B0503020204020204" pitchFamily="34" charset="-122"/>
              </a:rPr>
              <a:t>Hainan </a:t>
            </a:r>
            <a:r>
              <a:rPr lang="en-US" altLang="zh-CN" sz="1600" dirty="0" err="1">
                <a:solidFill>
                  <a:srgbClr val="A63636"/>
                </a:solidFill>
                <a:latin typeface="微软雅黑" panose="020B0503020204020204" pitchFamily="34" charset="-122"/>
                <a:ea typeface="微软雅黑" panose="020B0503020204020204" pitchFamily="34" charset="-122"/>
              </a:rPr>
              <a:t>Boao</a:t>
            </a:r>
            <a:r>
              <a:rPr lang="en-US" altLang="zh-CN" sz="1600" dirty="0">
                <a:solidFill>
                  <a:srgbClr val="A63636"/>
                </a:solidFill>
                <a:latin typeface="微软雅黑" panose="020B0503020204020204" pitchFamily="34" charset="-122"/>
                <a:ea typeface="微软雅黑" panose="020B0503020204020204" pitchFamily="34" charset="-122"/>
              </a:rPr>
              <a:t> Manifesto on Myopia Prevention and Control</a:t>
            </a:r>
          </a:p>
        </p:txBody>
      </p:sp>
      <p:sp>
        <p:nvSpPr>
          <p:cNvPr id="50" name="文本框 17">
            <a:extLst>
              <a:ext uri="{FF2B5EF4-FFF2-40B4-BE49-F238E27FC236}">
                <a16:creationId xmlns:a16="http://schemas.microsoft.com/office/drawing/2014/main" id="{FEE30A95-12C1-4A2B-8D96-68282743BC37}"/>
              </a:ext>
            </a:extLst>
          </p:cNvPr>
          <p:cNvSpPr txBox="1">
            <a:spLocks noChangeArrowheads="1"/>
          </p:cNvSpPr>
          <p:nvPr/>
        </p:nvSpPr>
        <p:spPr bwMode="auto">
          <a:xfrm>
            <a:off x="6335343" y="2242588"/>
            <a:ext cx="2522578" cy="584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eaLnBrk="1" hangingPunct="1">
              <a:lnSpc>
                <a:spcPct val="100000"/>
              </a:lnSpc>
              <a:spcBef>
                <a:spcPct val="0"/>
              </a:spcBef>
              <a:buFontTx/>
              <a:buNone/>
            </a:pPr>
            <a:r>
              <a:rPr lang="en-US" altLang="en-US" sz="1600" b="1" dirty="0">
                <a:solidFill>
                  <a:srgbClr val="A63636"/>
                </a:solidFill>
                <a:latin typeface="微软雅黑" panose="020B0503020204020204" pitchFamily="34" charset="-122"/>
                <a:ea typeface="微软雅黑" panose="020B0503020204020204" pitchFamily="34" charset="-122"/>
              </a:rPr>
              <a:t>2018/</a:t>
            </a:r>
            <a:r>
              <a:rPr lang="zh-CN" altLang="en-US" sz="1600" b="1" dirty="0">
                <a:solidFill>
                  <a:srgbClr val="A63636"/>
                </a:solidFill>
                <a:latin typeface="微软雅黑" panose="020B0503020204020204" pitchFamily="34" charset="-122"/>
                <a:ea typeface="微软雅黑" panose="020B0503020204020204" pitchFamily="34" charset="-122"/>
              </a:rPr>
              <a:t>国家战略</a:t>
            </a:r>
            <a:endParaRPr lang="en-US" altLang="zh-CN" sz="1600" b="1" dirty="0">
              <a:solidFill>
                <a:srgbClr val="A63636"/>
              </a:solidFill>
              <a:latin typeface="微软雅黑" panose="020B0503020204020204" pitchFamily="34" charset="-122"/>
              <a:ea typeface="微软雅黑" panose="020B0503020204020204" pitchFamily="34" charset="-122"/>
            </a:endParaRPr>
          </a:p>
          <a:p>
            <a:pPr eaLnBrk="1" hangingPunct="1">
              <a:lnSpc>
                <a:spcPct val="100000"/>
              </a:lnSpc>
              <a:spcBef>
                <a:spcPct val="0"/>
              </a:spcBef>
              <a:buFontTx/>
              <a:buNone/>
            </a:pPr>
            <a:r>
              <a:rPr lang="en-US" altLang="zh-CN" sz="1600" dirty="0">
                <a:solidFill>
                  <a:srgbClr val="A63636"/>
                </a:solidFill>
                <a:latin typeface="微软雅黑" panose="020B0503020204020204" pitchFamily="34" charset="-122"/>
                <a:ea typeface="微软雅黑" panose="020B0503020204020204" pitchFamily="34" charset="-122"/>
              </a:rPr>
              <a:t>China National Strategy</a:t>
            </a:r>
            <a:endParaRPr lang="en-US" altLang="en-US" sz="1600" dirty="0">
              <a:solidFill>
                <a:srgbClr val="A63636"/>
              </a:solidFill>
              <a:latin typeface="微软雅黑" panose="020B0503020204020204" pitchFamily="34" charset="-122"/>
              <a:ea typeface="微软雅黑" panose="020B0503020204020204" pitchFamily="34" charset="-122"/>
            </a:endParaRPr>
          </a:p>
        </p:txBody>
      </p:sp>
      <p:sp>
        <p:nvSpPr>
          <p:cNvPr id="52" name="矩形: 圆角 51">
            <a:extLst>
              <a:ext uri="{FF2B5EF4-FFF2-40B4-BE49-F238E27FC236}">
                <a16:creationId xmlns:a16="http://schemas.microsoft.com/office/drawing/2014/main" id="{59B14FF1-1743-4B80-ADC2-2ACAD8142351}"/>
              </a:ext>
            </a:extLst>
          </p:cNvPr>
          <p:cNvSpPr/>
          <p:nvPr/>
        </p:nvSpPr>
        <p:spPr>
          <a:xfrm>
            <a:off x="8838781" y="2159818"/>
            <a:ext cx="2872570" cy="699716"/>
          </a:xfrm>
          <a:prstGeom prst="roundRect">
            <a:avLst>
              <a:gd name="adj" fmla="val 6323"/>
            </a:avLst>
          </a:prstGeom>
          <a:solidFill>
            <a:srgbClr val="A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矩形 52">
            <a:extLst>
              <a:ext uri="{FF2B5EF4-FFF2-40B4-BE49-F238E27FC236}">
                <a16:creationId xmlns:a16="http://schemas.microsoft.com/office/drawing/2014/main" id="{13065FEA-BF23-4C3D-80E4-E26168B36439}"/>
              </a:ext>
            </a:extLst>
          </p:cNvPr>
          <p:cNvSpPr/>
          <p:nvPr/>
        </p:nvSpPr>
        <p:spPr>
          <a:xfrm>
            <a:off x="8842287" y="2195295"/>
            <a:ext cx="2865558" cy="628762"/>
          </a:xfrm>
          <a:prstGeom prst="rect">
            <a:avLst/>
          </a:prstGeom>
        </p:spPr>
        <p:txBody>
          <a:bodyPr wrap="square">
            <a:spAutoFit/>
          </a:bodyPr>
          <a:lstStyle/>
          <a:p>
            <a:pPr marL="285750" indent="-285750">
              <a:lnSpc>
                <a:spcPts val="2200"/>
              </a:lnSpc>
              <a:buClr>
                <a:schemeClr val="bg1"/>
              </a:buClr>
              <a:buFont typeface="Wingdings" panose="05000000000000000000" pitchFamily="2" charset="2"/>
              <a:buChar char="n"/>
              <a:defRPr/>
            </a:pPr>
            <a:r>
              <a:rPr lang="zh-CN" altLang="en-US" sz="1400" dirty="0">
                <a:solidFill>
                  <a:schemeClr val="bg1"/>
                </a:solidFill>
                <a:latin typeface="微软雅黑" panose="020B0503020204020204" pitchFamily="34" charset="-122"/>
                <a:ea typeface="微软雅黑" panose="020B0503020204020204" pitchFamily="34" charset="-122"/>
              </a:rPr>
              <a:t>习近平总书记重要指示精神</a:t>
            </a:r>
            <a:endParaRPr lang="en-US" altLang="zh-CN" sz="1400" dirty="0">
              <a:solidFill>
                <a:schemeClr val="bg1"/>
              </a:solidFill>
              <a:latin typeface="微软雅黑" panose="020B0503020204020204" pitchFamily="34" charset="-122"/>
              <a:ea typeface="微软雅黑" panose="020B0503020204020204" pitchFamily="34" charset="-122"/>
            </a:endParaRPr>
          </a:p>
          <a:p>
            <a:pPr marL="285750" indent="-285750">
              <a:lnSpc>
                <a:spcPts val="2200"/>
              </a:lnSpc>
              <a:buClr>
                <a:schemeClr val="bg1"/>
              </a:buClr>
              <a:buFont typeface="Wingdings" panose="05000000000000000000" pitchFamily="2" charset="2"/>
              <a:buChar char="n"/>
              <a:defRPr/>
            </a:pPr>
            <a:r>
              <a:rPr lang="zh-CN" altLang="en-US" sz="1400" dirty="0">
                <a:solidFill>
                  <a:schemeClr val="bg1"/>
                </a:solidFill>
                <a:latin typeface="微软雅黑" panose="020B0503020204020204" pitchFamily="34" charset="-122"/>
                <a:ea typeface="微软雅黑" panose="020B0503020204020204" pitchFamily="34" charset="-122"/>
              </a:rPr>
              <a:t>八部委签署近视防控实施方案</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55" name="矩形: 圆角 54">
            <a:extLst>
              <a:ext uri="{FF2B5EF4-FFF2-40B4-BE49-F238E27FC236}">
                <a16:creationId xmlns:a16="http://schemas.microsoft.com/office/drawing/2014/main" id="{B68A8A2E-C6E1-4D73-A4F5-7BA4D85786EF}"/>
              </a:ext>
            </a:extLst>
          </p:cNvPr>
          <p:cNvSpPr/>
          <p:nvPr/>
        </p:nvSpPr>
        <p:spPr>
          <a:xfrm>
            <a:off x="3722453" y="4136754"/>
            <a:ext cx="7430612" cy="1782283"/>
          </a:xfrm>
          <a:prstGeom prst="roundRect">
            <a:avLst>
              <a:gd name="adj" fmla="val 2215"/>
            </a:avLst>
          </a:prstGeom>
          <a:noFill/>
          <a:ln w="19050">
            <a:solidFill>
              <a:srgbClr val="A63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内容占位符 2">
            <a:extLst>
              <a:ext uri="{FF2B5EF4-FFF2-40B4-BE49-F238E27FC236}">
                <a16:creationId xmlns:a16="http://schemas.microsoft.com/office/drawing/2014/main" id="{E860FB29-5CFB-445B-AE4D-58B593A3BE3C}"/>
              </a:ext>
            </a:extLst>
          </p:cNvPr>
          <p:cNvSpPr>
            <a:spLocks/>
          </p:cNvSpPr>
          <p:nvPr/>
        </p:nvSpPr>
        <p:spPr bwMode="auto">
          <a:xfrm>
            <a:off x="4900033" y="4139623"/>
            <a:ext cx="6307896" cy="177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marL="171450" indent="-171450"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ts val="2200"/>
              </a:lnSpc>
              <a:spcBef>
                <a:spcPts val="0"/>
              </a:spcBef>
              <a:buClr>
                <a:srgbClr val="A63636"/>
              </a:buClr>
              <a:buSzPct val="80000"/>
              <a:buFont typeface="Wingdings" panose="05000000000000000000" pitchFamily="2" charset="2"/>
              <a:buChar char="n"/>
            </a:pP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基于当前国内外关于近视发生机制及影响因素，临床预防和干预措施的研究进展，以及专家对于近视防控的公认观点，为倡导社会各界进一步科学地开展防控近视工作而提出</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eaLnBrk="1" hangingPunct="1">
              <a:lnSpc>
                <a:spcPts val="2200"/>
              </a:lnSpc>
              <a:spcBef>
                <a:spcPts val="0"/>
              </a:spcBef>
              <a:buClr>
                <a:srgbClr val="A63636"/>
              </a:buClr>
              <a:buSzPct val="80000"/>
              <a:buFont typeface="Wingdings" panose="05000000000000000000" pitchFamily="2" charset="2"/>
              <a:buChar char="n"/>
            </a:pP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主要执笔人：瞿佳、吕帆、许迅、赵明威、陈浩、毛欣杰</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eaLnBrk="1" hangingPunct="1">
              <a:lnSpc>
                <a:spcPts val="2200"/>
              </a:lnSpc>
              <a:spcBef>
                <a:spcPts val="0"/>
              </a:spcBef>
              <a:buClr>
                <a:srgbClr val="A63636"/>
              </a:buClr>
              <a:buSzPct val="80000"/>
              <a:buFont typeface="Wingdings" panose="05000000000000000000" pitchFamily="2" charset="2"/>
              <a:buChar char="n"/>
            </a:pP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经中华医学会眼科学分会眼视光学组、中国医师协会眼科医师分会眼视光专委会讨论通过，并得到了中国疾病预防控制中心的指导与支持</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，拟将近视纳入慢病管理； </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eaLnBrk="1" hangingPunct="1">
              <a:lnSpc>
                <a:spcPts val="2200"/>
              </a:lnSpc>
              <a:spcBef>
                <a:spcPts val="0"/>
              </a:spcBef>
              <a:buClr>
                <a:srgbClr val="A63636"/>
              </a:buClr>
              <a:buSzPct val="80000"/>
              <a:buFont typeface="Wingdings" panose="05000000000000000000" pitchFamily="2" charset="2"/>
              <a:buChar char="n"/>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2017</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12</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日在“</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2017</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博鳌国际视觉论坛”发布</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57" name="图片 56" descr="卡通人物&#10;&#10;描述已自动生成">
            <a:extLst>
              <a:ext uri="{FF2B5EF4-FFF2-40B4-BE49-F238E27FC236}">
                <a16:creationId xmlns:a16="http://schemas.microsoft.com/office/drawing/2014/main" id="{00B2DF6C-DA2C-411A-96DA-20441660D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271" y="4247693"/>
            <a:ext cx="1072618" cy="647565"/>
          </a:xfrm>
          <a:prstGeom prst="rect">
            <a:avLst/>
          </a:prstGeom>
        </p:spPr>
      </p:pic>
      <p:grpSp>
        <p:nvGrpSpPr>
          <p:cNvPr id="59" name="组合 58">
            <a:extLst>
              <a:ext uri="{FF2B5EF4-FFF2-40B4-BE49-F238E27FC236}">
                <a16:creationId xmlns:a16="http://schemas.microsoft.com/office/drawing/2014/main" id="{E811E3E8-C3B6-4EE7-AD19-4761B6265649}"/>
              </a:ext>
            </a:extLst>
          </p:cNvPr>
          <p:cNvGrpSpPr/>
          <p:nvPr/>
        </p:nvGrpSpPr>
        <p:grpSpPr>
          <a:xfrm>
            <a:off x="2870547" y="645862"/>
            <a:ext cx="6450907" cy="708872"/>
            <a:chOff x="2392122" y="538218"/>
            <a:chExt cx="5375756" cy="590727"/>
          </a:xfrm>
        </p:grpSpPr>
        <p:sp>
          <p:nvSpPr>
            <p:cNvPr id="60" name="Text Box 6">
              <a:extLst>
                <a:ext uri="{FF2B5EF4-FFF2-40B4-BE49-F238E27FC236}">
                  <a16:creationId xmlns:a16="http://schemas.microsoft.com/office/drawing/2014/main" id="{67135425-27CE-437D-8440-B83075D0E6EC}"/>
                </a:ext>
              </a:extLst>
            </p:cNvPr>
            <p:cNvSpPr txBox="1">
              <a:spLocks noChangeArrowheads="1"/>
            </p:cNvSpPr>
            <p:nvPr/>
          </p:nvSpPr>
          <p:spPr bwMode="auto">
            <a:xfrm>
              <a:off x="2392122" y="538218"/>
              <a:ext cx="5375756"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儿童青少年近视防控已上升为国家战略</a:t>
              </a:r>
            </a:p>
          </p:txBody>
        </p:sp>
        <p:sp>
          <p:nvSpPr>
            <p:cNvPr id="61" name="矩形 60">
              <a:extLst>
                <a:ext uri="{FF2B5EF4-FFF2-40B4-BE49-F238E27FC236}">
                  <a16:creationId xmlns:a16="http://schemas.microsoft.com/office/drawing/2014/main" id="{F144323B-95F1-4909-86F2-56AB1998DB5A}"/>
                </a:ext>
              </a:extLst>
            </p:cNvPr>
            <p:cNvSpPr/>
            <p:nvPr/>
          </p:nvSpPr>
          <p:spPr>
            <a:xfrm>
              <a:off x="2763024" y="944279"/>
              <a:ext cx="4633952" cy="184666"/>
            </a:xfrm>
            <a:prstGeom prst="rect">
              <a:avLst/>
            </a:prstGeom>
          </p:spPr>
          <p:txBody>
            <a:bodyPr wrap="square">
              <a:spAutoFit/>
            </a:bodyPr>
            <a:lstStyle/>
            <a:p>
              <a:pPr algn="dist"/>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MYOPIA IN TEENAGERS HAS BECOME A NATIONAL STRATEGY</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Tree>
    <p:extLst>
      <p:ext uri="{BB962C8B-B14F-4D97-AF65-F5344CB8AC3E}">
        <p14:creationId xmlns:p14="http://schemas.microsoft.com/office/powerpoint/2010/main" val="82740198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顶角 1">
            <a:extLst>
              <a:ext uri="{FF2B5EF4-FFF2-40B4-BE49-F238E27FC236}">
                <a16:creationId xmlns:a16="http://schemas.microsoft.com/office/drawing/2014/main" id="{4DAB0A82-E410-4DB2-9FE4-3FE886BE5A3C}"/>
              </a:ext>
            </a:extLst>
          </p:cNvPr>
          <p:cNvSpPr/>
          <p:nvPr/>
        </p:nvSpPr>
        <p:spPr>
          <a:xfrm rot="16200000">
            <a:off x="4038655" y="-2667000"/>
            <a:ext cx="4114692" cy="12192000"/>
          </a:xfrm>
          <a:prstGeom prst="round2SameRect">
            <a:avLst>
              <a:gd name="adj1" fmla="val 0"/>
              <a:gd name="adj2" fmla="val 0"/>
            </a:avLst>
          </a:prstGeom>
          <a:gradFill flip="none" rotWithShape="1">
            <a:gsLst>
              <a:gs pos="0">
                <a:schemeClr val="accent2">
                  <a:lumMod val="40000"/>
                  <a:lumOff val="60000"/>
                </a:schemeClr>
              </a:gs>
              <a:gs pos="53000">
                <a:srgbClr val="EB9788"/>
              </a:gs>
              <a:gs pos="100000">
                <a:srgbClr val="A6363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穿西装的男人&#10;&#10;描述已自动生成">
            <a:extLst>
              <a:ext uri="{FF2B5EF4-FFF2-40B4-BE49-F238E27FC236}">
                <a16:creationId xmlns:a16="http://schemas.microsoft.com/office/drawing/2014/main" id="{A9F16EFB-5361-4FF7-B973-26015F9745C5}"/>
              </a:ext>
            </a:extLst>
          </p:cNvPr>
          <p:cNvPicPr>
            <a:picLocks noChangeAspect="1"/>
          </p:cNvPicPr>
          <p:nvPr/>
        </p:nvPicPr>
        <p:blipFill rotWithShape="1">
          <a:blip r:embed="rId2">
            <a:extLst>
              <a:ext uri="{28A0092B-C50C-407E-A947-70E740481C1C}">
                <a14:useLocalDpi xmlns:a14="http://schemas.microsoft.com/office/drawing/2010/main" val="0"/>
              </a:ext>
            </a:extLst>
          </a:blip>
          <a:srcRect l="12886"/>
          <a:stretch/>
        </p:blipFill>
        <p:spPr>
          <a:xfrm>
            <a:off x="914536" y="1447852"/>
            <a:ext cx="5376682" cy="4051338"/>
          </a:xfrm>
          <a:prstGeom prst="rect">
            <a:avLst/>
          </a:prstGeom>
        </p:spPr>
      </p:pic>
      <p:sp>
        <p:nvSpPr>
          <p:cNvPr id="4" name="矩形 3">
            <a:extLst>
              <a:ext uri="{FF2B5EF4-FFF2-40B4-BE49-F238E27FC236}">
                <a16:creationId xmlns:a16="http://schemas.microsoft.com/office/drawing/2014/main" id="{6C716CD0-8338-424C-B433-D12FC4F1D32A}"/>
              </a:ext>
            </a:extLst>
          </p:cNvPr>
          <p:cNvSpPr/>
          <p:nvPr/>
        </p:nvSpPr>
        <p:spPr>
          <a:xfrm>
            <a:off x="6111802" y="2025025"/>
            <a:ext cx="4876672" cy="2807948"/>
          </a:xfrm>
          <a:prstGeom prst="rect">
            <a:avLst/>
          </a:prstGeom>
        </p:spPr>
        <p:txBody>
          <a:bodyPr wrap="square">
            <a:spAutoFit/>
          </a:bodyPr>
          <a:lstStyle/>
          <a:p>
            <a:pPr algn="dist">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       我国学生近视呈现高发、低龄化趋势</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严重影响孩子们的身心健康</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这是一个关系国家和民族未来的大问题</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必须高度重视</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不能任其发展。</a:t>
            </a:r>
            <a:r>
              <a:rPr lang="zh-CN" altLang="en-US" sz="2000" b="1" dirty="0">
                <a:solidFill>
                  <a:srgbClr val="A63636"/>
                </a:solidFill>
                <a:latin typeface="微软雅黑" panose="020B0503020204020204" pitchFamily="34" charset="-122"/>
                <a:ea typeface="微软雅黑" panose="020B0503020204020204" pitchFamily="34" charset="-122"/>
              </a:rPr>
              <a:t>共同呵护好孩子的眼睛</a:t>
            </a:r>
            <a:r>
              <a:rPr lang="en-US" altLang="zh-CN" sz="2000" b="1" dirty="0">
                <a:solidFill>
                  <a:srgbClr val="A63636"/>
                </a:solidFill>
                <a:latin typeface="微软雅黑" panose="020B0503020204020204" pitchFamily="34" charset="-122"/>
                <a:ea typeface="微软雅黑" panose="020B0503020204020204" pitchFamily="34" charset="-122"/>
              </a:rPr>
              <a:t>,</a:t>
            </a:r>
          </a:p>
          <a:p>
            <a:pPr algn="just">
              <a:lnSpc>
                <a:spcPct val="150000"/>
              </a:lnSpc>
            </a:pPr>
            <a:r>
              <a:rPr lang="zh-CN" altLang="en-US" sz="2000" b="1" dirty="0">
                <a:solidFill>
                  <a:srgbClr val="A63636"/>
                </a:solidFill>
                <a:latin typeface="微软雅黑" panose="020B0503020204020204" pitchFamily="34" charset="-122"/>
                <a:ea typeface="微软雅黑" panose="020B0503020204020204" pitchFamily="34" charset="-122"/>
              </a:rPr>
              <a:t>让他们拥有一个光明的未来。</a:t>
            </a:r>
            <a:endParaRPr lang="en-US" altLang="zh-CN" sz="2000" b="1" dirty="0">
              <a:solidFill>
                <a:srgbClr val="A63636"/>
              </a:solidFill>
              <a:latin typeface="微软雅黑" panose="020B0503020204020204" pitchFamily="34" charset="-122"/>
              <a:ea typeface="微软雅黑" panose="020B0503020204020204" pitchFamily="34" charset="-122"/>
            </a:endParaRPr>
          </a:p>
          <a:p>
            <a:pPr algn="just">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rPr>
              <a:t>                                        —— </a:t>
            </a:r>
            <a:r>
              <a:rPr lang="zh-CN" altLang="en-US" sz="2000" b="1" dirty="0">
                <a:solidFill>
                  <a:schemeClr val="bg1"/>
                </a:solidFill>
                <a:latin typeface="微软雅黑" panose="020B0503020204020204" pitchFamily="34" charset="-122"/>
                <a:ea typeface="微软雅黑" panose="020B0503020204020204" pitchFamily="34" charset="-122"/>
              </a:rPr>
              <a:t>习近平</a:t>
            </a:r>
          </a:p>
        </p:txBody>
      </p:sp>
    </p:spTree>
    <p:extLst>
      <p:ext uri="{BB962C8B-B14F-4D97-AF65-F5344CB8AC3E}">
        <p14:creationId xmlns:p14="http://schemas.microsoft.com/office/powerpoint/2010/main" val="3926494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678FB4-25B9-45DF-A052-4C6F2CCCE534}"/>
              </a:ext>
            </a:extLst>
          </p:cNvPr>
          <p:cNvSpPr>
            <a:spLocks noChangeArrowheads="1"/>
          </p:cNvSpPr>
          <p:nvPr/>
        </p:nvSpPr>
        <p:spPr bwMode="auto">
          <a:xfrm>
            <a:off x="879749" y="4261839"/>
            <a:ext cx="10432502" cy="178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just">
              <a:lnSpc>
                <a:spcPct val="150000"/>
              </a:lnSpc>
              <a:spcBef>
                <a:spcPct val="0"/>
              </a:spcBef>
              <a:buFontTx/>
              <a:buNone/>
            </a:pPr>
            <a:r>
              <a:rPr lang="zh-TW" altLang="en-US" sz="1800" dirty="0">
                <a:latin typeface="微软雅黑" panose="020B0503020204020204" pitchFamily="34" charset="-122"/>
                <a:ea typeface="微软雅黑" panose="020B0503020204020204" pitchFamily="34" charset="-122"/>
              </a:rPr>
              <a:t>       </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青少年近视的防治</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要建立干预体系</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推进</a:t>
            </a:r>
            <a:r>
              <a:rPr lang="zh-TW" altLang="en-US" sz="1600" b="1" dirty="0">
                <a:solidFill>
                  <a:srgbClr val="A63636"/>
                </a:solidFill>
                <a:latin typeface="微软雅黑" panose="020B0503020204020204" pitchFamily="34" charset="-122"/>
                <a:ea typeface="微软雅黑" panose="020B0503020204020204" pitchFamily="34" charset="-122"/>
              </a:rPr>
              <a:t>教医协同</a:t>
            </a:r>
            <a:r>
              <a:rPr lang="en-US" altLang="zh-TW" sz="1600" dirty="0">
                <a:solidFill>
                  <a:srgbClr val="A63636"/>
                </a:solidFill>
                <a:latin typeface="微软雅黑" panose="020B0503020204020204" pitchFamily="34" charset="-122"/>
                <a:ea typeface="微软雅黑" panose="020B0503020204020204" pitchFamily="34" charset="-122"/>
              </a:rPr>
              <a:t>,</a:t>
            </a:r>
            <a:r>
              <a:rPr lang="zh-TW" altLang="en-US" sz="1600" b="1" dirty="0">
                <a:solidFill>
                  <a:srgbClr val="A63636"/>
                </a:solidFill>
                <a:latin typeface="微软雅黑" panose="020B0503020204020204" pitchFamily="34" charset="-122"/>
                <a:ea typeface="微软雅黑" panose="020B0503020204020204" pitchFamily="34" charset="-122"/>
              </a:rPr>
              <a:t>突出学校主体责任</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抓好眼保健操</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户外活动</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普及健康知识等措施落地落实</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坚决遏制青少年视力低下势头。</a:t>
            </a:r>
            <a:endPar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spcBef>
                <a:spcPct val="0"/>
              </a:spcBef>
              <a:buFontTx/>
              <a:buNone/>
            </a:pP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各地各部门要切实担负起防治重大疾病的职责</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健全工作机制</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加强协作配合</a:t>
            </a:r>
            <a:r>
              <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TW" altLang="en-US" sz="1600" dirty="0">
                <a:solidFill>
                  <a:schemeClr val="tx1">
                    <a:lumMod val="85000"/>
                    <a:lumOff val="15000"/>
                  </a:schemeClr>
                </a:solidFill>
                <a:latin typeface="微软雅黑" panose="020B0503020204020204" pitchFamily="34" charset="-122"/>
                <a:ea typeface="微软雅黑" panose="020B0503020204020204" pitchFamily="34" charset="-122"/>
              </a:rPr>
              <a:t>形成防控工作的合力。</a:t>
            </a:r>
            <a:endParaRPr lang="en-US" altLang="zh-TW"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a:lnSpc>
                <a:spcPct val="250000"/>
              </a:lnSpc>
              <a:spcBef>
                <a:spcPct val="0"/>
              </a:spcBef>
              <a:buFontTx/>
              <a:buNone/>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国务院副总理 孙春兰</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9" name="组合 8">
            <a:extLst>
              <a:ext uri="{FF2B5EF4-FFF2-40B4-BE49-F238E27FC236}">
                <a16:creationId xmlns:a16="http://schemas.microsoft.com/office/drawing/2014/main" id="{16933A33-0162-4D63-BCA2-13D4FD9CDDDD}"/>
              </a:ext>
            </a:extLst>
          </p:cNvPr>
          <p:cNvGrpSpPr/>
          <p:nvPr/>
        </p:nvGrpSpPr>
        <p:grpSpPr>
          <a:xfrm>
            <a:off x="2675810" y="645862"/>
            <a:ext cx="6840380" cy="708872"/>
            <a:chOff x="2229841" y="538218"/>
            <a:chExt cx="5700318" cy="590727"/>
          </a:xfrm>
        </p:grpSpPr>
        <p:sp>
          <p:nvSpPr>
            <p:cNvPr id="10" name="Text Box 6">
              <a:extLst>
                <a:ext uri="{FF2B5EF4-FFF2-40B4-BE49-F238E27FC236}">
                  <a16:creationId xmlns:a16="http://schemas.microsoft.com/office/drawing/2014/main" id="{2A3C2115-8D85-45D7-8F68-0DB0B210D1A8}"/>
                </a:ext>
              </a:extLst>
            </p:cNvPr>
            <p:cNvSpPr txBox="1">
              <a:spLocks noChangeArrowheads="1"/>
            </p:cNvSpPr>
            <p:nvPr/>
          </p:nvSpPr>
          <p:spPr bwMode="auto">
            <a:xfrm>
              <a:off x="2229841" y="538218"/>
              <a:ext cx="5700318"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近视防控已成为国家健康战略的重要一环</a:t>
              </a:r>
            </a:p>
          </p:txBody>
        </p:sp>
        <p:sp>
          <p:nvSpPr>
            <p:cNvPr id="11" name="矩形 10">
              <a:extLst>
                <a:ext uri="{FF2B5EF4-FFF2-40B4-BE49-F238E27FC236}">
                  <a16:creationId xmlns:a16="http://schemas.microsoft.com/office/drawing/2014/main" id="{1C3BC8F6-69D7-4FE6-8DC7-0355F4EAE67F}"/>
                </a:ext>
              </a:extLst>
            </p:cNvPr>
            <p:cNvSpPr/>
            <p:nvPr/>
          </p:nvSpPr>
          <p:spPr>
            <a:xfrm>
              <a:off x="2324099" y="944279"/>
              <a:ext cx="5471161" cy="184666"/>
            </a:xfrm>
            <a:prstGeom prst="rect">
              <a:avLst/>
            </a:prstGeom>
          </p:spPr>
          <p:txBody>
            <a:bodyPr wrap="square">
              <a:spAutoFit/>
            </a:bodyPr>
            <a:lstStyle/>
            <a:p>
              <a:pPr algn="dist"/>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CONTROL OF MYOPIA HAS BECOME AN INPORTANT PART OF NATIONAL STRATEGY</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13" name="组合 12">
            <a:extLst>
              <a:ext uri="{FF2B5EF4-FFF2-40B4-BE49-F238E27FC236}">
                <a16:creationId xmlns:a16="http://schemas.microsoft.com/office/drawing/2014/main" id="{701D8AFC-2080-456C-A584-6272699F7AFC}"/>
              </a:ext>
            </a:extLst>
          </p:cNvPr>
          <p:cNvGrpSpPr/>
          <p:nvPr/>
        </p:nvGrpSpPr>
        <p:grpSpPr>
          <a:xfrm>
            <a:off x="839546" y="1806138"/>
            <a:ext cx="10512909" cy="2234154"/>
            <a:chOff x="839694" y="1806138"/>
            <a:chExt cx="10512909" cy="2234154"/>
          </a:xfrm>
        </p:grpSpPr>
        <p:pic>
          <p:nvPicPr>
            <p:cNvPr id="5" name="图片 4" descr="一群穿着红色衣服的小孩&#10;&#10;描述已自动生成">
              <a:extLst>
                <a:ext uri="{FF2B5EF4-FFF2-40B4-BE49-F238E27FC236}">
                  <a16:creationId xmlns:a16="http://schemas.microsoft.com/office/drawing/2014/main" id="{E2CCC318-8903-4340-BC77-E42767674547}"/>
                </a:ext>
              </a:extLst>
            </p:cNvPr>
            <p:cNvPicPr>
              <a:picLocks/>
            </p:cNvPicPr>
            <p:nvPr/>
          </p:nvPicPr>
          <p:blipFill rotWithShape="1">
            <a:blip r:embed="rId3">
              <a:extLst>
                <a:ext uri="{28A0092B-C50C-407E-A947-70E740481C1C}">
                  <a14:useLocalDpi xmlns:a14="http://schemas.microsoft.com/office/drawing/2010/main" val="0"/>
                </a:ext>
              </a:extLst>
            </a:blip>
            <a:srcRect l="22982" t="19554" r="339" b="14412"/>
            <a:stretch/>
          </p:blipFill>
          <p:spPr>
            <a:xfrm>
              <a:off x="4365963" y="1806138"/>
              <a:ext cx="3460371" cy="2234154"/>
            </a:xfrm>
            <a:prstGeom prst="rect">
              <a:avLst/>
            </a:prstGeom>
          </p:spPr>
        </p:pic>
        <p:pic>
          <p:nvPicPr>
            <p:cNvPr id="6" name="图片 5" descr="图片包含 手机, 女人, 电话, 说&#10;&#10;描述已自动生成">
              <a:extLst>
                <a:ext uri="{FF2B5EF4-FFF2-40B4-BE49-F238E27FC236}">
                  <a16:creationId xmlns:a16="http://schemas.microsoft.com/office/drawing/2014/main" id="{1FC4192B-3A14-4957-9C2C-93CD3AFE0FDB}"/>
                </a:ext>
              </a:extLst>
            </p:cNvPr>
            <p:cNvPicPr>
              <a:picLocks/>
            </p:cNvPicPr>
            <p:nvPr/>
          </p:nvPicPr>
          <p:blipFill rotWithShape="1">
            <a:blip r:embed="rId4">
              <a:extLst>
                <a:ext uri="{28A0092B-C50C-407E-A947-70E740481C1C}">
                  <a14:useLocalDpi xmlns:a14="http://schemas.microsoft.com/office/drawing/2010/main" val="0"/>
                </a:ext>
              </a:extLst>
            </a:blip>
            <a:srcRect l="21885" t="15256" r="20488" b="28832"/>
            <a:stretch/>
          </p:blipFill>
          <p:spPr>
            <a:xfrm>
              <a:off x="839694" y="1806138"/>
              <a:ext cx="3460371" cy="2234154"/>
            </a:xfrm>
            <a:prstGeom prst="rect">
              <a:avLst/>
            </a:prstGeom>
          </p:spPr>
        </p:pic>
        <p:pic>
          <p:nvPicPr>
            <p:cNvPr id="7" name="图片 6" descr="图片包含 人, 小孩, 室内, 小&#10;&#10;描述已自动生成">
              <a:extLst>
                <a:ext uri="{FF2B5EF4-FFF2-40B4-BE49-F238E27FC236}">
                  <a16:creationId xmlns:a16="http://schemas.microsoft.com/office/drawing/2014/main" id="{F8DE55B7-896E-4B68-BE90-6A13DF235512}"/>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7892232" y="1806138"/>
              <a:ext cx="3460371" cy="2234154"/>
            </a:xfrm>
            <a:prstGeom prst="rect">
              <a:avLst/>
            </a:prstGeom>
          </p:spPr>
        </p:pic>
        <p:sp>
          <p:nvSpPr>
            <p:cNvPr id="12" name="矩形 11">
              <a:extLst>
                <a:ext uri="{FF2B5EF4-FFF2-40B4-BE49-F238E27FC236}">
                  <a16:creationId xmlns:a16="http://schemas.microsoft.com/office/drawing/2014/main" id="{FB5B9AB5-1285-4332-AA48-A838CD610073}"/>
                </a:ext>
              </a:extLst>
            </p:cNvPr>
            <p:cNvSpPr/>
            <p:nvPr/>
          </p:nvSpPr>
          <p:spPr>
            <a:xfrm>
              <a:off x="4365415" y="3373277"/>
              <a:ext cx="6983724" cy="498282"/>
            </a:xfrm>
            <a:prstGeom prst="rect">
              <a:avLst/>
            </a:prstGeom>
            <a:solidFill>
              <a:srgbClr val="A636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rPr>
                <a:t>有效控制近视发生、发展是我国教育界和医学界的艰巨任务</a:t>
              </a:r>
            </a:p>
          </p:txBody>
        </p:sp>
      </p:grpSp>
    </p:spTree>
    <p:extLst>
      <p:ext uri="{BB962C8B-B14F-4D97-AF65-F5344CB8AC3E}">
        <p14:creationId xmlns:p14="http://schemas.microsoft.com/office/powerpoint/2010/main" val="3848639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dotGrid">
          <a:fgClr>
            <a:srgbClr val="FFEBEB"/>
          </a:fgClr>
          <a:bgClr>
            <a:schemeClr val="bg1"/>
          </a:bgClr>
        </a:patt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30EA97E-4FEB-42D4-87F0-6C1201B10487}"/>
              </a:ext>
            </a:extLst>
          </p:cNvPr>
          <p:cNvGrpSpPr/>
          <p:nvPr/>
        </p:nvGrpSpPr>
        <p:grpSpPr>
          <a:xfrm>
            <a:off x="2304121" y="645862"/>
            <a:ext cx="7583758" cy="708872"/>
            <a:chOff x="1920100" y="538218"/>
            <a:chExt cx="6319800" cy="590727"/>
          </a:xfrm>
        </p:grpSpPr>
        <p:sp>
          <p:nvSpPr>
            <p:cNvPr id="3" name="Text Box 6">
              <a:extLst>
                <a:ext uri="{FF2B5EF4-FFF2-40B4-BE49-F238E27FC236}">
                  <a16:creationId xmlns:a16="http://schemas.microsoft.com/office/drawing/2014/main" id="{7DB0A5E3-F79E-4DE8-B9FE-9C055A566FBD}"/>
                </a:ext>
              </a:extLst>
            </p:cNvPr>
            <p:cNvSpPr txBox="1">
              <a:spLocks noChangeArrowheads="1"/>
            </p:cNvSpPr>
            <p:nvPr/>
          </p:nvSpPr>
          <p:spPr bwMode="auto">
            <a:xfrm>
              <a:off x="1920100" y="538218"/>
              <a:ext cx="631980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tx1">
                      <a:lumMod val="85000"/>
                      <a:lumOff val="15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深刻理解“综合防控儿童青少年近视实施方案”</a:t>
              </a:r>
            </a:p>
          </p:txBody>
        </p:sp>
        <p:sp>
          <p:nvSpPr>
            <p:cNvPr id="4" name="矩形 3">
              <a:extLst>
                <a:ext uri="{FF2B5EF4-FFF2-40B4-BE49-F238E27FC236}">
                  <a16:creationId xmlns:a16="http://schemas.microsoft.com/office/drawing/2014/main" id="{4D47A852-0BB7-4DB0-9E41-EC2141BFABB9}"/>
                </a:ext>
              </a:extLst>
            </p:cNvPr>
            <p:cNvSpPr/>
            <p:nvPr/>
          </p:nvSpPr>
          <p:spPr>
            <a:xfrm>
              <a:off x="2011679" y="944279"/>
              <a:ext cx="5943601" cy="184666"/>
            </a:xfrm>
            <a:prstGeom prst="rect">
              <a:avLst/>
            </a:prstGeom>
          </p:spPr>
          <p:txBody>
            <a:bodyPr wrap="square">
              <a:spAutoFit/>
            </a:bodyPr>
            <a:lstStyle/>
            <a:p>
              <a:pPr algn="dist"/>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COMPREHENSIVE PREVENTION AND CONTROL OF MYOPIA IN CHILDRENANDADOLESCENTS</a:t>
              </a:r>
              <a:endPar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566" name="矩形 565">
            <a:extLst>
              <a:ext uri="{FF2B5EF4-FFF2-40B4-BE49-F238E27FC236}">
                <a16:creationId xmlns:a16="http://schemas.microsoft.com/office/drawing/2014/main" id="{1BC629C3-FE20-41C4-9843-06D6AA330889}"/>
              </a:ext>
            </a:extLst>
          </p:cNvPr>
          <p:cNvSpPr/>
          <p:nvPr/>
        </p:nvSpPr>
        <p:spPr>
          <a:xfrm>
            <a:off x="1258186" y="3857834"/>
            <a:ext cx="9675628" cy="1968616"/>
          </a:xfrm>
          <a:prstGeom prst="rect">
            <a:avLst/>
          </a:prstGeom>
        </p:spPr>
        <p:txBody>
          <a:bodyPr wrap="square">
            <a:spAutoFit/>
          </a:bodyPr>
          <a:lstStyle/>
          <a:p>
            <a:pPr marL="285750" indent="-285750" algn="just">
              <a:lnSpc>
                <a:spcPts val="3000"/>
              </a:lnSpc>
              <a:buClr>
                <a:srgbClr val="A63636"/>
              </a:buClr>
              <a:buSzPct val="80000"/>
              <a:buFont typeface="Wingdings" panose="05000000000000000000" pitchFamily="2" charset="2"/>
              <a:buChar char="n"/>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8</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30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日</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教育部牵头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联合国家卫健委等八部门联合印发</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综合防控儿童青少年近视实施方案</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近视防控上升为国家策略</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p>
          <a:p>
            <a:pPr marL="285750" indent="-285750" algn="just">
              <a:lnSpc>
                <a:spcPts val="30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将儿童青少年近视防控工作、总体近视率和体质健康状况纳入政府绩效考核指标</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285750" indent="-285750" algn="just">
              <a:lnSpc>
                <a:spcPts val="30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建立全国儿童青少年近视防控工作评议考核制度</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由教育部、国家卫生健康委员会、体育总局制订</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285750" indent="-285750" algn="just">
              <a:lnSpc>
                <a:spcPts val="3000"/>
              </a:lnSpc>
              <a:buClr>
                <a:srgbClr val="A63636"/>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每年开展各省</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区、市</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人民政府儿童青少年近视防控工作评议考核</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6" name="文本框 135">
            <a:extLst>
              <a:ext uri="{FF2B5EF4-FFF2-40B4-BE49-F238E27FC236}">
                <a16:creationId xmlns:a16="http://schemas.microsoft.com/office/drawing/2014/main" id="{C21CBAFA-2DAC-4B23-81C8-EFCB3C63DD68}"/>
              </a:ext>
            </a:extLst>
          </p:cNvPr>
          <p:cNvSpPr txBox="1"/>
          <p:nvPr/>
        </p:nvSpPr>
        <p:spPr>
          <a:xfrm>
            <a:off x="1258186" y="3540556"/>
            <a:ext cx="3204000" cy="360000"/>
          </a:xfrm>
          <a:prstGeom prst="rect">
            <a:avLst/>
          </a:prstGeom>
          <a:solidFill>
            <a:srgbClr val="A63636"/>
          </a:solidFill>
          <a:ln>
            <a:noFill/>
          </a:ln>
        </p:spPr>
        <p:txBody>
          <a:bodyPr wrap="square" rtlCol="0" anchor="ctr">
            <a:noAutofit/>
          </a:bodyPr>
          <a:lstStyle/>
          <a:p>
            <a:pPr algn="just"/>
            <a:r>
              <a:rPr lang="zh-CN" altLang="en-US" b="1" dirty="0">
                <a:solidFill>
                  <a:schemeClr val="bg1"/>
                </a:solidFill>
                <a:latin typeface="微软雅黑" panose="020B0503020204020204" pitchFamily="34" charset="-122"/>
                <a:ea typeface="微软雅黑" panose="020B0503020204020204" pitchFamily="34" charset="-122"/>
              </a:rPr>
              <a:t>儿童青少年近视纳入政绩考核</a:t>
            </a:r>
          </a:p>
        </p:txBody>
      </p:sp>
      <p:grpSp>
        <p:nvGrpSpPr>
          <p:cNvPr id="9" name="组合 8">
            <a:extLst>
              <a:ext uri="{FF2B5EF4-FFF2-40B4-BE49-F238E27FC236}">
                <a16:creationId xmlns:a16="http://schemas.microsoft.com/office/drawing/2014/main" id="{2E82B313-44A4-4A9B-A4A8-CEC32ADDD24F}"/>
              </a:ext>
            </a:extLst>
          </p:cNvPr>
          <p:cNvGrpSpPr/>
          <p:nvPr/>
        </p:nvGrpSpPr>
        <p:grpSpPr>
          <a:xfrm>
            <a:off x="2537167" y="2002469"/>
            <a:ext cx="7117667" cy="1054662"/>
            <a:chOff x="2611123" y="2002469"/>
            <a:chExt cx="7117667" cy="1054662"/>
          </a:xfrm>
        </p:grpSpPr>
        <p:grpSp>
          <p:nvGrpSpPr>
            <p:cNvPr id="443" name="组合 442">
              <a:extLst>
                <a:ext uri="{FF2B5EF4-FFF2-40B4-BE49-F238E27FC236}">
                  <a16:creationId xmlns:a16="http://schemas.microsoft.com/office/drawing/2014/main" id="{733D260C-7B61-46C8-93E8-B83170E8A675}"/>
                </a:ext>
              </a:extLst>
            </p:cNvPr>
            <p:cNvGrpSpPr/>
            <p:nvPr/>
          </p:nvGrpSpPr>
          <p:grpSpPr>
            <a:xfrm>
              <a:off x="2611123" y="2002469"/>
              <a:ext cx="1056255" cy="1054662"/>
              <a:chOff x="4320290" y="2509745"/>
              <a:chExt cx="806039" cy="804823"/>
            </a:xfrm>
          </p:grpSpPr>
          <p:sp>
            <p:nvSpPr>
              <p:cNvPr id="460" name="íṡḻïďè">
                <a:extLst>
                  <a:ext uri="{FF2B5EF4-FFF2-40B4-BE49-F238E27FC236}">
                    <a16:creationId xmlns:a16="http://schemas.microsoft.com/office/drawing/2014/main" id="{8CD21A89-F7C4-45B2-BE0F-06A403A9593A}"/>
                  </a:ext>
                </a:extLst>
              </p:cNvPr>
              <p:cNvSpPr/>
              <p:nvPr/>
            </p:nvSpPr>
            <p:spPr bwMode="auto">
              <a:xfrm>
                <a:off x="4320290" y="2509745"/>
                <a:ext cx="806039" cy="804823"/>
              </a:xfrm>
              <a:prstGeom prst="ellipse">
                <a:avLst/>
              </a:prstGeom>
              <a:solidFill>
                <a:srgbClr val="1891AC"/>
              </a:solidFill>
              <a:ln w="57150">
                <a:solidFill>
                  <a:srgbClr val="86C7DA"/>
                </a:solidFill>
              </a:ln>
            </p:spPr>
            <p:txBody>
              <a:bodyPr anchor="ctr"/>
              <a:lstStyle/>
              <a:p>
                <a:pPr algn="ctr"/>
                <a:endParaRPr dirty="0"/>
              </a:p>
            </p:txBody>
          </p:sp>
          <p:grpSp>
            <p:nvGrpSpPr>
              <p:cNvPr id="461" name="组合 460">
                <a:extLst>
                  <a:ext uri="{FF2B5EF4-FFF2-40B4-BE49-F238E27FC236}">
                    <a16:creationId xmlns:a16="http://schemas.microsoft.com/office/drawing/2014/main" id="{E9F35E72-9B8D-4807-BAE7-174338A5F938}"/>
                  </a:ext>
                </a:extLst>
              </p:cNvPr>
              <p:cNvGrpSpPr/>
              <p:nvPr/>
            </p:nvGrpSpPr>
            <p:grpSpPr>
              <a:xfrm>
                <a:off x="4412974" y="2627165"/>
                <a:ext cx="628153" cy="636784"/>
                <a:chOff x="4412974" y="2627165"/>
                <a:chExt cx="628153" cy="636784"/>
              </a:xfrm>
            </p:grpSpPr>
            <p:sp>
              <p:nvSpPr>
                <p:cNvPr id="462" name="íṡļiḓê">
                  <a:extLst>
                    <a:ext uri="{FF2B5EF4-FFF2-40B4-BE49-F238E27FC236}">
                      <a16:creationId xmlns:a16="http://schemas.microsoft.com/office/drawing/2014/main" id="{563E7D9C-35E9-4297-A52D-3595349B7410}"/>
                    </a:ext>
                  </a:extLst>
                </p:cNvPr>
                <p:cNvSpPr/>
                <p:nvPr/>
              </p:nvSpPr>
              <p:spPr bwMode="auto">
                <a:xfrm>
                  <a:off x="4541122" y="2627165"/>
                  <a:ext cx="371856" cy="384085"/>
                </a:xfrm>
                <a:custGeom>
                  <a:avLst/>
                  <a:gdLst>
                    <a:gd name="connsiteX0" fmla="*/ 426123 w 588992"/>
                    <a:gd name="connsiteY0" fmla="*/ 460561 h 608362"/>
                    <a:gd name="connsiteX1" fmla="*/ 318216 w 588992"/>
                    <a:gd name="connsiteY1" fmla="*/ 508976 h 608362"/>
                    <a:gd name="connsiteX2" fmla="*/ 302031 w 588992"/>
                    <a:gd name="connsiteY2" fmla="*/ 519735 h 608362"/>
                    <a:gd name="connsiteX3" fmla="*/ 285845 w 588992"/>
                    <a:gd name="connsiteY3" fmla="*/ 519735 h 608362"/>
                    <a:gd name="connsiteX4" fmla="*/ 264263 w 588992"/>
                    <a:gd name="connsiteY4" fmla="*/ 508976 h 608362"/>
                    <a:gd name="connsiteX5" fmla="*/ 183334 w 588992"/>
                    <a:gd name="connsiteY5" fmla="*/ 482079 h 608362"/>
                    <a:gd name="connsiteX6" fmla="*/ 164450 w 588992"/>
                    <a:gd name="connsiteY6" fmla="*/ 463251 h 608362"/>
                    <a:gd name="connsiteX7" fmla="*/ 164450 w 588992"/>
                    <a:gd name="connsiteY7" fmla="*/ 546632 h 608362"/>
                    <a:gd name="connsiteX8" fmla="*/ 426123 w 588992"/>
                    <a:gd name="connsiteY8" fmla="*/ 546632 h 608362"/>
                    <a:gd name="connsiteX9" fmla="*/ 167148 w 588992"/>
                    <a:gd name="connsiteY9" fmla="*/ 406767 h 608362"/>
                    <a:gd name="connsiteX10" fmla="*/ 237287 w 588992"/>
                    <a:gd name="connsiteY10" fmla="*/ 484769 h 608362"/>
                    <a:gd name="connsiteX11" fmla="*/ 288542 w 588992"/>
                    <a:gd name="connsiteY11" fmla="*/ 471320 h 608362"/>
                    <a:gd name="connsiteX12" fmla="*/ 299333 w 588992"/>
                    <a:gd name="connsiteY12" fmla="*/ 471320 h 608362"/>
                    <a:gd name="connsiteX13" fmla="*/ 350588 w 588992"/>
                    <a:gd name="connsiteY13" fmla="*/ 484769 h 608362"/>
                    <a:gd name="connsiteX14" fmla="*/ 420727 w 588992"/>
                    <a:gd name="connsiteY14" fmla="*/ 406767 h 608362"/>
                    <a:gd name="connsiteX15" fmla="*/ 167148 w 588992"/>
                    <a:gd name="connsiteY15" fmla="*/ 406767 h 608362"/>
                    <a:gd name="connsiteX16" fmla="*/ 507964 w 588992"/>
                    <a:gd name="connsiteY16" fmla="*/ 387798 h 608362"/>
                    <a:gd name="connsiteX17" fmla="*/ 507964 w 588992"/>
                    <a:gd name="connsiteY17" fmla="*/ 527668 h 608362"/>
                    <a:gd name="connsiteX18" fmla="*/ 570086 w 588992"/>
                    <a:gd name="connsiteY18" fmla="*/ 473872 h 608362"/>
                    <a:gd name="connsiteX19" fmla="*/ 570086 w 588992"/>
                    <a:gd name="connsiteY19" fmla="*/ 441594 h 608362"/>
                    <a:gd name="connsiteX20" fmla="*/ 507964 w 588992"/>
                    <a:gd name="connsiteY20" fmla="*/ 387798 h 608362"/>
                    <a:gd name="connsiteX21" fmla="*/ 50278 w 588992"/>
                    <a:gd name="connsiteY21" fmla="*/ 386706 h 608362"/>
                    <a:gd name="connsiteX22" fmla="*/ 21791 w 588992"/>
                    <a:gd name="connsiteY22" fmla="*/ 438905 h 608362"/>
                    <a:gd name="connsiteX23" fmla="*/ 21791 w 588992"/>
                    <a:gd name="connsiteY23" fmla="*/ 476562 h 608362"/>
                    <a:gd name="connsiteX24" fmla="*/ 81212 w 588992"/>
                    <a:gd name="connsiteY24" fmla="*/ 524978 h 608362"/>
                    <a:gd name="connsiteX25" fmla="*/ 81212 w 588992"/>
                    <a:gd name="connsiteY25" fmla="*/ 387798 h 608362"/>
                    <a:gd name="connsiteX26" fmla="*/ 50278 w 588992"/>
                    <a:gd name="connsiteY26" fmla="*/ 386706 h 608362"/>
                    <a:gd name="connsiteX27" fmla="*/ 164450 w 588992"/>
                    <a:gd name="connsiteY27" fmla="*/ 385249 h 608362"/>
                    <a:gd name="connsiteX28" fmla="*/ 423425 w 588992"/>
                    <a:gd name="connsiteY28" fmla="*/ 385249 h 608362"/>
                    <a:gd name="connsiteX29" fmla="*/ 445006 w 588992"/>
                    <a:gd name="connsiteY29" fmla="*/ 409457 h 608362"/>
                    <a:gd name="connsiteX30" fmla="*/ 445006 w 588992"/>
                    <a:gd name="connsiteY30" fmla="*/ 546632 h 608362"/>
                    <a:gd name="connsiteX31" fmla="*/ 420727 w 588992"/>
                    <a:gd name="connsiteY31" fmla="*/ 568150 h 608362"/>
                    <a:gd name="connsiteX32" fmla="*/ 293938 w 588992"/>
                    <a:gd name="connsiteY32" fmla="*/ 568150 h 608362"/>
                    <a:gd name="connsiteX33" fmla="*/ 169845 w 588992"/>
                    <a:gd name="connsiteY33" fmla="*/ 568150 h 608362"/>
                    <a:gd name="connsiteX34" fmla="*/ 142869 w 588992"/>
                    <a:gd name="connsiteY34" fmla="*/ 541253 h 608362"/>
                    <a:gd name="connsiteX35" fmla="*/ 142869 w 588992"/>
                    <a:gd name="connsiteY35" fmla="*/ 409457 h 608362"/>
                    <a:gd name="connsiteX36" fmla="*/ 164450 w 588992"/>
                    <a:gd name="connsiteY36" fmla="*/ 385249 h 608362"/>
                    <a:gd name="connsiteX37" fmla="*/ 418832 w 588992"/>
                    <a:gd name="connsiteY37" fmla="*/ 204892 h 608362"/>
                    <a:gd name="connsiteX38" fmla="*/ 408028 w 588992"/>
                    <a:gd name="connsiteY38" fmla="*/ 218341 h 608362"/>
                    <a:gd name="connsiteX39" fmla="*/ 408028 w 588992"/>
                    <a:gd name="connsiteY39" fmla="*/ 245239 h 608362"/>
                    <a:gd name="connsiteX40" fmla="*/ 416131 w 588992"/>
                    <a:gd name="connsiteY40" fmla="*/ 264067 h 608362"/>
                    <a:gd name="connsiteX41" fmla="*/ 426935 w 588992"/>
                    <a:gd name="connsiteY41" fmla="*/ 245239 h 608362"/>
                    <a:gd name="connsiteX42" fmla="*/ 426935 w 588992"/>
                    <a:gd name="connsiteY42" fmla="*/ 237169 h 608362"/>
                    <a:gd name="connsiteX43" fmla="*/ 426935 w 588992"/>
                    <a:gd name="connsiteY43" fmla="*/ 234480 h 608362"/>
                    <a:gd name="connsiteX44" fmla="*/ 426935 w 588992"/>
                    <a:gd name="connsiteY44" fmla="*/ 221031 h 608362"/>
                    <a:gd name="connsiteX45" fmla="*/ 418832 w 588992"/>
                    <a:gd name="connsiteY45" fmla="*/ 204892 h 608362"/>
                    <a:gd name="connsiteX46" fmla="*/ 173045 w 588992"/>
                    <a:gd name="connsiteY46" fmla="*/ 204892 h 608362"/>
                    <a:gd name="connsiteX47" fmla="*/ 162241 w 588992"/>
                    <a:gd name="connsiteY47" fmla="*/ 226410 h 608362"/>
                    <a:gd name="connsiteX48" fmla="*/ 162241 w 588992"/>
                    <a:gd name="connsiteY48" fmla="*/ 234480 h 608362"/>
                    <a:gd name="connsiteX49" fmla="*/ 162241 w 588992"/>
                    <a:gd name="connsiteY49" fmla="*/ 250618 h 608362"/>
                    <a:gd name="connsiteX50" fmla="*/ 173045 w 588992"/>
                    <a:gd name="connsiteY50" fmla="*/ 264067 h 608362"/>
                    <a:gd name="connsiteX51" fmla="*/ 183849 w 588992"/>
                    <a:gd name="connsiteY51" fmla="*/ 250618 h 608362"/>
                    <a:gd name="connsiteX52" fmla="*/ 183849 w 588992"/>
                    <a:gd name="connsiteY52" fmla="*/ 226410 h 608362"/>
                    <a:gd name="connsiteX53" fmla="*/ 173045 w 588992"/>
                    <a:gd name="connsiteY53" fmla="*/ 204892 h 608362"/>
                    <a:gd name="connsiteX54" fmla="*/ 102820 w 588992"/>
                    <a:gd name="connsiteY54" fmla="*/ 204892 h 608362"/>
                    <a:gd name="connsiteX55" fmla="*/ 102820 w 588992"/>
                    <a:gd name="connsiteY55" fmla="*/ 226410 h 608362"/>
                    <a:gd name="connsiteX56" fmla="*/ 102820 w 588992"/>
                    <a:gd name="connsiteY56" fmla="*/ 543807 h 608362"/>
                    <a:gd name="connsiteX57" fmla="*/ 148737 w 588992"/>
                    <a:gd name="connsiteY57" fmla="*/ 589534 h 608362"/>
                    <a:gd name="connsiteX58" fmla="*/ 440440 w 588992"/>
                    <a:gd name="connsiteY58" fmla="*/ 589534 h 608362"/>
                    <a:gd name="connsiteX59" fmla="*/ 489057 w 588992"/>
                    <a:gd name="connsiteY59" fmla="*/ 541117 h 608362"/>
                    <a:gd name="connsiteX60" fmla="*/ 489057 w 588992"/>
                    <a:gd name="connsiteY60" fmla="*/ 229100 h 608362"/>
                    <a:gd name="connsiteX61" fmla="*/ 489057 w 588992"/>
                    <a:gd name="connsiteY61" fmla="*/ 204892 h 608362"/>
                    <a:gd name="connsiteX62" fmla="*/ 448543 w 588992"/>
                    <a:gd name="connsiteY62" fmla="*/ 204892 h 608362"/>
                    <a:gd name="connsiteX63" fmla="*/ 448543 w 588992"/>
                    <a:gd name="connsiteY63" fmla="*/ 250618 h 608362"/>
                    <a:gd name="connsiteX64" fmla="*/ 464748 w 588992"/>
                    <a:gd name="connsiteY64" fmla="*/ 274827 h 608362"/>
                    <a:gd name="connsiteX65" fmla="*/ 445842 w 588992"/>
                    <a:gd name="connsiteY65" fmla="*/ 299035 h 608362"/>
                    <a:gd name="connsiteX66" fmla="*/ 443141 w 588992"/>
                    <a:gd name="connsiteY66" fmla="*/ 309794 h 608362"/>
                    <a:gd name="connsiteX67" fmla="*/ 402626 w 588992"/>
                    <a:gd name="connsiteY67" fmla="*/ 320553 h 608362"/>
                    <a:gd name="connsiteX68" fmla="*/ 391823 w 588992"/>
                    <a:gd name="connsiteY68" fmla="*/ 312484 h 608362"/>
                    <a:gd name="connsiteX69" fmla="*/ 367514 w 588992"/>
                    <a:gd name="connsiteY69" fmla="*/ 272137 h 608362"/>
                    <a:gd name="connsiteX70" fmla="*/ 386421 w 588992"/>
                    <a:gd name="connsiteY70" fmla="*/ 204892 h 608362"/>
                    <a:gd name="connsiteX71" fmla="*/ 205457 w 588992"/>
                    <a:gd name="connsiteY71" fmla="*/ 204892 h 608362"/>
                    <a:gd name="connsiteX72" fmla="*/ 221662 w 588992"/>
                    <a:gd name="connsiteY72" fmla="*/ 272137 h 608362"/>
                    <a:gd name="connsiteX73" fmla="*/ 202756 w 588992"/>
                    <a:gd name="connsiteY73" fmla="*/ 301725 h 608362"/>
                    <a:gd name="connsiteX74" fmla="*/ 173045 w 588992"/>
                    <a:gd name="connsiteY74" fmla="*/ 323243 h 608362"/>
                    <a:gd name="connsiteX75" fmla="*/ 143335 w 588992"/>
                    <a:gd name="connsiteY75" fmla="*/ 301725 h 608362"/>
                    <a:gd name="connsiteX76" fmla="*/ 140634 w 588992"/>
                    <a:gd name="connsiteY76" fmla="*/ 288276 h 608362"/>
                    <a:gd name="connsiteX77" fmla="*/ 140634 w 588992"/>
                    <a:gd name="connsiteY77" fmla="*/ 261378 h 608362"/>
                    <a:gd name="connsiteX78" fmla="*/ 140634 w 588992"/>
                    <a:gd name="connsiteY78" fmla="*/ 204892 h 608362"/>
                    <a:gd name="connsiteX79" fmla="*/ 205457 w 588992"/>
                    <a:gd name="connsiteY79" fmla="*/ 65022 h 608362"/>
                    <a:gd name="connsiteX80" fmla="*/ 205457 w 588992"/>
                    <a:gd name="connsiteY80" fmla="*/ 183373 h 608362"/>
                    <a:gd name="connsiteX81" fmla="*/ 383720 w 588992"/>
                    <a:gd name="connsiteY81" fmla="*/ 183373 h 608362"/>
                    <a:gd name="connsiteX82" fmla="*/ 383720 w 588992"/>
                    <a:gd name="connsiteY82" fmla="*/ 65022 h 608362"/>
                    <a:gd name="connsiteX83" fmla="*/ 205457 w 588992"/>
                    <a:gd name="connsiteY83" fmla="*/ 65022 h 608362"/>
                    <a:gd name="connsiteX84" fmla="*/ 175746 w 588992"/>
                    <a:gd name="connsiteY84" fmla="*/ 62332 h 608362"/>
                    <a:gd name="connsiteX85" fmla="*/ 162241 w 588992"/>
                    <a:gd name="connsiteY85" fmla="*/ 75781 h 608362"/>
                    <a:gd name="connsiteX86" fmla="*/ 162241 w 588992"/>
                    <a:gd name="connsiteY86" fmla="*/ 169924 h 608362"/>
                    <a:gd name="connsiteX87" fmla="*/ 173045 w 588992"/>
                    <a:gd name="connsiteY87" fmla="*/ 183373 h 608362"/>
                    <a:gd name="connsiteX88" fmla="*/ 183849 w 588992"/>
                    <a:gd name="connsiteY88" fmla="*/ 169924 h 608362"/>
                    <a:gd name="connsiteX89" fmla="*/ 183849 w 588992"/>
                    <a:gd name="connsiteY89" fmla="*/ 65022 h 608362"/>
                    <a:gd name="connsiteX90" fmla="*/ 175746 w 588992"/>
                    <a:gd name="connsiteY90" fmla="*/ 62332 h 608362"/>
                    <a:gd name="connsiteX91" fmla="*/ 98093 w 588992"/>
                    <a:gd name="connsiteY91" fmla="*/ 61324 h 608362"/>
                    <a:gd name="connsiteX92" fmla="*/ 67708 w 588992"/>
                    <a:gd name="connsiteY92" fmla="*/ 78471 h 608362"/>
                    <a:gd name="connsiteX93" fmla="*/ 70409 w 588992"/>
                    <a:gd name="connsiteY93" fmla="*/ 169924 h 608362"/>
                    <a:gd name="connsiteX94" fmla="*/ 140634 w 588992"/>
                    <a:gd name="connsiteY94" fmla="*/ 183373 h 608362"/>
                    <a:gd name="connsiteX95" fmla="*/ 140634 w 588992"/>
                    <a:gd name="connsiteY95" fmla="*/ 62332 h 608362"/>
                    <a:gd name="connsiteX96" fmla="*/ 98093 w 588992"/>
                    <a:gd name="connsiteY96" fmla="*/ 61324 h 608362"/>
                    <a:gd name="connsiteX97" fmla="*/ 490070 w 588992"/>
                    <a:gd name="connsiteY97" fmla="*/ 60987 h 608362"/>
                    <a:gd name="connsiteX98" fmla="*/ 448543 w 588992"/>
                    <a:gd name="connsiteY98" fmla="*/ 62332 h 608362"/>
                    <a:gd name="connsiteX99" fmla="*/ 448543 w 588992"/>
                    <a:gd name="connsiteY99" fmla="*/ 186063 h 608362"/>
                    <a:gd name="connsiteX100" fmla="*/ 521468 w 588992"/>
                    <a:gd name="connsiteY100" fmla="*/ 167235 h 608362"/>
                    <a:gd name="connsiteX101" fmla="*/ 521468 w 588992"/>
                    <a:gd name="connsiteY101" fmla="*/ 75781 h 608362"/>
                    <a:gd name="connsiteX102" fmla="*/ 490070 w 588992"/>
                    <a:gd name="connsiteY102" fmla="*/ 60987 h 608362"/>
                    <a:gd name="connsiteX103" fmla="*/ 421533 w 588992"/>
                    <a:gd name="connsiteY103" fmla="*/ 59643 h 608362"/>
                    <a:gd name="connsiteX104" fmla="*/ 408028 w 588992"/>
                    <a:gd name="connsiteY104" fmla="*/ 75781 h 608362"/>
                    <a:gd name="connsiteX105" fmla="*/ 408028 w 588992"/>
                    <a:gd name="connsiteY105" fmla="*/ 169924 h 608362"/>
                    <a:gd name="connsiteX106" fmla="*/ 418832 w 588992"/>
                    <a:gd name="connsiteY106" fmla="*/ 183373 h 608362"/>
                    <a:gd name="connsiteX107" fmla="*/ 426935 w 588992"/>
                    <a:gd name="connsiteY107" fmla="*/ 169924 h 608362"/>
                    <a:gd name="connsiteX108" fmla="*/ 426935 w 588992"/>
                    <a:gd name="connsiteY108" fmla="*/ 65022 h 608362"/>
                    <a:gd name="connsiteX109" fmla="*/ 421533 w 588992"/>
                    <a:gd name="connsiteY109" fmla="*/ 59643 h 608362"/>
                    <a:gd name="connsiteX110" fmla="*/ 295601 w 588992"/>
                    <a:gd name="connsiteY110" fmla="*/ 20640 h 608362"/>
                    <a:gd name="connsiteX111" fmla="*/ 237868 w 588992"/>
                    <a:gd name="connsiteY111" fmla="*/ 40814 h 608362"/>
                    <a:gd name="connsiteX112" fmla="*/ 351308 w 588992"/>
                    <a:gd name="connsiteY112" fmla="*/ 40814 h 608362"/>
                    <a:gd name="connsiteX113" fmla="*/ 295601 w 588992"/>
                    <a:gd name="connsiteY113" fmla="*/ 20640 h 608362"/>
                    <a:gd name="connsiteX114" fmla="*/ 302353 w 588992"/>
                    <a:gd name="connsiteY114" fmla="*/ 803 h 608362"/>
                    <a:gd name="connsiteX115" fmla="*/ 372916 w 588992"/>
                    <a:gd name="connsiteY115" fmla="*/ 32745 h 608362"/>
                    <a:gd name="connsiteX116" fmla="*/ 391823 w 588992"/>
                    <a:gd name="connsiteY116" fmla="*/ 43504 h 608362"/>
                    <a:gd name="connsiteX117" fmla="*/ 489057 w 588992"/>
                    <a:gd name="connsiteY117" fmla="*/ 43504 h 608362"/>
                    <a:gd name="connsiteX118" fmla="*/ 548478 w 588992"/>
                    <a:gd name="connsiteY118" fmla="*/ 102679 h 608362"/>
                    <a:gd name="connsiteX119" fmla="*/ 548478 w 588992"/>
                    <a:gd name="connsiteY119" fmla="*/ 156475 h 608362"/>
                    <a:gd name="connsiteX120" fmla="*/ 524169 w 588992"/>
                    <a:gd name="connsiteY120" fmla="*/ 194133 h 608362"/>
                    <a:gd name="connsiteX121" fmla="*/ 507964 w 588992"/>
                    <a:gd name="connsiteY121" fmla="*/ 223720 h 608362"/>
                    <a:gd name="connsiteX122" fmla="*/ 507964 w 588992"/>
                    <a:gd name="connsiteY122" fmla="*/ 363590 h 608362"/>
                    <a:gd name="connsiteX123" fmla="*/ 588992 w 588992"/>
                    <a:gd name="connsiteY123" fmla="*/ 455043 h 608362"/>
                    <a:gd name="connsiteX124" fmla="*/ 588992 w 588992"/>
                    <a:gd name="connsiteY124" fmla="*/ 492701 h 608362"/>
                    <a:gd name="connsiteX125" fmla="*/ 534973 w 588992"/>
                    <a:gd name="connsiteY125" fmla="*/ 546497 h 608362"/>
                    <a:gd name="connsiteX126" fmla="*/ 510665 w 588992"/>
                    <a:gd name="connsiteY126" fmla="*/ 546497 h 608362"/>
                    <a:gd name="connsiteX127" fmla="*/ 507964 w 588992"/>
                    <a:gd name="connsiteY127" fmla="*/ 562636 h 608362"/>
                    <a:gd name="connsiteX128" fmla="*/ 451244 w 588992"/>
                    <a:gd name="connsiteY128" fmla="*/ 608362 h 608362"/>
                    <a:gd name="connsiteX129" fmla="*/ 140634 w 588992"/>
                    <a:gd name="connsiteY129" fmla="*/ 608362 h 608362"/>
                    <a:gd name="connsiteX130" fmla="*/ 78511 w 588992"/>
                    <a:gd name="connsiteY130" fmla="*/ 549187 h 608362"/>
                    <a:gd name="connsiteX131" fmla="*/ 73109 w 588992"/>
                    <a:gd name="connsiteY131" fmla="*/ 549187 h 608362"/>
                    <a:gd name="connsiteX132" fmla="*/ 184 w 588992"/>
                    <a:gd name="connsiteY132" fmla="*/ 473872 h 608362"/>
                    <a:gd name="connsiteX133" fmla="*/ 184 w 588992"/>
                    <a:gd name="connsiteY133" fmla="*/ 433525 h 608362"/>
                    <a:gd name="connsiteX134" fmla="*/ 65007 w 588992"/>
                    <a:gd name="connsiteY134" fmla="*/ 366280 h 608362"/>
                    <a:gd name="connsiteX135" fmla="*/ 81212 w 588992"/>
                    <a:gd name="connsiteY135" fmla="*/ 366280 h 608362"/>
                    <a:gd name="connsiteX136" fmla="*/ 81212 w 588992"/>
                    <a:gd name="connsiteY136" fmla="*/ 212961 h 608362"/>
                    <a:gd name="connsiteX137" fmla="*/ 70409 w 588992"/>
                    <a:gd name="connsiteY137" fmla="*/ 199512 h 608362"/>
                    <a:gd name="connsiteX138" fmla="*/ 40698 w 588992"/>
                    <a:gd name="connsiteY138" fmla="*/ 151096 h 608362"/>
                    <a:gd name="connsiteX139" fmla="*/ 40698 w 588992"/>
                    <a:gd name="connsiteY139" fmla="*/ 99990 h 608362"/>
                    <a:gd name="connsiteX140" fmla="*/ 100119 w 588992"/>
                    <a:gd name="connsiteY140" fmla="*/ 43504 h 608362"/>
                    <a:gd name="connsiteX141" fmla="*/ 194653 w 588992"/>
                    <a:gd name="connsiteY141" fmla="*/ 43504 h 608362"/>
                    <a:gd name="connsiteX142" fmla="*/ 221662 w 588992"/>
                    <a:gd name="connsiteY142" fmla="*/ 27365 h 608362"/>
                    <a:gd name="connsiteX143" fmla="*/ 229765 w 588992"/>
                    <a:gd name="connsiteY143" fmla="*/ 19296 h 608362"/>
                    <a:gd name="connsiteX144" fmla="*/ 302353 w 588992"/>
                    <a:gd name="connsiteY144" fmla="*/ 803 h 60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88992" h="608362">
                      <a:moveTo>
                        <a:pt x="426123" y="460561"/>
                      </a:moveTo>
                      <a:cubicBezTo>
                        <a:pt x="393751" y="498217"/>
                        <a:pt x="358681" y="508976"/>
                        <a:pt x="318216" y="508976"/>
                      </a:cubicBezTo>
                      <a:cubicBezTo>
                        <a:pt x="312821" y="508976"/>
                        <a:pt x="307426" y="517045"/>
                        <a:pt x="302031" y="519735"/>
                      </a:cubicBezTo>
                      <a:cubicBezTo>
                        <a:pt x="296635" y="519735"/>
                        <a:pt x="291240" y="519735"/>
                        <a:pt x="285845" y="519735"/>
                      </a:cubicBezTo>
                      <a:cubicBezTo>
                        <a:pt x="277752" y="517045"/>
                        <a:pt x="272356" y="508976"/>
                        <a:pt x="264263" y="508976"/>
                      </a:cubicBezTo>
                      <a:cubicBezTo>
                        <a:pt x="234589" y="506287"/>
                        <a:pt x="207613" y="500907"/>
                        <a:pt x="183334" y="482079"/>
                      </a:cubicBezTo>
                      <a:cubicBezTo>
                        <a:pt x="177938" y="476700"/>
                        <a:pt x="169845" y="471320"/>
                        <a:pt x="164450" y="463251"/>
                      </a:cubicBezTo>
                      <a:cubicBezTo>
                        <a:pt x="164450" y="546632"/>
                        <a:pt x="164450" y="546632"/>
                        <a:pt x="164450" y="546632"/>
                      </a:cubicBezTo>
                      <a:cubicBezTo>
                        <a:pt x="426123" y="546632"/>
                        <a:pt x="426123" y="546632"/>
                        <a:pt x="426123" y="546632"/>
                      </a:cubicBezTo>
                      <a:close/>
                      <a:moveTo>
                        <a:pt x="167148" y="406767"/>
                      </a:moveTo>
                      <a:cubicBezTo>
                        <a:pt x="167148" y="447113"/>
                        <a:pt x="199520" y="479389"/>
                        <a:pt x="237287" y="484769"/>
                      </a:cubicBezTo>
                      <a:cubicBezTo>
                        <a:pt x="256170" y="487459"/>
                        <a:pt x="277752" y="498217"/>
                        <a:pt x="288542" y="471320"/>
                      </a:cubicBezTo>
                      <a:cubicBezTo>
                        <a:pt x="293938" y="468630"/>
                        <a:pt x="296635" y="468630"/>
                        <a:pt x="299333" y="471320"/>
                      </a:cubicBezTo>
                      <a:cubicBezTo>
                        <a:pt x="310123" y="498217"/>
                        <a:pt x="334402" y="487459"/>
                        <a:pt x="350588" y="484769"/>
                      </a:cubicBezTo>
                      <a:cubicBezTo>
                        <a:pt x="391053" y="479389"/>
                        <a:pt x="420727" y="447113"/>
                        <a:pt x="420727" y="406767"/>
                      </a:cubicBezTo>
                      <a:cubicBezTo>
                        <a:pt x="167148" y="406767"/>
                        <a:pt x="167148" y="406767"/>
                        <a:pt x="167148" y="406767"/>
                      </a:cubicBezTo>
                      <a:close/>
                      <a:moveTo>
                        <a:pt x="507964" y="387798"/>
                      </a:moveTo>
                      <a:cubicBezTo>
                        <a:pt x="507964" y="527668"/>
                        <a:pt x="507964" y="527668"/>
                        <a:pt x="507964" y="527668"/>
                      </a:cubicBezTo>
                      <a:cubicBezTo>
                        <a:pt x="561983" y="530358"/>
                        <a:pt x="570086" y="522289"/>
                        <a:pt x="570086" y="473872"/>
                      </a:cubicBezTo>
                      <a:cubicBezTo>
                        <a:pt x="570086" y="441594"/>
                        <a:pt x="570086" y="441594"/>
                        <a:pt x="570086" y="441594"/>
                      </a:cubicBezTo>
                      <a:cubicBezTo>
                        <a:pt x="570086" y="390488"/>
                        <a:pt x="561983" y="385108"/>
                        <a:pt x="507964" y="387798"/>
                      </a:cubicBezTo>
                      <a:close/>
                      <a:moveTo>
                        <a:pt x="50278" y="386706"/>
                      </a:moveTo>
                      <a:cubicBezTo>
                        <a:pt x="26349" y="388975"/>
                        <a:pt x="21791" y="402592"/>
                        <a:pt x="21791" y="438905"/>
                      </a:cubicBezTo>
                      <a:cubicBezTo>
                        <a:pt x="21791" y="476562"/>
                        <a:pt x="21791" y="476562"/>
                        <a:pt x="21791" y="476562"/>
                      </a:cubicBezTo>
                      <a:cubicBezTo>
                        <a:pt x="21791" y="522289"/>
                        <a:pt x="32595" y="533048"/>
                        <a:pt x="81212" y="524978"/>
                      </a:cubicBezTo>
                      <a:lnTo>
                        <a:pt x="81212" y="387798"/>
                      </a:lnTo>
                      <a:cubicBezTo>
                        <a:pt x="68383" y="386453"/>
                        <a:pt x="58254" y="385949"/>
                        <a:pt x="50278" y="386706"/>
                      </a:cubicBezTo>
                      <a:close/>
                      <a:moveTo>
                        <a:pt x="164450" y="385249"/>
                      </a:moveTo>
                      <a:cubicBezTo>
                        <a:pt x="250775" y="385249"/>
                        <a:pt x="337100" y="385249"/>
                        <a:pt x="423425" y="385249"/>
                      </a:cubicBezTo>
                      <a:cubicBezTo>
                        <a:pt x="442309" y="385249"/>
                        <a:pt x="445006" y="393318"/>
                        <a:pt x="445006" y="409457"/>
                      </a:cubicBezTo>
                      <a:cubicBezTo>
                        <a:pt x="445006" y="455182"/>
                        <a:pt x="445006" y="500907"/>
                        <a:pt x="445006" y="546632"/>
                      </a:cubicBezTo>
                      <a:cubicBezTo>
                        <a:pt x="445006" y="565460"/>
                        <a:pt x="436913" y="568150"/>
                        <a:pt x="420727" y="568150"/>
                      </a:cubicBezTo>
                      <a:cubicBezTo>
                        <a:pt x="380263" y="568150"/>
                        <a:pt x="337100" y="568150"/>
                        <a:pt x="293938" y="568150"/>
                      </a:cubicBezTo>
                      <a:cubicBezTo>
                        <a:pt x="253473" y="568150"/>
                        <a:pt x="210310" y="568150"/>
                        <a:pt x="169845" y="568150"/>
                      </a:cubicBezTo>
                      <a:cubicBezTo>
                        <a:pt x="148264" y="568150"/>
                        <a:pt x="140171" y="560081"/>
                        <a:pt x="142869" y="541253"/>
                      </a:cubicBezTo>
                      <a:cubicBezTo>
                        <a:pt x="142869" y="495528"/>
                        <a:pt x="142869" y="452492"/>
                        <a:pt x="142869" y="409457"/>
                      </a:cubicBezTo>
                      <a:cubicBezTo>
                        <a:pt x="142869" y="393318"/>
                        <a:pt x="148264" y="385249"/>
                        <a:pt x="164450" y="385249"/>
                      </a:cubicBezTo>
                      <a:close/>
                      <a:moveTo>
                        <a:pt x="418832" y="204892"/>
                      </a:moveTo>
                      <a:cubicBezTo>
                        <a:pt x="413430" y="210271"/>
                        <a:pt x="408028" y="212961"/>
                        <a:pt x="408028" y="218341"/>
                      </a:cubicBezTo>
                      <a:cubicBezTo>
                        <a:pt x="405327" y="229100"/>
                        <a:pt x="405327" y="237169"/>
                        <a:pt x="408028" y="245239"/>
                      </a:cubicBezTo>
                      <a:cubicBezTo>
                        <a:pt x="410729" y="250618"/>
                        <a:pt x="413430" y="258688"/>
                        <a:pt x="416131" y="264067"/>
                      </a:cubicBezTo>
                      <a:cubicBezTo>
                        <a:pt x="421533" y="258688"/>
                        <a:pt x="424234" y="250618"/>
                        <a:pt x="426935" y="245239"/>
                      </a:cubicBezTo>
                      <a:lnTo>
                        <a:pt x="426935" y="237169"/>
                      </a:lnTo>
                      <a:lnTo>
                        <a:pt x="426935" y="234480"/>
                      </a:lnTo>
                      <a:lnTo>
                        <a:pt x="426935" y="221031"/>
                      </a:lnTo>
                      <a:cubicBezTo>
                        <a:pt x="424234" y="215651"/>
                        <a:pt x="421533" y="210271"/>
                        <a:pt x="418832" y="204892"/>
                      </a:cubicBezTo>
                      <a:close/>
                      <a:moveTo>
                        <a:pt x="173045" y="204892"/>
                      </a:moveTo>
                      <a:cubicBezTo>
                        <a:pt x="170344" y="212961"/>
                        <a:pt x="164942" y="218341"/>
                        <a:pt x="162241" y="226410"/>
                      </a:cubicBezTo>
                      <a:cubicBezTo>
                        <a:pt x="162241" y="229100"/>
                        <a:pt x="162241" y="231790"/>
                        <a:pt x="162241" y="234480"/>
                      </a:cubicBezTo>
                      <a:cubicBezTo>
                        <a:pt x="162241" y="239859"/>
                        <a:pt x="162241" y="245239"/>
                        <a:pt x="162241" y="250618"/>
                      </a:cubicBezTo>
                      <a:cubicBezTo>
                        <a:pt x="164942" y="255998"/>
                        <a:pt x="167643" y="258688"/>
                        <a:pt x="173045" y="264067"/>
                      </a:cubicBezTo>
                      <a:cubicBezTo>
                        <a:pt x="175746" y="261378"/>
                        <a:pt x="181148" y="255998"/>
                        <a:pt x="183849" y="250618"/>
                      </a:cubicBezTo>
                      <a:cubicBezTo>
                        <a:pt x="183849" y="242549"/>
                        <a:pt x="183849" y="234480"/>
                        <a:pt x="183849" y="226410"/>
                      </a:cubicBezTo>
                      <a:cubicBezTo>
                        <a:pt x="181148" y="218341"/>
                        <a:pt x="178447" y="212961"/>
                        <a:pt x="173045" y="204892"/>
                      </a:cubicBezTo>
                      <a:close/>
                      <a:moveTo>
                        <a:pt x="102820" y="204892"/>
                      </a:moveTo>
                      <a:cubicBezTo>
                        <a:pt x="102820" y="212961"/>
                        <a:pt x="102820" y="221031"/>
                        <a:pt x="102820" y="226410"/>
                      </a:cubicBezTo>
                      <a:cubicBezTo>
                        <a:pt x="102820" y="331312"/>
                        <a:pt x="102820" y="438905"/>
                        <a:pt x="102820" y="543807"/>
                      </a:cubicBezTo>
                      <a:cubicBezTo>
                        <a:pt x="102820" y="578774"/>
                        <a:pt x="110923" y="589534"/>
                        <a:pt x="148737" y="589534"/>
                      </a:cubicBezTo>
                      <a:cubicBezTo>
                        <a:pt x="440440" y="589534"/>
                        <a:pt x="440440" y="589534"/>
                        <a:pt x="440440" y="589534"/>
                      </a:cubicBezTo>
                      <a:cubicBezTo>
                        <a:pt x="480954" y="589534"/>
                        <a:pt x="489057" y="581464"/>
                        <a:pt x="489057" y="541117"/>
                      </a:cubicBezTo>
                      <a:cubicBezTo>
                        <a:pt x="489057" y="436215"/>
                        <a:pt x="489057" y="334002"/>
                        <a:pt x="489057" y="229100"/>
                      </a:cubicBezTo>
                      <a:cubicBezTo>
                        <a:pt x="489057" y="204892"/>
                        <a:pt x="489057" y="204892"/>
                        <a:pt x="489057" y="204892"/>
                      </a:cubicBezTo>
                      <a:cubicBezTo>
                        <a:pt x="448543" y="204892"/>
                        <a:pt x="448543" y="204892"/>
                        <a:pt x="448543" y="204892"/>
                      </a:cubicBezTo>
                      <a:cubicBezTo>
                        <a:pt x="445842" y="221031"/>
                        <a:pt x="445842" y="234480"/>
                        <a:pt x="448543" y="250618"/>
                      </a:cubicBezTo>
                      <a:cubicBezTo>
                        <a:pt x="451244" y="258688"/>
                        <a:pt x="464748" y="266757"/>
                        <a:pt x="464748" y="274827"/>
                      </a:cubicBezTo>
                      <a:cubicBezTo>
                        <a:pt x="464748" y="282896"/>
                        <a:pt x="453945" y="290965"/>
                        <a:pt x="445842" y="299035"/>
                      </a:cubicBezTo>
                      <a:cubicBezTo>
                        <a:pt x="445842" y="304414"/>
                        <a:pt x="443141" y="307104"/>
                        <a:pt x="443141" y="309794"/>
                      </a:cubicBezTo>
                      <a:cubicBezTo>
                        <a:pt x="432337" y="325933"/>
                        <a:pt x="416131" y="328623"/>
                        <a:pt x="402626" y="320553"/>
                      </a:cubicBezTo>
                      <a:cubicBezTo>
                        <a:pt x="397224" y="317863"/>
                        <a:pt x="394524" y="315174"/>
                        <a:pt x="391823" y="312484"/>
                      </a:cubicBezTo>
                      <a:cubicBezTo>
                        <a:pt x="383720" y="299035"/>
                        <a:pt x="378318" y="285586"/>
                        <a:pt x="367514" y="272137"/>
                      </a:cubicBezTo>
                      <a:cubicBezTo>
                        <a:pt x="399925" y="258688"/>
                        <a:pt x="381019" y="229100"/>
                        <a:pt x="386421" y="204892"/>
                      </a:cubicBezTo>
                      <a:cubicBezTo>
                        <a:pt x="205457" y="204892"/>
                        <a:pt x="205457" y="204892"/>
                        <a:pt x="205457" y="204892"/>
                      </a:cubicBezTo>
                      <a:cubicBezTo>
                        <a:pt x="208158" y="231790"/>
                        <a:pt x="191952" y="258688"/>
                        <a:pt x="221662" y="272137"/>
                      </a:cubicBezTo>
                      <a:cubicBezTo>
                        <a:pt x="216261" y="282896"/>
                        <a:pt x="210859" y="293655"/>
                        <a:pt x="202756" y="301725"/>
                      </a:cubicBezTo>
                      <a:cubicBezTo>
                        <a:pt x="194653" y="309794"/>
                        <a:pt x="183849" y="323243"/>
                        <a:pt x="173045" y="323243"/>
                      </a:cubicBezTo>
                      <a:cubicBezTo>
                        <a:pt x="162241" y="323243"/>
                        <a:pt x="154139" y="309794"/>
                        <a:pt x="143335" y="301725"/>
                      </a:cubicBezTo>
                      <a:cubicBezTo>
                        <a:pt x="140634" y="299035"/>
                        <a:pt x="143335" y="288276"/>
                        <a:pt x="140634" y="288276"/>
                      </a:cubicBezTo>
                      <a:cubicBezTo>
                        <a:pt x="102820" y="274827"/>
                        <a:pt x="132530" y="269447"/>
                        <a:pt x="140634" y="261378"/>
                      </a:cubicBezTo>
                      <a:cubicBezTo>
                        <a:pt x="140634" y="204892"/>
                        <a:pt x="140634" y="204892"/>
                        <a:pt x="140634" y="204892"/>
                      </a:cubicBezTo>
                      <a:close/>
                      <a:moveTo>
                        <a:pt x="205457" y="65022"/>
                      </a:moveTo>
                      <a:cubicBezTo>
                        <a:pt x="205457" y="183373"/>
                        <a:pt x="205457" y="183373"/>
                        <a:pt x="205457" y="183373"/>
                      </a:cubicBezTo>
                      <a:cubicBezTo>
                        <a:pt x="383720" y="183373"/>
                        <a:pt x="383720" y="183373"/>
                        <a:pt x="383720" y="183373"/>
                      </a:cubicBezTo>
                      <a:lnTo>
                        <a:pt x="383720" y="65022"/>
                      </a:lnTo>
                      <a:cubicBezTo>
                        <a:pt x="205457" y="65022"/>
                        <a:pt x="205457" y="65022"/>
                        <a:pt x="205457" y="65022"/>
                      </a:cubicBezTo>
                      <a:close/>
                      <a:moveTo>
                        <a:pt x="175746" y="62332"/>
                      </a:moveTo>
                      <a:cubicBezTo>
                        <a:pt x="173045" y="65022"/>
                        <a:pt x="162241" y="70402"/>
                        <a:pt x="162241" y="75781"/>
                      </a:cubicBezTo>
                      <a:cubicBezTo>
                        <a:pt x="162241" y="108059"/>
                        <a:pt x="162241" y="137647"/>
                        <a:pt x="162241" y="169924"/>
                      </a:cubicBezTo>
                      <a:cubicBezTo>
                        <a:pt x="162241" y="175304"/>
                        <a:pt x="170344" y="177994"/>
                        <a:pt x="173045" y="183373"/>
                      </a:cubicBezTo>
                      <a:cubicBezTo>
                        <a:pt x="175746" y="177994"/>
                        <a:pt x="183849" y="175304"/>
                        <a:pt x="183849" y="169924"/>
                      </a:cubicBezTo>
                      <a:cubicBezTo>
                        <a:pt x="183849" y="134957"/>
                        <a:pt x="183849" y="99990"/>
                        <a:pt x="183849" y="65022"/>
                      </a:cubicBezTo>
                      <a:cubicBezTo>
                        <a:pt x="175746" y="62332"/>
                        <a:pt x="175746" y="62332"/>
                        <a:pt x="175746" y="62332"/>
                      </a:cubicBezTo>
                      <a:close/>
                      <a:moveTo>
                        <a:pt x="98093" y="61324"/>
                      </a:moveTo>
                      <a:cubicBezTo>
                        <a:pt x="84589" y="60987"/>
                        <a:pt x="73110" y="63677"/>
                        <a:pt x="67708" y="78471"/>
                      </a:cubicBezTo>
                      <a:cubicBezTo>
                        <a:pt x="56904" y="108059"/>
                        <a:pt x="59605" y="140337"/>
                        <a:pt x="70409" y="169924"/>
                      </a:cubicBezTo>
                      <a:cubicBezTo>
                        <a:pt x="81212" y="196822"/>
                        <a:pt x="116325" y="180684"/>
                        <a:pt x="140634" y="183373"/>
                      </a:cubicBezTo>
                      <a:lnTo>
                        <a:pt x="140634" y="62332"/>
                      </a:lnTo>
                      <a:cubicBezTo>
                        <a:pt x="127129" y="65022"/>
                        <a:pt x="111598" y="61660"/>
                        <a:pt x="98093" y="61324"/>
                      </a:cubicBezTo>
                      <a:close/>
                      <a:moveTo>
                        <a:pt x="490070" y="60987"/>
                      </a:moveTo>
                      <a:cubicBezTo>
                        <a:pt x="476227" y="61660"/>
                        <a:pt x="460697" y="65022"/>
                        <a:pt x="448543" y="62332"/>
                      </a:cubicBezTo>
                      <a:lnTo>
                        <a:pt x="448543" y="186063"/>
                      </a:lnTo>
                      <a:cubicBezTo>
                        <a:pt x="475552" y="177994"/>
                        <a:pt x="510665" y="196822"/>
                        <a:pt x="521468" y="167235"/>
                      </a:cubicBezTo>
                      <a:cubicBezTo>
                        <a:pt x="532272" y="137647"/>
                        <a:pt x="532272" y="105369"/>
                        <a:pt x="521468" y="75781"/>
                      </a:cubicBezTo>
                      <a:cubicBezTo>
                        <a:pt x="516067" y="62332"/>
                        <a:pt x="503912" y="60315"/>
                        <a:pt x="490070" y="60987"/>
                      </a:cubicBezTo>
                      <a:close/>
                      <a:moveTo>
                        <a:pt x="421533" y="59643"/>
                      </a:moveTo>
                      <a:cubicBezTo>
                        <a:pt x="416131" y="65022"/>
                        <a:pt x="408028" y="70402"/>
                        <a:pt x="408028" y="75781"/>
                      </a:cubicBezTo>
                      <a:cubicBezTo>
                        <a:pt x="408028" y="108059"/>
                        <a:pt x="408028" y="140337"/>
                        <a:pt x="408028" y="169924"/>
                      </a:cubicBezTo>
                      <a:cubicBezTo>
                        <a:pt x="408028" y="175304"/>
                        <a:pt x="413430" y="177994"/>
                        <a:pt x="418832" y="183373"/>
                      </a:cubicBezTo>
                      <a:cubicBezTo>
                        <a:pt x="421533" y="177994"/>
                        <a:pt x="426935" y="175304"/>
                        <a:pt x="426935" y="169924"/>
                      </a:cubicBezTo>
                      <a:cubicBezTo>
                        <a:pt x="426935" y="134957"/>
                        <a:pt x="426935" y="99990"/>
                        <a:pt x="426935" y="65022"/>
                      </a:cubicBezTo>
                      <a:cubicBezTo>
                        <a:pt x="421533" y="59643"/>
                        <a:pt x="421533" y="59643"/>
                        <a:pt x="421533" y="59643"/>
                      </a:cubicBezTo>
                      <a:close/>
                      <a:moveTo>
                        <a:pt x="295601" y="20640"/>
                      </a:moveTo>
                      <a:cubicBezTo>
                        <a:pt x="272981" y="20640"/>
                        <a:pt x="250023" y="27365"/>
                        <a:pt x="237868" y="40814"/>
                      </a:cubicBezTo>
                      <a:cubicBezTo>
                        <a:pt x="351308" y="40814"/>
                        <a:pt x="351308" y="40814"/>
                        <a:pt x="351308" y="40814"/>
                      </a:cubicBezTo>
                      <a:cubicBezTo>
                        <a:pt x="340504" y="27365"/>
                        <a:pt x="318222" y="20640"/>
                        <a:pt x="295601" y="20640"/>
                      </a:cubicBezTo>
                      <a:close/>
                      <a:moveTo>
                        <a:pt x="302353" y="803"/>
                      </a:moveTo>
                      <a:cubicBezTo>
                        <a:pt x="331726" y="3829"/>
                        <a:pt x="360762" y="15261"/>
                        <a:pt x="372916" y="32745"/>
                      </a:cubicBezTo>
                      <a:cubicBezTo>
                        <a:pt x="375617" y="38124"/>
                        <a:pt x="383720" y="40814"/>
                        <a:pt x="391823" y="43504"/>
                      </a:cubicBezTo>
                      <a:cubicBezTo>
                        <a:pt x="424234" y="43504"/>
                        <a:pt x="456645" y="43504"/>
                        <a:pt x="489057" y="43504"/>
                      </a:cubicBezTo>
                      <a:cubicBezTo>
                        <a:pt x="529571" y="43504"/>
                        <a:pt x="548478" y="62332"/>
                        <a:pt x="548478" y="102679"/>
                      </a:cubicBezTo>
                      <a:cubicBezTo>
                        <a:pt x="551179" y="121508"/>
                        <a:pt x="551179" y="140337"/>
                        <a:pt x="548478" y="156475"/>
                      </a:cubicBezTo>
                      <a:cubicBezTo>
                        <a:pt x="543076" y="172614"/>
                        <a:pt x="534973" y="186063"/>
                        <a:pt x="524169" y="194133"/>
                      </a:cubicBezTo>
                      <a:cubicBezTo>
                        <a:pt x="513366" y="199512"/>
                        <a:pt x="507964" y="212961"/>
                        <a:pt x="507964" y="223720"/>
                      </a:cubicBezTo>
                      <a:cubicBezTo>
                        <a:pt x="507964" y="269447"/>
                        <a:pt x="507964" y="315174"/>
                        <a:pt x="507964" y="363590"/>
                      </a:cubicBezTo>
                      <a:cubicBezTo>
                        <a:pt x="586291" y="374349"/>
                        <a:pt x="588992" y="379729"/>
                        <a:pt x="588992" y="455043"/>
                      </a:cubicBezTo>
                      <a:cubicBezTo>
                        <a:pt x="588992" y="468492"/>
                        <a:pt x="588992" y="481941"/>
                        <a:pt x="588992" y="492701"/>
                      </a:cubicBezTo>
                      <a:cubicBezTo>
                        <a:pt x="588992" y="527668"/>
                        <a:pt x="570086" y="546497"/>
                        <a:pt x="534973" y="546497"/>
                      </a:cubicBezTo>
                      <a:cubicBezTo>
                        <a:pt x="526870" y="546497"/>
                        <a:pt x="521468" y="546497"/>
                        <a:pt x="510665" y="546497"/>
                      </a:cubicBezTo>
                      <a:cubicBezTo>
                        <a:pt x="510665" y="551876"/>
                        <a:pt x="510665" y="557256"/>
                        <a:pt x="507964" y="562636"/>
                      </a:cubicBezTo>
                      <a:cubicBezTo>
                        <a:pt x="499861" y="594913"/>
                        <a:pt x="483655" y="608362"/>
                        <a:pt x="451244" y="608362"/>
                      </a:cubicBezTo>
                      <a:cubicBezTo>
                        <a:pt x="345906" y="608362"/>
                        <a:pt x="243270" y="608362"/>
                        <a:pt x="140634" y="608362"/>
                      </a:cubicBezTo>
                      <a:cubicBezTo>
                        <a:pt x="102820" y="608362"/>
                        <a:pt x="89315" y="594913"/>
                        <a:pt x="78511" y="549187"/>
                      </a:cubicBezTo>
                      <a:cubicBezTo>
                        <a:pt x="78511" y="549187"/>
                        <a:pt x="75810" y="549187"/>
                        <a:pt x="73109" y="549187"/>
                      </a:cubicBezTo>
                      <a:cubicBezTo>
                        <a:pt x="24492" y="551876"/>
                        <a:pt x="-2517" y="530358"/>
                        <a:pt x="184" y="473872"/>
                      </a:cubicBezTo>
                      <a:cubicBezTo>
                        <a:pt x="184" y="460423"/>
                        <a:pt x="184" y="446974"/>
                        <a:pt x="184" y="433525"/>
                      </a:cubicBezTo>
                      <a:cubicBezTo>
                        <a:pt x="184" y="385108"/>
                        <a:pt x="16389" y="368970"/>
                        <a:pt x="65007" y="366280"/>
                      </a:cubicBezTo>
                      <a:cubicBezTo>
                        <a:pt x="67708" y="366280"/>
                        <a:pt x="73109" y="366280"/>
                        <a:pt x="81212" y="366280"/>
                      </a:cubicBezTo>
                      <a:cubicBezTo>
                        <a:pt x="81212" y="315174"/>
                        <a:pt x="81212" y="264067"/>
                        <a:pt x="81212" y="212961"/>
                      </a:cubicBezTo>
                      <a:cubicBezTo>
                        <a:pt x="81212" y="207582"/>
                        <a:pt x="75810" y="202202"/>
                        <a:pt x="70409" y="199512"/>
                      </a:cubicBezTo>
                      <a:cubicBezTo>
                        <a:pt x="51502" y="191443"/>
                        <a:pt x="40698" y="169924"/>
                        <a:pt x="40698" y="151096"/>
                      </a:cubicBezTo>
                      <a:cubicBezTo>
                        <a:pt x="40698" y="134957"/>
                        <a:pt x="40698" y="118818"/>
                        <a:pt x="40698" y="99990"/>
                      </a:cubicBezTo>
                      <a:cubicBezTo>
                        <a:pt x="43399" y="62332"/>
                        <a:pt x="59605" y="43504"/>
                        <a:pt x="100119" y="43504"/>
                      </a:cubicBezTo>
                      <a:cubicBezTo>
                        <a:pt x="132530" y="43504"/>
                        <a:pt x="164942" y="43504"/>
                        <a:pt x="194653" y="43504"/>
                      </a:cubicBezTo>
                      <a:cubicBezTo>
                        <a:pt x="208158" y="43504"/>
                        <a:pt x="216261" y="40814"/>
                        <a:pt x="221662" y="27365"/>
                      </a:cubicBezTo>
                      <a:cubicBezTo>
                        <a:pt x="221662" y="24675"/>
                        <a:pt x="224363" y="21985"/>
                        <a:pt x="229765" y="19296"/>
                      </a:cubicBezTo>
                      <a:cubicBezTo>
                        <a:pt x="243270" y="3157"/>
                        <a:pt x="272981" y="-2223"/>
                        <a:pt x="302353" y="8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noAutofit/>
                </a:bodyPr>
                <a:lstStyle/>
                <a:p>
                  <a:pPr algn="ctr"/>
                  <a:endParaRPr/>
                </a:p>
              </p:txBody>
            </p:sp>
            <p:sp>
              <p:nvSpPr>
                <p:cNvPr id="463" name="文本框 462">
                  <a:extLst>
                    <a:ext uri="{FF2B5EF4-FFF2-40B4-BE49-F238E27FC236}">
                      <a16:creationId xmlns:a16="http://schemas.microsoft.com/office/drawing/2014/main" id="{CC7664D7-FA3C-4B4B-8A44-BCAE810AA3F2}"/>
                    </a:ext>
                  </a:extLst>
                </p:cNvPr>
                <p:cNvSpPr txBox="1"/>
                <p:nvPr/>
              </p:nvSpPr>
              <p:spPr>
                <a:xfrm>
                  <a:off x="4412974" y="3005595"/>
                  <a:ext cx="628153" cy="2583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学生</a:t>
                  </a:r>
                </a:p>
              </p:txBody>
            </p:sp>
          </p:grpSp>
        </p:grpSp>
        <p:grpSp>
          <p:nvGrpSpPr>
            <p:cNvPr id="444" name="组合 443">
              <a:extLst>
                <a:ext uri="{FF2B5EF4-FFF2-40B4-BE49-F238E27FC236}">
                  <a16:creationId xmlns:a16="http://schemas.microsoft.com/office/drawing/2014/main" id="{971B02B7-E65D-41BF-8EE5-85EBDA71E635}"/>
                </a:ext>
              </a:extLst>
            </p:cNvPr>
            <p:cNvGrpSpPr/>
            <p:nvPr/>
          </p:nvGrpSpPr>
          <p:grpSpPr>
            <a:xfrm>
              <a:off x="4111815" y="2002469"/>
              <a:ext cx="1056255" cy="1054662"/>
              <a:chOff x="5695866" y="1992910"/>
              <a:chExt cx="806039" cy="804823"/>
            </a:xfrm>
          </p:grpSpPr>
          <p:sp>
            <p:nvSpPr>
              <p:cNvPr id="457" name="íṡḻïďè">
                <a:extLst>
                  <a:ext uri="{FF2B5EF4-FFF2-40B4-BE49-F238E27FC236}">
                    <a16:creationId xmlns:a16="http://schemas.microsoft.com/office/drawing/2014/main" id="{91ABB466-73ED-492D-AAAE-5E9AAE5642BD}"/>
                  </a:ext>
                </a:extLst>
              </p:cNvPr>
              <p:cNvSpPr/>
              <p:nvPr/>
            </p:nvSpPr>
            <p:spPr bwMode="auto">
              <a:xfrm>
                <a:off x="5695866" y="1992910"/>
                <a:ext cx="806039" cy="804823"/>
              </a:xfrm>
              <a:prstGeom prst="ellipse">
                <a:avLst/>
              </a:prstGeom>
              <a:solidFill>
                <a:srgbClr val="1891AC"/>
              </a:solidFill>
              <a:ln w="57150">
                <a:solidFill>
                  <a:srgbClr val="86C7DA"/>
                </a:solidFill>
              </a:ln>
            </p:spPr>
            <p:txBody>
              <a:bodyPr anchor="ctr"/>
              <a:lstStyle/>
              <a:p>
                <a:pPr algn="ctr"/>
                <a:endParaRPr dirty="0"/>
              </a:p>
            </p:txBody>
          </p:sp>
          <p:sp>
            <p:nvSpPr>
              <p:cNvPr id="458" name="íṡļiḓê">
                <a:extLst>
                  <a:ext uri="{FF2B5EF4-FFF2-40B4-BE49-F238E27FC236}">
                    <a16:creationId xmlns:a16="http://schemas.microsoft.com/office/drawing/2014/main" id="{592B9E58-2D30-44C0-B407-DE692ED40B26}"/>
                  </a:ext>
                </a:extLst>
              </p:cNvPr>
              <p:cNvSpPr/>
              <p:nvPr/>
            </p:nvSpPr>
            <p:spPr bwMode="auto">
              <a:xfrm>
                <a:off x="5910584" y="2119649"/>
                <a:ext cx="384084" cy="365447"/>
              </a:xfrm>
              <a:custGeom>
                <a:avLst/>
                <a:gdLst>
                  <a:gd name="connsiteX0" fmla="*/ 454548 w 606441"/>
                  <a:gd name="connsiteY0" fmla="*/ 302103 h 577014"/>
                  <a:gd name="connsiteX1" fmla="*/ 454548 w 606441"/>
                  <a:gd name="connsiteY1" fmla="*/ 407595 h 577014"/>
                  <a:gd name="connsiteX2" fmla="*/ 493728 w 606441"/>
                  <a:gd name="connsiteY2" fmla="*/ 407595 h 577014"/>
                  <a:gd name="connsiteX3" fmla="*/ 493728 w 606441"/>
                  <a:gd name="connsiteY3" fmla="*/ 302103 h 577014"/>
                  <a:gd name="connsiteX4" fmla="*/ 112781 w 606441"/>
                  <a:gd name="connsiteY4" fmla="*/ 302103 h 577014"/>
                  <a:gd name="connsiteX5" fmla="*/ 112781 w 606441"/>
                  <a:gd name="connsiteY5" fmla="*/ 407595 h 577014"/>
                  <a:gd name="connsiteX6" fmla="*/ 151925 w 606441"/>
                  <a:gd name="connsiteY6" fmla="*/ 407595 h 577014"/>
                  <a:gd name="connsiteX7" fmla="*/ 151925 w 606441"/>
                  <a:gd name="connsiteY7" fmla="*/ 302103 h 577014"/>
                  <a:gd name="connsiteX8" fmla="*/ 454548 w 606441"/>
                  <a:gd name="connsiteY8" fmla="*/ 254734 h 577014"/>
                  <a:gd name="connsiteX9" fmla="*/ 454548 w 606441"/>
                  <a:gd name="connsiteY9" fmla="*/ 284328 h 577014"/>
                  <a:gd name="connsiteX10" fmla="*/ 493728 w 606441"/>
                  <a:gd name="connsiteY10" fmla="*/ 284328 h 577014"/>
                  <a:gd name="connsiteX11" fmla="*/ 493728 w 606441"/>
                  <a:gd name="connsiteY11" fmla="*/ 254734 h 577014"/>
                  <a:gd name="connsiteX12" fmla="*/ 112781 w 606441"/>
                  <a:gd name="connsiteY12" fmla="*/ 254734 h 577014"/>
                  <a:gd name="connsiteX13" fmla="*/ 112781 w 606441"/>
                  <a:gd name="connsiteY13" fmla="*/ 284328 h 577014"/>
                  <a:gd name="connsiteX14" fmla="*/ 151925 w 606441"/>
                  <a:gd name="connsiteY14" fmla="*/ 284328 h 577014"/>
                  <a:gd name="connsiteX15" fmla="*/ 151925 w 606441"/>
                  <a:gd name="connsiteY15" fmla="*/ 254734 h 577014"/>
                  <a:gd name="connsiteX16" fmla="*/ 445643 w 606441"/>
                  <a:gd name="connsiteY16" fmla="*/ 236959 h 577014"/>
                  <a:gd name="connsiteX17" fmla="*/ 502633 w 606441"/>
                  <a:gd name="connsiteY17" fmla="*/ 236959 h 577014"/>
                  <a:gd name="connsiteX18" fmla="*/ 511537 w 606441"/>
                  <a:gd name="connsiteY18" fmla="*/ 245847 h 577014"/>
                  <a:gd name="connsiteX19" fmla="*/ 511537 w 606441"/>
                  <a:gd name="connsiteY19" fmla="*/ 416482 h 577014"/>
                  <a:gd name="connsiteX20" fmla="*/ 502633 w 606441"/>
                  <a:gd name="connsiteY20" fmla="*/ 425369 h 577014"/>
                  <a:gd name="connsiteX21" fmla="*/ 445643 w 606441"/>
                  <a:gd name="connsiteY21" fmla="*/ 425369 h 577014"/>
                  <a:gd name="connsiteX22" fmla="*/ 436738 w 606441"/>
                  <a:gd name="connsiteY22" fmla="*/ 416482 h 577014"/>
                  <a:gd name="connsiteX23" fmla="*/ 436738 w 606441"/>
                  <a:gd name="connsiteY23" fmla="*/ 245847 h 577014"/>
                  <a:gd name="connsiteX24" fmla="*/ 445643 w 606441"/>
                  <a:gd name="connsiteY24" fmla="*/ 236959 h 577014"/>
                  <a:gd name="connsiteX25" fmla="*/ 103885 w 606441"/>
                  <a:gd name="connsiteY25" fmla="*/ 236959 h 577014"/>
                  <a:gd name="connsiteX26" fmla="*/ 160821 w 606441"/>
                  <a:gd name="connsiteY26" fmla="*/ 236959 h 577014"/>
                  <a:gd name="connsiteX27" fmla="*/ 169718 w 606441"/>
                  <a:gd name="connsiteY27" fmla="*/ 245847 h 577014"/>
                  <a:gd name="connsiteX28" fmla="*/ 169718 w 606441"/>
                  <a:gd name="connsiteY28" fmla="*/ 416482 h 577014"/>
                  <a:gd name="connsiteX29" fmla="*/ 160821 w 606441"/>
                  <a:gd name="connsiteY29" fmla="*/ 425369 h 577014"/>
                  <a:gd name="connsiteX30" fmla="*/ 103885 w 606441"/>
                  <a:gd name="connsiteY30" fmla="*/ 425369 h 577014"/>
                  <a:gd name="connsiteX31" fmla="*/ 94989 w 606441"/>
                  <a:gd name="connsiteY31" fmla="*/ 416482 h 577014"/>
                  <a:gd name="connsiteX32" fmla="*/ 94989 w 606441"/>
                  <a:gd name="connsiteY32" fmla="*/ 245847 h 577014"/>
                  <a:gd name="connsiteX33" fmla="*/ 103885 w 606441"/>
                  <a:gd name="connsiteY33" fmla="*/ 236959 h 577014"/>
                  <a:gd name="connsiteX34" fmla="*/ 360392 w 606441"/>
                  <a:gd name="connsiteY34" fmla="*/ 77270 h 577014"/>
                  <a:gd name="connsiteX35" fmla="*/ 374806 w 606441"/>
                  <a:gd name="connsiteY35" fmla="*/ 86684 h 577014"/>
                  <a:gd name="connsiteX36" fmla="*/ 377387 w 606441"/>
                  <a:gd name="connsiteY36" fmla="*/ 98939 h 577014"/>
                  <a:gd name="connsiteX37" fmla="*/ 370002 w 606441"/>
                  <a:gd name="connsiteY37" fmla="*/ 103025 h 577014"/>
                  <a:gd name="connsiteX38" fmla="*/ 365108 w 606441"/>
                  <a:gd name="connsiteY38" fmla="*/ 101515 h 577014"/>
                  <a:gd name="connsiteX39" fmla="*/ 350605 w 606441"/>
                  <a:gd name="connsiteY39" fmla="*/ 92101 h 577014"/>
                  <a:gd name="connsiteX40" fmla="*/ 348114 w 606441"/>
                  <a:gd name="connsiteY40" fmla="*/ 79845 h 577014"/>
                  <a:gd name="connsiteX41" fmla="*/ 360392 w 606441"/>
                  <a:gd name="connsiteY41" fmla="*/ 77270 h 577014"/>
                  <a:gd name="connsiteX42" fmla="*/ 303139 w 606441"/>
                  <a:gd name="connsiteY42" fmla="*/ 17773 h 577014"/>
                  <a:gd name="connsiteX43" fmla="*/ 302872 w 606441"/>
                  <a:gd name="connsiteY43" fmla="*/ 17862 h 577014"/>
                  <a:gd name="connsiteX44" fmla="*/ 301626 w 606441"/>
                  <a:gd name="connsiteY44" fmla="*/ 17951 h 577014"/>
                  <a:gd name="connsiteX45" fmla="*/ 301270 w 606441"/>
                  <a:gd name="connsiteY45" fmla="*/ 17951 h 577014"/>
                  <a:gd name="connsiteX46" fmla="*/ 300914 w 606441"/>
                  <a:gd name="connsiteY46" fmla="*/ 18129 h 577014"/>
                  <a:gd name="connsiteX47" fmla="*/ 300291 w 606441"/>
                  <a:gd name="connsiteY47" fmla="*/ 18306 h 577014"/>
                  <a:gd name="connsiteX48" fmla="*/ 299578 w 606441"/>
                  <a:gd name="connsiteY48" fmla="*/ 18484 h 577014"/>
                  <a:gd name="connsiteX49" fmla="*/ 299311 w 606441"/>
                  <a:gd name="connsiteY49" fmla="*/ 18573 h 577014"/>
                  <a:gd name="connsiteX50" fmla="*/ 298065 w 606441"/>
                  <a:gd name="connsiteY50" fmla="*/ 19195 h 577014"/>
                  <a:gd name="connsiteX51" fmla="*/ 297353 w 606441"/>
                  <a:gd name="connsiteY51" fmla="*/ 19639 h 577014"/>
                  <a:gd name="connsiteX52" fmla="*/ 22322 w 606441"/>
                  <a:gd name="connsiteY52" fmla="*/ 199506 h 577014"/>
                  <a:gd name="connsiteX53" fmla="*/ 17960 w 606441"/>
                  <a:gd name="connsiteY53" fmla="*/ 205905 h 577014"/>
                  <a:gd name="connsiteX54" fmla="*/ 19473 w 606441"/>
                  <a:gd name="connsiteY54" fmla="*/ 213459 h 577014"/>
                  <a:gd name="connsiteX55" fmla="*/ 27929 w 606441"/>
                  <a:gd name="connsiteY55" fmla="*/ 217991 h 577014"/>
                  <a:gd name="connsiteX56" fmla="*/ 33447 w 606441"/>
                  <a:gd name="connsiteY56" fmla="*/ 216391 h 577014"/>
                  <a:gd name="connsiteX57" fmla="*/ 298332 w 606441"/>
                  <a:gd name="connsiteY57" fmla="*/ 43100 h 577014"/>
                  <a:gd name="connsiteX58" fmla="*/ 308123 w 606441"/>
                  <a:gd name="connsiteY58" fmla="*/ 43100 h 577014"/>
                  <a:gd name="connsiteX59" fmla="*/ 331443 w 606441"/>
                  <a:gd name="connsiteY59" fmla="*/ 58385 h 577014"/>
                  <a:gd name="connsiteX60" fmla="*/ 334024 w 606441"/>
                  <a:gd name="connsiteY60" fmla="*/ 70649 h 577014"/>
                  <a:gd name="connsiteX61" fmla="*/ 321652 w 606441"/>
                  <a:gd name="connsiteY61" fmla="*/ 73226 h 577014"/>
                  <a:gd name="connsiteX62" fmla="*/ 303228 w 606441"/>
                  <a:gd name="connsiteY62" fmla="*/ 61140 h 577014"/>
                  <a:gd name="connsiteX63" fmla="*/ 65223 w 606441"/>
                  <a:gd name="connsiteY63" fmla="*/ 216835 h 577014"/>
                  <a:gd name="connsiteX64" fmla="*/ 65223 w 606441"/>
                  <a:gd name="connsiteY64" fmla="*/ 217458 h 577014"/>
                  <a:gd name="connsiteX65" fmla="*/ 65223 w 606441"/>
                  <a:gd name="connsiteY65" fmla="*/ 502366 h 577014"/>
                  <a:gd name="connsiteX66" fmla="*/ 170251 w 606441"/>
                  <a:gd name="connsiteY66" fmla="*/ 502366 h 577014"/>
                  <a:gd name="connsiteX67" fmla="*/ 179152 w 606441"/>
                  <a:gd name="connsiteY67" fmla="*/ 511253 h 577014"/>
                  <a:gd name="connsiteX68" fmla="*/ 170251 w 606441"/>
                  <a:gd name="connsiteY68" fmla="*/ 520139 h 577014"/>
                  <a:gd name="connsiteX69" fmla="*/ 65223 w 606441"/>
                  <a:gd name="connsiteY69" fmla="*/ 520139 h 577014"/>
                  <a:gd name="connsiteX70" fmla="*/ 65223 w 606441"/>
                  <a:gd name="connsiteY70" fmla="*/ 559241 h 577014"/>
                  <a:gd name="connsiteX71" fmla="*/ 199357 w 606441"/>
                  <a:gd name="connsiteY71" fmla="*/ 559241 h 577014"/>
                  <a:gd name="connsiteX72" fmla="*/ 199357 w 606441"/>
                  <a:gd name="connsiteY72" fmla="*/ 245895 h 577014"/>
                  <a:gd name="connsiteX73" fmla="*/ 208257 w 606441"/>
                  <a:gd name="connsiteY73" fmla="*/ 237009 h 577014"/>
                  <a:gd name="connsiteX74" fmla="*/ 398109 w 606441"/>
                  <a:gd name="connsiteY74" fmla="*/ 237009 h 577014"/>
                  <a:gd name="connsiteX75" fmla="*/ 407010 w 606441"/>
                  <a:gd name="connsiteY75" fmla="*/ 245895 h 577014"/>
                  <a:gd name="connsiteX76" fmla="*/ 407010 w 606441"/>
                  <a:gd name="connsiteY76" fmla="*/ 559241 h 577014"/>
                  <a:gd name="connsiteX77" fmla="*/ 541144 w 606441"/>
                  <a:gd name="connsiteY77" fmla="*/ 559241 h 577014"/>
                  <a:gd name="connsiteX78" fmla="*/ 541144 w 606441"/>
                  <a:gd name="connsiteY78" fmla="*/ 520139 h 577014"/>
                  <a:gd name="connsiteX79" fmla="*/ 436115 w 606441"/>
                  <a:gd name="connsiteY79" fmla="*/ 520139 h 577014"/>
                  <a:gd name="connsiteX80" fmla="*/ 427215 w 606441"/>
                  <a:gd name="connsiteY80" fmla="*/ 511253 h 577014"/>
                  <a:gd name="connsiteX81" fmla="*/ 436115 w 606441"/>
                  <a:gd name="connsiteY81" fmla="*/ 502366 h 577014"/>
                  <a:gd name="connsiteX82" fmla="*/ 541144 w 606441"/>
                  <a:gd name="connsiteY82" fmla="*/ 502366 h 577014"/>
                  <a:gd name="connsiteX83" fmla="*/ 541144 w 606441"/>
                  <a:gd name="connsiteY83" fmla="*/ 217458 h 577014"/>
                  <a:gd name="connsiteX84" fmla="*/ 541144 w 606441"/>
                  <a:gd name="connsiteY84" fmla="*/ 216835 h 577014"/>
                  <a:gd name="connsiteX85" fmla="*/ 394104 w 606441"/>
                  <a:gd name="connsiteY85" fmla="*/ 120592 h 577014"/>
                  <a:gd name="connsiteX86" fmla="*/ 391523 w 606441"/>
                  <a:gd name="connsiteY86" fmla="*/ 108329 h 577014"/>
                  <a:gd name="connsiteX87" fmla="*/ 403895 w 606441"/>
                  <a:gd name="connsiteY87" fmla="*/ 105752 h 577014"/>
                  <a:gd name="connsiteX88" fmla="*/ 573009 w 606441"/>
                  <a:gd name="connsiteY88" fmla="*/ 216391 h 577014"/>
                  <a:gd name="connsiteX89" fmla="*/ 578527 w 606441"/>
                  <a:gd name="connsiteY89" fmla="*/ 217991 h 577014"/>
                  <a:gd name="connsiteX90" fmla="*/ 586983 w 606441"/>
                  <a:gd name="connsiteY90" fmla="*/ 213459 h 577014"/>
                  <a:gd name="connsiteX91" fmla="*/ 588407 w 606441"/>
                  <a:gd name="connsiteY91" fmla="*/ 205905 h 577014"/>
                  <a:gd name="connsiteX92" fmla="*/ 584045 w 606441"/>
                  <a:gd name="connsiteY92" fmla="*/ 199506 h 577014"/>
                  <a:gd name="connsiteX93" fmla="*/ 309102 w 606441"/>
                  <a:gd name="connsiteY93" fmla="*/ 19639 h 577014"/>
                  <a:gd name="connsiteX94" fmla="*/ 308301 w 606441"/>
                  <a:gd name="connsiteY94" fmla="*/ 19195 h 577014"/>
                  <a:gd name="connsiteX95" fmla="*/ 307055 w 606441"/>
                  <a:gd name="connsiteY95" fmla="*/ 18573 h 577014"/>
                  <a:gd name="connsiteX96" fmla="*/ 306877 w 606441"/>
                  <a:gd name="connsiteY96" fmla="*/ 18484 h 577014"/>
                  <a:gd name="connsiteX97" fmla="*/ 306076 w 606441"/>
                  <a:gd name="connsiteY97" fmla="*/ 18306 h 577014"/>
                  <a:gd name="connsiteX98" fmla="*/ 305542 w 606441"/>
                  <a:gd name="connsiteY98" fmla="*/ 18129 h 577014"/>
                  <a:gd name="connsiteX99" fmla="*/ 305186 w 606441"/>
                  <a:gd name="connsiteY99" fmla="*/ 17951 h 577014"/>
                  <a:gd name="connsiteX100" fmla="*/ 304741 w 606441"/>
                  <a:gd name="connsiteY100" fmla="*/ 17951 h 577014"/>
                  <a:gd name="connsiteX101" fmla="*/ 303495 w 606441"/>
                  <a:gd name="connsiteY101" fmla="*/ 17862 h 577014"/>
                  <a:gd name="connsiteX102" fmla="*/ 303139 w 606441"/>
                  <a:gd name="connsiteY102" fmla="*/ 17773 h 577014"/>
                  <a:gd name="connsiteX103" fmla="*/ 303228 w 606441"/>
                  <a:gd name="connsiteY103" fmla="*/ 0 h 577014"/>
                  <a:gd name="connsiteX104" fmla="*/ 305542 w 606441"/>
                  <a:gd name="connsiteY104" fmla="*/ 177 h 577014"/>
                  <a:gd name="connsiteX105" fmla="*/ 306165 w 606441"/>
                  <a:gd name="connsiteY105" fmla="*/ 266 h 577014"/>
                  <a:gd name="connsiteX106" fmla="*/ 308568 w 606441"/>
                  <a:gd name="connsiteY106" fmla="*/ 533 h 577014"/>
                  <a:gd name="connsiteX107" fmla="*/ 310971 w 606441"/>
                  <a:gd name="connsiteY107" fmla="*/ 1155 h 577014"/>
                  <a:gd name="connsiteX108" fmla="*/ 311594 w 606441"/>
                  <a:gd name="connsiteY108" fmla="*/ 1422 h 577014"/>
                  <a:gd name="connsiteX109" fmla="*/ 313731 w 606441"/>
                  <a:gd name="connsiteY109" fmla="*/ 2044 h 577014"/>
                  <a:gd name="connsiteX110" fmla="*/ 317113 w 606441"/>
                  <a:gd name="connsiteY110" fmla="*/ 3821 h 577014"/>
                  <a:gd name="connsiteX111" fmla="*/ 318448 w 606441"/>
                  <a:gd name="connsiteY111" fmla="*/ 4532 h 577014"/>
                  <a:gd name="connsiteX112" fmla="*/ 318804 w 606441"/>
                  <a:gd name="connsiteY112" fmla="*/ 4799 h 577014"/>
                  <a:gd name="connsiteX113" fmla="*/ 593836 w 606441"/>
                  <a:gd name="connsiteY113" fmla="*/ 184666 h 577014"/>
                  <a:gd name="connsiteX114" fmla="*/ 605852 w 606441"/>
                  <a:gd name="connsiteY114" fmla="*/ 202261 h 577014"/>
                  <a:gd name="connsiteX115" fmla="*/ 601847 w 606441"/>
                  <a:gd name="connsiteY115" fmla="*/ 223234 h 577014"/>
                  <a:gd name="connsiteX116" fmla="*/ 578527 w 606441"/>
                  <a:gd name="connsiteY116" fmla="*/ 235764 h 577014"/>
                  <a:gd name="connsiteX117" fmla="*/ 563218 w 606441"/>
                  <a:gd name="connsiteY117" fmla="*/ 231232 h 577014"/>
                  <a:gd name="connsiteX118" fmla="*/ 558945 w 606441"/>
                  <a:gd name="connsiteY118" fmla="*/ 228388 h 577014"/>
                  <a:gd name="connsiteX119" fmla="*/ 558945 w 606441"/>
                  <a:gd name="connsiteY119" fmla="*/ 559241 h 577014"/>
                  <a:gd name="connsiteX120" fmla="*/ 569003 w 606441"/>
                  <a:gd name="connsiteY120" fmla="*/ 559241 h 577014"/>
                  <a:gd name="connsiteX121" fmla="*/ 577904 w 606441"/>
                  <a:gd name="connsiteY121" fmla="*/ 568128 h 577014"/>
                  <a:gd name="connsiteX122" fmla="*/ 569003 w 606441"/>
                  <a:gd name="connsiteY122" fmla="*/ 577014 h 577014"/>
                  <a:gd name="connsiteX123" fmla="*/ 379151 w 606441"/>
                  <a:gd name="connsiteY123" fmla="*/ 577014 h 577014"/>
                  <a:gd name="connsiteX124" fmla="*/ 370250 w 606441"/>
                  <a:gd name="connsiteY124" fmla="*/ 568128 h 577014"/>
                  <a:gd name="connsiteX125" fmla="*/ 379151 w 606441"/>
                  <a:gd name="connsiteY125" fmla="*/ 559241 h 577014"/>
                  <a:gd name="connsiteX126" fmla="*/ 389209 w 606441"/>
                  <a:gd name="connsiteY126" fmla="*/ 559241 h 577014"/>
                  <a:gd name="connsiteX127" fmla="*/ 389209 w 606441"/>
                  <a:gd name="connsiteY127" fmla="*/ 254782 h 577014"/>
                  <a:gd name="connsiteX128" fmla="*/ 217158 w 606441"/>
                  <a:gd name="connsiteY128" fmla="*/ 254782 h 577014"/>
                  <a:gd name="connsiteX129" fmla="*/ 217158 w 606441"/>
                  <a:gd name="connsiteY129" fmla="*/ 559241 h 577014"/>
                  <a:gd name="connsiteX130" fmla="*/ 227216 w 606441"/>
                  <a:gd name="connsiteY130" fmla="*/ 559241 h 577014"/>
                  <a:gd name="connsiteX131" fmla="*/ 236116 w 606441"/>
                  <a:gd name="connsiteY131" fmla="*/ 568128 h 577014"/>
                  <a:gd name="connsiteX132" fmla="*/ 227216 w 606441"/>
                  <a:gd name="connsiteY132" fmla="*/ 577014 h 577014"/>
                  <a:gd name="connsiteX133" fmla="*/ 37364 w 606441"/>
                  <a:gd name="connsiteY133" fmla="*/ 577014 h 577014"/>
                  <a:gd name="connsiteX134" fmla="*/ 28463 w 606441"/>
                  <a:gd name="connsiteY134" fmla="*/ 568128 h 577014"/>
                  <a:gd name="connsiteX135" fmla="*/ 37364 w 606441"/>
                  <a:gd name="connsiteY135" fmla="*/ 559241 h 577014"/>
                  <a:gd name="connsiteX136" fmla="*/ 47422 w 606441"/>
                  <a:gd name="connsiteY136" fmla="*/ 559241 h 577014"/>
                  <a:gd name="connsiteX137" fmla="*/ 47422 w 606441"/>
                  <a:gd name="connsiteY137" fmla="*/ 228388 h 577014"/>
                  <a:gd name="connsiteX138" fmla="*/ 43149 w 606441"/>
                  <a:gd name="connsiteY138" fmla="*/ 231232 h 577014"/>
                  <a:gd name="connsiteX139" fmla="*/ 27929 w 606441"/>
                  <a:gd name="connsiteY139" fmla="*/ 235764 h 577014"/>
                  <a:gd name="connsiteX140" fmla="*/ 4520 w 606441"/>
                  <a:gd name="connsiteY140" fmla="*/ 223234 h 577014"/>
                  <a:gd name="connsiteX141" fmla="*/ 604 w 606441"/>
                  <a:gd name="connsiteY141" fmla="*/ 202261 h 577014"/>
                  <a:gd name="connsiteX142" fmla="*/ 12620 w 606441"/>
                  <a:gd name="connsiteY142" fmla="*/ 184666 h 577014"/>
                  <a:gd name="connsiteX143" fmla="*/ 287652 w 606441"/>
                  <a:gd name="connsiteY143" fmla="*/ 4710 h 577014"/>
                  <a:gd name="connsiteX144" fmla="*/ 287830 w 606441"/>
                  <a:gd name="connsiteY144" fmla="*/ 4621 h 577014"/>
                  <a:gd name="connsiteX145" fmla="*/ 287919 w 606441"/>
                  <a:gd name="connsiteY145" fmla="*/ 4532 h 577014"/>
                  <a:gd name="connsiteX146" fmla="*/ 289343 w 606441"/>
                  <a:gd name="connsiteY146" fmla="*/ 3821 h 577014"/>
                  <a:gd name="connsiteX147" fmla="*/ 292725 w 606441"/>
                  <a:gd name="connsiteY147" fmla="*/ 2044 h 577014"/>
                  <a:gd name="connsiteX148" fmla="*/ 294772 w 606441"/>
                  <a:gd name="connsiteY148" fmla="*/ 1333 h 577014"/>
                  <a:gd name="connsiteX149" fmla="*/ 295484 w 606441"/>
                  <a:gd name="connsiteY149" fmla="*/ 1155 h 577014"/>
                  <a:gd name="connsiteX150" fmla="*/ 297798 w 606441"/>
                  <a:gd name="connsiteY150" fmla="*/ 533 h 577014"/>
                  <a:gd name="connsiteX151" fmla="*/ 300202 w 606441"/>
                  <a:gd name="connsiteY151" fmla="*/ 266 h 577014"/>
                  <a:gd name="connsiteX152" fmla="*/ 300914 w 606441"/>
                  <a:gd name="connsiteY152" fmla="*/ 177 h 577014"/>
                  <a:gd name="connsiteX153" fmla="*/ 303228 w 606441"/>
                  <a:gd name="connsiteY153" fmla="*/ 0 h 57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606441" h="577014">
                    <a:moveTo>
                      <a:pt x="454548" y="302103"/>
                    </a:moveTo>
                    <a:lnTo>
                      <a:pt x="454548" y="407595"/>
                    </a:lnTo>
                    <a:lnTo>
                      <a:pt x="493728" y="407595"/>
                    </a:lnTo>
                    <a:lnTo>
                      <a:pt x="493728" y="302103"/>
                    </a:lnTo>
                    <a:close/>
                    <a:moveTo>
                      <a:pt x="112781" y="302103"/>
                    </a:moveTo>
                    <a:lnTo>
                      <a:pt x="112781" y="407595"/>
                    </a:lnTo>
                    <a:lnTo>
                      <a:pt x="151925" y="407595"/>
                    </a:lnTo>
                    <a:lnTo>
                      <a:pt x="151925" y="302103"/>
                    </a:lnTo>
                    <a:close/>
                    <a:moveTo>
                      <a:pt x="454548" y="254734"/>
                    </a:moveTo>
                    <a:lnTo>
                      <a:pt x="454548" y="284328"/>
                    </a:lnTo>
                    <a:lnTo>
                      <a:pt x="493728" y="284328"/>
                    </a:lnTo>
                    <a:lnTo>
                      <a:pt x="493728" y="254734"/>
                    </a:lnTo>
                    <a:close/>
                    <a:moveTo>
                      <a:pt x="112781" y="254734"/>
                    </a:moveTo>
                    <a:lnTo>
                      <a:pt x="112781" y="284328"/>
                    </a:lnTo>
                    <a:lnTo>
                      <a:pt x="151925" y="284328"/>
                    </a:lnTo>
                    <a:lnTo>
                      <a:pt x="151925" y="254734"/>
                    </a:lnTo>
                    <a:close/>
                    <a:moveTo>
                      <a:pt x="445643" y="236959"/>
                    </a:moveTo>
                    <a:lnTo>
                      <a:pt x="502633" y="236959"/>
                    </a:lnTo>
                    <a:cubicBezTo>
                      <a:pt x="507530" y="236959"/>
                      <a:pt x="511537" y="240870"/>
                      <a:pt x="511537" y="245847"/>
                    </a:cubicBezTo>
                    <a:lnTo>
                      <a:pt x="511537" y="416482"/>
                    </a:lnTo>
                    <a:cubicBezTo>
                      <a:pt x="511537" y="421370"/>
                      <a:pt x="507530" y="425369"/>
                      <a:pt x="502633" y="425369"/>
                    </a:cubicBezTo>
                    <a:lnTo>
                      <a:pt x="445643" y="425369"/>
                    </a:lnTo>
                    <a:cubicBezTo>
                      <a:pt x="440745" y="425369"/>
                      <a:pt x="436738" y="421370"/>
                      <a:pt x="436738" y="416482"/>
                    </a:cubicBezTo>
                    <a:lnTo>
                      <a:pt x="436738" y="245847"/>
                    </a:lnTo>
                    <a:cubicBezTo>
                      <a:pt x="436738" y="240870"/>
                      <a:pt x="440745" y="236959"/>
                      <a:pt x="445643" y="236959"/>
                    </a:cubicBezTo>
                    <a:close/>
                    <a:moveTo>
                      <a:pt x="103885" y="236959"/>
                    </a:moveTo>
                    <a:lnTo>
                      <a:pt x="160821" y="236959"/>
                    </a:lnTo>
                    <a:cubicBezTo>
                      <a:pt x="165714" y="236959"/>
                      <a:pt x="169718" y="240870"/>
                      <a:pt x="169718" y="245847"/>
                    </a:cubicBezTo>
                    <a:lnTo>
                      <a:pt x="169718" y="416482"/>
                    </a:lnTo>
                    <a:cubicBezTo>
                      <a:pt x="169718" y="421370"/>
                      <a:pt x="165714" y="425369"/>
                      <a:pt x="160821" y="425369"/>
                    </a:cubicBezTo>
                    <a:lnTo>
                      <a:pt x="103885" y="425369"/>
                    </a:lnTo>
                    <a:cubicBezTo>
                      <a:pt x="98992" y="425369"/>
                      <a:pt x="94989" y="421370"/>
                      <a:pt x="94989" y="416482"/>
                    </a:cubicBezTo>
                    <a:lnTo>
                      <a:pt x="94989" y="245847"/>
                    </a:lnTo>
                    <a:cubicBezTo>
                      <a:pt x="94989" y="240870"/>
                      <a:pt x="98992" y="236959"/>
                      <a:pt x="103885" y="236959"/>
                    </a:cubicBezTo>
                    <a:close/>
                    <a:moveTo>
                      <a:pt x="360392" y="77270"/>
                    </a:moveTo>
                    <a:lnTo>
                      <a:pt x="374806" y="86684"/>
                    </a:lnTo>
                    <a:cubicBezTo>
                      <a:pt x="378988" y="89348"/>
                      <a:pt x="380145" y="94854"/>
                      <a:pt x="377387" y="98939"/>
                    </a:cubicBezTo>
                    <a:cubicBezTo>
                      <a:pt x="375696" y="101604"/>
                      <a:pt x="372849" y="103025"/>
                      <a:pt x="370002" y="103025"/>
                    </a:cubicBezTo>
                    <a:cubicBezTo>
                      <a:pt x="368311" y="103025"/>
                      <a:pt x="366621" y="102492"/>
                      <a:pt x="365108" y="101515"/>
                    </a:cubicBezTo>
                    <a:lnTo>
                      <a:pt x="350605" y="92101"/>
                    </a:lnTo>
                    <a:cubicBezTo>
                      <a:pt x="346512" y="89437"/>
                      <a:pt x="345356" y="83931"/>
                      <a:pt x="348114" y="79845"/>
                    </a:cubicBezTo>
                    <a:cubicBezTo>
                      <a:pt x="350783" y="75671"/>
                      <a:pt x="356300" y="74517"/>
                      <a:pt x="360392" y="77270"/>
                    </a:cubicBezTo>
                    <a:close/>
                    <a:moveTo>
                      <a:pt x="303139" y="17773"/>
                    </a:moveTo>
                    <a:cubicBezTo>
                      <a:pt x="303139" y="17773"/>
                      <a:pt x="302961" y="17862"/>
                      <a:pt x="302872" y="17862"/>
                    </a:cubicBezTo>
                    <a:lnTo>
                      <a:pt x="301626" y="17951"/>
                    </a:lnTo>
                    <a:cubicBezTo>
                      <a:pt x="301537" y="17951"/>
                      <a:pt x="301359" y="17951"/>
                      <a:pt x="301270" y="17951"/>
                    </a:cubicBezTo>
                    <a:cubicBezTo>
                      <a:pt x="301181" y="18040"/>
                      <a:pt x="301003" y="18040"/>
                      <a:pt x="300914" y="18129"/>
                    </a:cubicBezTo>
                    <a:lnTo>
                      <a:pt x="300291" y="18306"/>
                    </a:lnTo>
                    <a:cubicBezTo>
                      <a:pt x="300024" y="18395"/>
                      <a:pt x="299845" y="18395"/>
                      <a:pt x="299578" y="18484"/>
                    </a:cubicBezTo>
                    <a:cubicBezTo>
                      <a:pt x="299489" y="18484"/>
                      <a:pt x="299400" y="18573"/>
                      <a:pt x="299311" y="18573"/>
                    </a:cubicBezTo>
                    <a:cubicBezTo>
                      <a:pt x="298955" y="18751"/>
                      <a:pt x="298421" y="19017"/>
                      <a:pt x="298065" y="19195"/>
                    </a:cubicBezTo>
                    <a:cubicBezTo>
                      <a:pt x="297887" y="19373"/>
                      <a:pt x="297620" y="19551"/>
                      <a:pt x="297353" y="19639"/>
                    </a:cubicBezTo>
                    <a:lnTo>
                      <a:pt x="22322" y="199506"/>
                    </a:lnTo>
                    <a:cubicBezTo>
                      <a:pt x="20096" y="201017"/>
                      <a:pt x="18583" y="203239"/>
                      <a:pt x="17960" y="205905"/>
                    </a:cubicBezTo>
                    <a:cubicBezTo>
                      <a:pt x="17426" y="208571"/>
                      <a:pt x="17960" y="211237"/>
                      <a:pt x="19473" y="213459"/>
                    </a:cubicBezTo>
                    <a:cubicBezTo>
                      <a:pt x="21343" y="216302"/>
                      <a:pt x="24458" y="217991"/>
                      <a:pt x="27929" y="217991"/>
                    </a:cubicBezTo>
                    <a:cubicBezTo>
                      <a:pt x="29887" y="217991"/>
                      <a:pt x="31756" y="217458"/>
                      <a:pt x="33447" y="216391"/>
                    </a:cubicBezTo>
                    <a:lnTo>
                      <a:pt x="298332" y="43100"/>
                    </a:lnTo>
                    <a:cubicBezTo>
                      <a:pt x="301270" y="41145"/>
                      <a:pt x="305097" y="41145"/>
                      <a:pt x="308123" y="43100"/>
                    </a:cubicBezTo>
                    <a:lnTo>
                      <a:pt x="331443" y="58385"/>
                    </a:lnTo>
                    <a:cubicBezTo>
                      <a:pt x="335537" y="61051"/>
                      <a:pt x="336694" y="66561"/>
                      <a:pt x="334024" y="70649"/>
                    </a:cubicBezTo>
                    <a:cubicBezTo>
                      <a:pt x="331265" y="74737"/>
                      <a:pt x="325747" y="75892"/>
                      <a:pt x="321652" y="73226"/>
                    </a:cubicBezTo>
                    <a:lnTo>
                      <a:pt x="303228" y="61140"/>
                    </a:lnTo>
                    <a:lnTo>
                      <a:pt x="65223" y="216835"/>
                    </a:lnTo>
                    <a:cubicBezTo>
                      <a:pt x="65223" y="217013"/>
                      <a:pt x="65223" y="217191"/>
                      <a:pt x="65223" y="217458"/>
                    </a:cubicBezTo>
                    <a:lnTo>
                      <a:pt x="65223" y="502366"/>
                    </a:lnTo>
                    <a:lnTo>
                      <a:pt x="170251" y="502366"/>
                    </a:lnTo>
                    <a:cubicBezTo>
                      <a:pt x="175236" y="502366"/>
                      <a:pt x="179152" y="506365"/>
                      <a:pt x="179152" y="511253"/>
                    </a:cubicBezTo>
                    <a:cubicBezTo>
                      <a:pt x="179152" y="516229"/>
                      <a:pt x="175236" y="520139"/>
                      <a:pt x="170251" y="520139"/>
                    </a:cubicBezTo>
                    <a:lnTo>
                      <a:pt x="65223" y="520139"/>
                    </a:lnTo>
                    <a:lnTo>
                      <a:pt x="65223" y="559241"/>
                    </a:lnTo>
                    <a:lnTo>
                      <a:pt x="199357" y="559241"/>
                    </a:lnTo>
                    <a:lnTo>
                      <a:pt x="199357" y="245895"/>
                    </a:lnTo>
                    <a:cubicBezTo>
                      <a:pt x="199357" y="240919"/>
                      <a:pt x="203362" y="237009"/>
                      <a:pt x="208257" y="237009"/>
                    </a:cubicBezTo>
                    <a:lnTo>
                      <a:pt x="398109" y="237009"/>
                    </a:lnTo>
                    <a:cubicBezTo>
                      <a:pt x="403094" y="237009"/>
                      <a:pt x="407010" y="240919"/>
                      <a:pt x="407010" y="245895"/>
                    </a:cubicBezTo>
                    <a:lnTo>
                      <a:pt x="407010" y="559241"/>
                    </a:lnTo>
                    <a:lnTo>
                      <a:pt x="541144" y="559241"/>
                    </a:lnTo>
                    <a:lnTo>
                      <a:pt x="541144" y="520139"/>
                    </a:lnTo>
                    <a:lnTo>
                      <a:pt x="436115" y="520139"/>
                    </a:lnTo>
                    <a:cubicBezTo>
                      <a:pt x="431220" y="520139"/>
                      <a:pt x="427215" y="516229"/>
                      <a:pt x="427215" y="511253"/>
                    </a:cubicBezTo>
                    <a:cubicBezTo>
                      <a:pt x="427215" y="506365"/>
                      <a:pt x="431220" y="502366"/>
                      <a:pt x="436115" y="502366"/>
                    </a:cubicBezTo>
                    <a:lnTo>
                      <a:pt x="541144" y="502366"/>
                    </a:lnTo>
                    <a:lnTo>
                      <a:pt x="541144" y="217458"/>
                    </a:lnTo>
                    <a:cubicBezTo>
                      <a:pt x="541144" y="217191"/>
                      <a:pt x="541144" y="217013"/>
                      <a:pt x="541144" y="216835"/>
                    </a:cubicBezTo>
                    <a:lnTo>
                      <a:pt x="394104" y="120592"/>
                    </a:lnTo>
                    <a:cubicBezTo>
                      <a:pt x="390010" y="117926"/>
                      <a:pt x="388853" y="112417"/>
                      <a:pt x="391523" y="108329"/>
                    </a:cubicBezTo>
                    <a:cubicBezTo>
                      <a:pt x="394193" y="104152"/>
                      <a:pt x="399711" y="102997"/>
                      <a:pt x="403895" y="105752"/>
                    </a:cubicBezTo>
                    <a:lnTo>
                      <a:pt x="573009" y="216391"/>
                    </a:lnTo>
                    <a:cubicBezTo>
                      <a:pt x="574611" y="217458"/>
                      <a:pt x="576569" y="217991"/>
                      <a:pt x="578527" y="217991"/>
                    </a:cubicBezTo>
                    <a:cubicBezTo>
                      <a:pt x="581909" y="217991"/>
                      <a:pt x="585113" y="216302"/>
                      <a:pt x="586983" y="213459"/>
                    </a:cubicBezTo>
                    <a:cubicBezTo>
                      <a:pt x="588407" y="211237"/>
                      <a:pt x="588941" y="208571"/>
                      <a:pt x="588407" y="205905"/>
                    </a:cubicBezTo>
                    <a:cubicBezTo>
                      <a:pt x="587873" y="203239"/>
                      <a:pt x="586271" y="201017"/>
                      <a:pt x="584045" y="199506"/>
                    </a:cubicBezTo>
                    <a:lnTo>
                      <a:pt x="309102" y="19639"/>
                    </a:lnTo>
                    <a:cubicBezTo>
                      <a:pt x="308835" y="19551"/>
                      <a:pt x="308568" y="19373"/>
                      <a:pt x="308301" y="19195"/>
                    </a:cubicBezTo>
                    <a:cubicBezTo>
                      <a:pt x="308034" y="19017"/>
                      <a:pt x="307411" y="18751"/>
                      <a:pt x="307055" y="18573"/>
                    </a:cubicBezTo>
                    <a:cubicBezTo>
                      <a:pt x="307055" y="18573"/>
                      <a:pt x="306966" y="18484"/>
                      <a:pt x="306877" y="18484"/>
                    </a:cubicBezTo>
                    <a:cubicBezTo>
                      <a:pt x="306610" y="18395"/>
                      <a:pt x="306343" y="18395"/>
                      <a:pt x="306076" y="18306"/>
                    </a:cubicBezTo>
                    <a:lnTo>
                      <a:pt x="305542" y="18129"/>
                    </a:lnTo>
                    <a:cubicBezTo>
                      <a:pt x="305453" y="18040"/>
                      <a:pt x="305275" y="18040"/>
                      <a:pt x="305186" y="17951"/>
                    </a:cubicBezTo>
                    <a:cubicBezTo>
                      <a:pt x="305008" y="17951"/>
                      <a:pt x="304919" y="17951"/>
                      <a:pt x="304741" y="17951"/>
                    </a:cubicBezTo>
                    <a:lnTo>
                      <a:pt x="303495" y="17862"/>
                    </a:lnTo>
                    <a:cubicBezTo>
                      <a:pt x="303406" y="17862"/>
                      <a:pt x="303317" y="17773"/>
                      <a:pt x="303139" y="17773"/>
                    </a:cubicBezTo>
                    <a:close/>
                    <a:moveTo>
                      <a:pt x="303228" y="0"/>
                    </a:moveTo>
                    <a:cubicBezTo>
                      <a:pt x="304118" y="0"/>
                      <a:pt x="304919" y="89"/>
                      <a:pt x="305542" y="177"/>
                    </a:cubicBezTo>
                    <a:lnTo>
                      <a:pt x="306165" y="266"/>
                    </a:lnTo>
                    <a:cubicBezTo>
                      <a:pt x="306788" y="266"/>
                      <a:pt x="307589" y="355"/>
                      <a:pt x="308568" y="533"/>
                    </a:cubicBezTo>
                    <a:cubicBezTo>
                      <a:pt x="309547" y="711"/>
                      <a:pt x="310348" y="977"/>
                      <a:pt x="310971" y="1155"/>
                    </a:cubicBezTo>
                    <a:lnTo>
                      <a:pt x="311594" y="1422"/>
                    </a:lnTo>
                    <a:cubicBezTo>
                      <a:pt x="312128" y="1510"/>
                      <a:pt x="312841" y="1688"/>
                      <a:pt x="313731" y="2044"/>
                    </a:cubicBezTo>
                    <a:cubicBezTo>
                      <a:pt x="315066" y="2577"/>
                      <a:pt x="316134" y="3199"/>
                      <a:pt x="317113" y="3821"/>
                    </a:cubicBezTo>
                    <a:cubicBezTo>
                      <a:pt x="317469" y="3910"/>
                      <a:pt x="317914" y="4177"/>
                      <a:pt x="318448" y="4532"/>
                    </a:cubicBezTo>
                    <a:lnTo>
                      <a:pt x="318804" y="4799"/>
                    </a:lnTo>
                    <a:lnTo>
                      <a:pt x="593836" y="184666"/>
                    </a:lnTo>
                    <a:cubicBezTo>
                      <a:pt x="600067" y="188753"/>
                      <a:pt x="604339" y="194974"/>
                      <a:pt x="605852" y="202261"/>
                    </a:cubicBezTo>
                    <a:cubicBezTo>
                      <a:pt x="607365" y="209548"/>
                      <a:pt x="605941" y="217013"/>
                      <a:pt x="601847" y="223234"/>
                    </a:cubicBezTo>
                    <a:cubicBezTo>
                      <a:pt x="596684" y="231054"/>
                      <a:pt x="587962" y="235764"/>
                      <a:pt x="578527" y="235764"/>
                    </a:cubicBezTo>
                    <a:cubicBezTo>
                      <a:pt x="573098" y="235764"/>
                      <a:pt x="567846" y="234253"/>
                      <a:pt x="563218" y="231232"/>
                    </a:cubicBezTo>
                    <a:lnTo>
                      <a:pt x="558945" y="228388"/>
                    </a:lnTo>
                    <a:lnTo>
                      <a:pt x="558945" y="559241"/>
                    </a:lnTo>
                    <a:lnTo>
                      <a:pt x="569003" y="559241"/>
                    </a:lnTo>
                    <a:cubicBezTo>
                      <a:pt x="573988" y="559241"/>
                      <a:pt x="577904" y="563240"/>
                      <a:pt x="577904" y="568128"/>
                    </a:cubicBezTo>
                    <a:cubicBezTo>
                      <a:pt x="577904" y="573104"/>
                      <a:pt x="573988" y="577014"/>
                      <a:pt x="569003" y="577014"/>
                    </a:cubicBezTo>
                    <a:lnTo>
                      <a:pt x="379151" y="577014"/>
                    </a:lnTo>
                    <a:cubicBezTo>
                      <a:pt x="374255" y="577014"/>
                      <a:pt x="370250" y="573104"/>
                      <a:pt x="370250" y="568128"/>
                    </a:cubicBezTo>
                    <a:cubicBezTo>
                      <a:pt x="370250" y="563240"/>
                      <a:pt x="374255" y="559241"/>
                      <a:pt x="379151" y="559241"/>
                    </a:cubicBezTo>
                    <a:lnTo>
                      <a:pt x="389209" y="559241"/>
                    </a:lnTo>
                    <a:lnTo>
                      <a:pt x="389209" y="254782"/>
                    </a:lnTo>
                    <a:lnTo>
                      <a:pt x="217158" y="254782"/>
                    </a:lnTo>
                    <a:lnTo>
                      <a:pt x="217158" y="559241"/>
                    </a:lnTo>
                    <a:lnTo>
                      <a:pt x="227216" y="559241"/>
                    </a:lnTo>
                    <a:cubicBezTo>
                      <a:pt x="232200" y="559241"/>
                      <a:pt x="236116" y="563240"/>
                      <a:pt x="236116" y="568128"/>
                    </a:cubicBezTo>
                    <a:cubicBezTo>
                      <a:pt x="236116" y="573104"/>
                      <a:pt x="232200" y="577014"/>
                      <a:pt x="227216" y="577014"/>
                    </a:cubicBezTo>
                    <a:lnTo>
                      <a:pt x="37364" y="577014"/>
                    </a:lnTo>
                    <a:cubicBezTo>
                      <a:pt x="32468" y="577014"/>
                      <a:pt x="28463" y="573104"/>
                      <a:pt x="28463" y="568128"/>
                    </a:cubicBezTo>
                    <a:cubicBezTo>
                      <a:pt x="28463" y="563240"/>
                      <a:pt x="32468" y="559241"/>
                      <a:pt x="37364" y="559241"/>
                    </a:cubicBezTo>
                    <a:lnTo>
                      <a:pt x="47422" y="559241"/>
                    </a:lnTo>
                    <a:lnTo>
                      <a:pt x="47422" y="228388"/>
                    </a:lnTo>
                    <a:lnTo>
                      <a:pt x="43149" y="231232"/>
                    </a:lnTo>
                    <a:cubicBezTo>
                      <a:pt x="38610" y="234253"/>
                      <a:pt x="33358" y="235764"/>
                      <a:pt x="27929" y="235764"/>
                    </a:cubicBezTo>
                    <a:cubicBezTo>
                      <a:pt x="18405" y="235764"/>
                      <a:pt x="9683" y="231054"/>
                      <a:pt x="4520" y="223234"/>
                    </a:cubicBezTo>
                    <a:cubicBezTo>
                      <a:pt x="426" y="217013"/>
                      <a:pt x="-909" y="209548"/>
                      <a:pt x="604" y="202261"/>
                    </a:cubicBezTo>
                    <a:cubicBezTo>
                      <a:pt x="2117" y="194974"/>
                      <a:pt x="6389" y="188753"/>
                      <a:pt x="12620" y="184666"/>
                    </a:cubicBezTo>
                    <a:lnTo>
                      <a:pt x="287652" y="4710"/>
                    </a:lnTo>
                    <a:cubicBezTo>
                      <a:pt x="287741" y="4710"/>
                      <a:pt x="287741" y="4621"/>
                      <a:pt x="287830" y="4621"/>
                    </a:cubicBezTo>
                    <a:lnTo>
                      <a:pt x="287919" y="4532"/>
                    </a:lnTo>
                    <a:cubicBezTo>
                      <a:pt x="288453" y="4177"/>
                      <a:pt x="288987" y="3910"/>
                      <a:pt x="289343" y="3821"/>
                    </a:cubicBezTo>
                    <a:cubicBezTo>
                      <a:pt x="290322" y="3199"/>
                      <a:pt x="291390" y="2577"/>
                      <a:pt x="292725" y="2044"/>
                    </a:cubicBezTo>
                    <a:cubicBezTo>
                      <a:pt x="293526" y="1688"/>
                      <a:pt x="294327" y="1510"/>
                      <a:pt x="294772" y="1333"/>
                    </a:cubicBezTo>
                    <a:lnTo>
                      <a:pt x="295484" y="1155"/>
                    </a:lnTo>
                    <a:cubicBezTo>
                      <a:pt x="296018" y="977"/>
                      <a:pt x="296819" y="711"/>
                      <a:pt x="297798" y="533"/>
                    </a:cubicBezTo>
                    <a:cubicBezTo>
                      <a:pt x="298777" y="355"/>
                      <a:pt x="299578" y="266"/>
                      <a:pt x="300202" y="266"/>
                    </a:cubicBezTo>
                    <a:lnTo>
                      <a:pt x="300914" y="177"/>
                    </a:lnTo>
                    <a:cubicBezTo>
                      <a:pt x="301448" y="89"/>
                      <a:pt x="302249" y="0"/>
                      <a:pt x="3032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459" name="文本框 458">
                <a:extLst>
                  <a:ext uri="{FF2B5EF4-FFF2-40B4-BE49-F238E27FC236}">
                    <a16:creationId xmlns:a16="http://schemas.microsoft.com/office/drawing/2014/main" id="{DFB6528F-B244-46EB-9C9E-5D0FAE5BE5C4}"/>
                  </a:ext>
                </a:extLst>
              </p:cNvPr>
              <p:cNvSpPr txBox="1"/>
              <p:nvPr/>
            </p:nvSpPr>
            <p:spPr>
              <a:xfrm>
                <a:off x="5788550" y="2488760"/>
                <a:ext cx="628153" cy="2583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家庭</a:t>
                </a:r>
              </a:p>
            </p:txBody>
          </p:sp>
        </p:grpSp>
        <p:grpSp>
          <p:nvGrpSpPr>
            <p:cNvPr id="445" name="组合 444">
              <a:extLst>
                <a:ext uri="{FF2B5EF4-FFF2-40B4-BE49-F238E27FC236}">
                  <a16:creationId xmlns:a16="http://schemas.microsoft.com/office/drawing/2014/main" id="{D91E06FA-2717-487C-BA8A-1374F73D88C5}"/>
                </a:ext>
              </a:extLst>
            </p:cNvPr>
            <p:cNvGrpSpPr/>
            <p:nvPr/>
          </p:nvGrpSpPr>
          <p:grpSpPr>
            <a:xfrm>
              <a:off x="8672535" y="2002469"/>
              <a:ext cx="1056255" cy="1054662"/>
              <a:chOff x="6991929" y="2915262"/>
              <a:chExt cx="806039" cy="804823"/>
            </a:xfrm>
          </p:grpSpPr>
          <p:sp>
            <p:nvSpPr>
              <p:cNvPr id="454" name="íṡḻïďè">
                <a:extLst>
                  <a:ext uri="{FF2B5EF4-FFF2-40B4-BE49-F238E27FC236}">
                    <a16:creationId xmlns:a16="http://schemas.microsoft.com/office/drawing/2014/main" id="{F3B75B40-1F27-4F39-A797-FCFD069C635D}"/>
                  </a:ext>
                </a:extLst>
              </p:cNvPr>
              <p:cNvSpPr/>
              <p:nvPr/>
            </p:nvSpPr>
            <p:spPr bwMode="auto">
              <a:xfrm>
                <a:off x="6991929" y="2915262"/>
                <a:ext cx="806039" cy="804823"/>
              </a:xfrm>
              <a:prstGeom prst="ellipse">
                <a:avLst/>
              </a:prstGeom>
              <a:solidFill>
                <a:srgbClr val="1891AC"/>
              </a:solidFill>
              <a:ln w="57150">
                <a:solidFill>
                  <a:srgbClr val="86C7DA"/>
                </a:solidFill>
              </a:ln>
            </p:spPr>
            <p:txBody>
              <a:bodyPr anchor="ctr"/>
              <a:lstStyle/>
              <a:p>
                <a:pPr algn="ctr"/>
                <a:endParaRPr dirty="0"/>
              </a:p>
            </p:txBody>
          </p:sp>
          <p:sp>
            <p:nvSpPr>
              <p:cNvPr id="455" name="文本框 454">
                <a:extLst>
                  <a:ext uri="{FF2B5EF4-FFF2-40B4-BE49-F238E27FC236}">
                    <a16:creationId xmlns:a16="http://schemas.microsoft.com/office/drawing/2014/main" id="{9E7A34DC-3B8D-4527-88AB-5FC7F64FFBB8}"/>
                  </a:ext>
                </a:extLst>
              </p:cNvPr>
              <p:cNvSpPr txBox="1"/>
              <p:nvPr/>
            </p:nvSpPr>
            <p:spPr>
              <a:xfrm>
                <a:off x="7084613" y="3411112"/>
                <a:ext cx="628153" cy="2583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政府</a:t>
                </a:r>
              </a:p>
            </p:txBody>
          </p:sp>
          <p:sp>
            <p:nvSpPr>
              <p:cNvPr id="456" name="î$ḻïḋe">
                <a:extLst>
                  <a:ext uri="{FF2B5EF4-FFF2-40B4-BE49-F238E27FC236}">
                    <a16:creationId xmlns:a16="http://schemas.microsoft.com/office/drawing/2014/main" id="{0F0908A1-36A6-4866-BC81-18C057ED5469}"/>
                  </a:ext>
                </a:extLst>
              </p:cNvPr>
              <p:cNvSpPr/>
              <p:nvPr/>
            </p:nvSpPr>
            <p:spPr bwMode="auto">
              <a:xfrm>
                <a:off x="7189855" y="3046467"/>
                <a:ext cx="417668" cy="379409"/>
              </a:xfrm>
              <a:custGeom>
                <a:avLst/>
                <a:gdLst>
                  <a:gd name="T0" fmla="*/ 50 w 189"/>
                  <a:gd name="T1" fmla="*/ 17 h 172"/>
                  <a:gd name="T2" fmla="*/ 123 w 189"/>
                  <a:gd name="T3" fmla="*/ 1 h 172"/>
                  <a:gd name="T4" fmla="*/ 139 w 189"/>
                  <a:gd name="T5" fmla="*/ 29 h 172"/>
                  <a:gd name="T6" fmla="*/ 178 w 189"/>
                  <a:gd name="T7" fmla="*/ 29 h 172"/>
                  <a:gd name="T8" fmla="*/ 189 w 189"/>
                  <a:gd name="T9" fmla="*/ 108 h 172"/>
                  <a:gd name="T10" fmla="*/ 183 w 189"/>
                  <a:gd name="T11" fmla="*/ 129 h 172"/>
                  <a:gd name="T12" fmla="*/ 171 w 189"/>
                  <a:gd name="T13" fmla="*/ 171 h 172"/>
                  <a:gd name="T14" fmla="*/ 6 w 189"/>
                  <a:gd name="T15" fmla="*/ 159 h 172"/>
                  <a:gd name="T16" fmla="*/ 3 w 189"/>
                  <a:gd name="T17" fmla="*/ 116 h 172"/>
                  <a:gd name="T18" fmla="*/ 0 w 189"/>
                  <a:gd name="T19" fmla="*/ 41 h 172"/>
                  <a:gd name="T20" fmla="*/ 48 w 189"/>
                  <a:gd name="T21" fmla="*/ 29 h 172"/>
                  <a:gd name="T22" fmla="*/ 108 w 189"/>
                  <a:gd name="T23" fmla="*/ 121 h 172"/>
                  <a:gd name="T24" fmla="*/ 178 w 189"/>
                  <a:gd name="T25" fmla="*/ 113 h 172"/>
                  <a:gd name="T26" fmla="*/ 183 w 189"/>
                  <a:gd name="T27" fmla="*/ 43 h 172"/>
                  <a:gd name="T28" fmla="*/ 13 w 189"/>
                  <a:gd name="T29" fmla="*/ 35 h 172"/>
                  <a:gd name="T30" fmla="*/ 6 w 189"/>
                  <a:gd name="T31" fmla="*/ 105 h 172"/>
                  <a:gd name="T32" fmla="*/ 12 w 189"/>
                  <a:gd name="T33" fmla="*/ 113 h 172"/>
                  <a:gd name="T34" fmla="*/ 81 w 189"/>
                  <a:gd name="T35" fmla="*/ 122 h 172"/>
                  <a:gd name="T36" fmla="*/ 108 w 189"/>
                  <a:gd name="T37" fmla="*/ 121 h 172"/>
                  <a:gd name="T38" fmla="*/ 117 w 189"/>
                  <a:gd name="T39" fmla="*/ 127 h 172"/>
                  <a:gd name="T40" fmla="*/ 96 w 189"/>
                  <a:gd name="T41" fmla="*/ 146 h 172"/>
                  <a:gd name="T42" fmla="*/ 67 w 189"/>
                  <a:gd name="T43" fmla="*/ 126 h 172"/>
                  <a:gd name="T44" fmla="*/ 12 w 189"/>
                  <a:gd name="T45" fmla="*/ 119 h 172"/>
                  <a:gd name="T46" fmla="*/ 22 w 189"/>
                  <a:gd name="T47" fmla="*/ 165 h 172"/>
                  <a:gd name="T48" fmla="*/ 171 w 189"/>
                  <a:gd name="T49" fmla="*/ 165 h 172"/>
                  <a:gd name="T50" fmla="*/ 176 w 189"/>
                  <a:gd name="T51" fmla="*/ 119 h 172"/>
                  <a:gd name="T52" fmla="*/ 68 w 189"/>
                  <a:gd name="T53" fmla="*/ 7 h 172"/>
                  <a:gd name="T54" fmla="*/ 57 w 189"/>
                  <a:gd name="T55" fmla="*/ 27 h 172"/>
                  <a:gd name="T56" fmla="*/ 62 w 189"/>
                  <a:gd name="T57" fmla="*/ 27 h 172"/>
                  <a:gd name="T58" fmla="*/ 73 w 189"/>
                  <a:gd name="T59" fmla="*/ 13 h 172"/>
                  <a:gd name="T60" fmla="*/ 124 w 189"/>
                  <a:gd name="T61" fmla="*/ 15 h 172"/>
                  <a:gd name="T62" fmla="*/ 128 w 189"/>
                  <a:gd name="T63" fmla="*/ 29 h 172"/>
                  <a:gd name="T64" fmla="*/ 121 w 189"/>
                  <a:gd name="T65" fmla="*/ 7 h 172"/>
                  <a:gd name="T66" fmla="*/ 119 w 189"/>
                  <a:gd name="T67" fmla="*/ 20 h 172"/>
                  <a:gd name="T68" fmla="*/ 69 w 189"/>
                  <a:gd name="T69" fmla="*/ 29 h 172"/>
                  <a:gd name="T70" fmla="*/ 119 w 189"/>
                  <a:gd name="T71" fmla="*/ 20 h 172"/>
                  <a:gd name="T72" fmla="*/ 88 w 189"/>
                  <a:gd name="T73" fmla="*/ 127 h 172"/>
                  <a:gd name="T74" fmla="*/ 95 w 189"/>
                  <a:gd name="T75" fmla="*/ 140 h 172"/>
                  <a:gd name="T76" fmla="*/ 101 w 189"/>
                  <a:gd name="T77" fmla="*/ 120 h 172"/>
                  <a:gd name="T78" fmla="*/ 88 w 189"/>
                  <a:gd name="T79"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172">
                    <a:moveTo>
                      <a:pt x="50" y="28"/>
                    </a:moveTo>
                    <a:cubicBezTo>
                      <a:pt x="50" y="25"/>
                      <a:pt x="50" y="21"/>
                      <a:pt x="50" y="17"/>
                    </a:cubicBezTo>
                    <a:cubicBezTo>
                      <a:pt x="51" y="8"/>
                      <a:pt x="56" y="1"/>
                      <a:pt x="66" y="1"/>
                    </a:cubicBezTo>
                    <a:cubicBezTo>
                      <a:pt x="85" y="0"/>
                      <a:pt x="104" y="0"/>
                      <a:pt x="123" y="1"/>
                    </a:cubicBezTo>
                    <a:cubicBezTo>
                      <a:pt x="133" y="1"/>
                      <a:pt x="138" y="8"/>
                      <a:pt x="139" y="18"/>
                    </a:cubicBezTo>
                    <a:cubicBezTo>
                      <a:pt x="139" y="21"/>
                      <a:pt x="139" y="25"/>
                      <a:pt x="139" y="29"/>
                    </a:cubicBezTo>
                    <a:cubicBezTo>
                      <a:pt x="169" y="29"/>
                      <a:pt x="169" y="29"/>
                      <a:pt x="169" y="29"/>
                    </a:cubicBezTo>
                    <a:cubicBezTo>
                      <a:pt x="172" y="29"/>
                      <a:pt x="175" y="29"/>
                      <a:pt x="178" y="29"/>
                    </a:cubicBezTo>
                    <a:cubicBezTo>
                      <a:pt x="186" y="30"/>
                      <a:pt x="189" y="33"/>
                      <a:pt x="189" y="40"/>
                    </a:cubicBezTo>
                    <a:cubicBezTo>
                      <a:pt x="189" y="63"/>
                      <a:pt x="189" y="85"/>
                      <a:pt x="189" y="108"/>
                    </a:cubicBezTo>
                    <a:cubicBezTo>
                      <a:pt x="189" y="110"/>
                      <a:pt x="189" y="113"/>
                      <a:pt x="187" y="114"/>
                    </a:cubicBezTo>
                    <a:cubicBezTo>
                      <a:pt x="182" y="118"/>
                      <a:pt x="183" y="124"/>
                      <a:pt x="183" y="129"/>
                    </a:cubicBezTo>
                    <a:cubicBezTo>
                      <a:pt x="183" y="139"/>
                      <a:pt x="183" y="149"/>
                      <a:pt x="183" y="159"/>
                    </a:cubicBezTo>
                    <a:cubicBezTo>
                      <a:pt x="183" y="168"/>
                      <a:pt x="179" y="171"/>
                      <a:pt x="171" y="171"/>
                    </a:cubicBezTo>
                    <a:cubicBezTo>
                      <a:pt x="120" y="172"/>
                      <a:pt x="69" y="172"/>
                      <a:pt x="18" y="171"/>
                    </a:cubicBezTo>
                    <a:cubicBezTo>
                      <a:pt x="9" y="171"/>
                      <a:pt x="6" y="168"/>
                      <a:pt x="6" y="159"/>
                    </a:cubicBezTo>
                    <a:cubicBezTo>
                      <a:pt x="6" y="147"/>
                      <a:pt x="6" y="135"/>
                      <a:pt x="6" y="124"/>
                    </a:cubicBezTo>
                    <a:cubicBezTo>
                      <a:pt x="5" y="121"/>
                      <a:pt x="4" y="118"/>
                      <a:pt x="3" y="116"/>
                    </a:cubicBezTo>
                    <a:cubicBezTo>
                      <a:pt x="2" y="113"/>
                      <a:pt x="0" y="110"/>
                      <a:pt x="0" y="106"/>
                    </a:cubicBezTo>
                    <a:cubicBezTo>
                      <a:pt x="0" y="85"/>
                      <a:pt x="0" y="63"/>
                      <a:pt x="0" y="41"/>
                    </a:cubicBezTo>
                    <a:cubicBezTo>
                      <a:pt x="0" y="32"/>
                      <a:pt x="3" y="29"/>
                      <a:pt x="12" y="29"/>
                    </a:cubicBezTo>
                    <a:cubicBezTo>
                      <a:pt x="24" y="29"/>
                      <a:pt x="36" y="29"/>
                      <a:pt x="48" y="29"/>
                    </a:cubicBezTo>
                    <a:cubicBezTo>
                      <a:pt x="48" y="29"/>
                      <a:pt x="49" y="29"/>
                      <a:pt x="50" y="28"/>
                    </a:cubicBezTo>
                    <a:close/>
                    <a:moveTo>
                      <a:pt x="108" y="121"/>
                    </a:moveTo>
                    <a:cubicBezTo>
                      <a:pt x="109" y="122"/>
                      <a:pt x="109" y="122"/>
                      <a:pt x="110" y="122"/>
                    </a:cubicBezTo>
                    <a:cubicBezTo>
                      <a:pt x="178" y="113"/>
                      <a:pt x="178" y="113"/>
                      <a:pt x="178" y="113"/>
                    </a:cubicBezTo>
                    <a:cubicBezTo>
                      <a:pt x="182" y="112"/>
                      <a:pt x="183" y="109"/>
                      <a:pt x="183" y="105"/>
                    </a:cubicBezTo>
                    <a:cubicBezTo>
                      <a:pt x="183" y="84"/>
                      <a:pt x="183" y="64"/>
                      <a:pt x="183" y="43"/>
                    </a:cubicBezTo>
                    <a:cubicBezTo>
                      <a:pt x="183" y="38"/>
                      <a:pt x="182" y="35"/>
                      <a:pt x="176" y="35"/>
                    </a:cubicBezTo>
                    <a:cubicBezTo>
                      <a:pt x="122" y="36"/>
                      <a:pt x="67" y="36"/>
                      <a:pt x="13" y="35"/>
                    </a:cubicBezTo>
                    <a:cubicBezTo>
                      <a:pt x="7" y="35"/>
                      <a:pt x="6" y="38"/>
                      <a:pt x="6" y="43"/>
                    </a:cubicBezTo>
                    <a:cubicBezTo>
                      <a:pt x="6" y="64"/>
                      <a:pt x="6" y="84"/>
                      <a:pt x="6" y="105"/>
                    </a:cubicBezTo>
                    <a:cubicBezTo>
                      <a:pt x="5" y="109"/>
                      <a:pt x="7" y="112"/>
                      <a:pt x="11" y="113"/>
                    </a:cubicBezTo>
                    <a:cubicBezTo>
                      <a:pt x="11" y="113"/>
                      <a:pt x="12" y="113"/>
                      <a:pt x="12" y="113"/>
                    </a:cubicBezTo>
                    <a:cubicBezTo>
                      <a:pt x="26" y="114"/>
                      <a:pt x="40" y="117"/>
                      <a:pt x="54" y="118"/>
                    </a:cubicBezTo>
                    <a:cubicBezTo>
                      <a:pt x="63" y="120"/>
                      <a:pt x="72" y="121"/>
                      <a:pt x="81" y="122"/>
                    </a:cubicBezTo>
                    <a:cubicBezTo>
                      <a:pt x="84" y="110"/>
                      <a:pt x="85" y="108"/>
                      <a:pt x="95" y="108"/>
                    </a:cubicBezTo>
                    <a:cubicBezTo>
                      <a:pt x="103" y="108"/>
                      <a:pt x="105" y="110"/>
                      <a:pt x="108" y="121"/>
                    </a:cubicBezTo>
                    <a:close/>
                    <a:moveTo>
                      <a:pt x="176" y="119"/>
                    </a:moveTo>
                    <a:cubicBezTo>
                      <a:pt x="156" y="122"/>
                      <a:pt x="136" y="125"/>
                      <a:pt x="117" y="127"/>
                    </a:cubicBezTo>
                    <a:cubicBezTo>
                      <a:pt x="110" y="128"/>
                      <a:pt x="106" y="129"/>
                      <a:pt x="107" y="137"/>
                    </a:cubicBezTo>
                    <a:cubicBezTo>
                      <a:pt x="107" y="143"/>
                      <a:pt x="102" y="146"/>
                      <a:pt x="96" y="146"/>
                    </a:cubicBezTo>
                    <a:cubicBezTo>
                      <a:pt x="90" y="146"/>
                      <a:pt x="83" y="146"/>
                      <a:pt x="83" y="139"/>
                    </a:cubicBezTo>
                    <a:cubicBezTo>
                      <a:pt x="83" y="127"/>
                      <a:pt x="75" y="127"/>
                      <a:pt x="67" y="126"/>
                    </a:cubicBezTo>
                    <a:cubicBezTo>
                      <a:pt x="64" y="126"/>
                      <a:pt x="60" y="125"/>
                      <a:pt x="57" y="125"/>
                    </a:cubicBezTo>
                    <a:cubicBezTo>
                      <a:pt x="12" y="119"/>
                      <a:pt x="12" y="119"/>
                      <a:pt x="12" y="119"/>
                    </a:cubicBezTo>
                    <a:cubicBezTo>
                      <a:pt x="12" y="132"/>
                      <a:pt x="13" y="144"/>
                      <a:pt x="12" y="155"/>
                    </a:cubicBezTo>
                    <a:cubicBezTo>
                      <a:pt x="12" y="163"/>
                      <a:pt x="14" y="165"/>
                      <a:pt x="22" y="165"/>
                    </a:cubicBezTo>
                    <a:cubicBezTo>
                      <a:pt x="65" y="165"/>
                      <a:pt x="108" y="165"/>
                      <a:pt x="151" y="165"/>
                    </a:cubicBezTo>
                    <a:cubicBezTo>
                      <a:pt x="157" y="165"/>
                      <a:pt x="164" y="165"/>
                      <a:pt x="171" y="165"/>
                    </a:cubicBezTo>
                    <a:cubicBezTo>
                      <a:pt x="175" y="165"/>
                      <a:pt x="177" y="164"/>
                      <a:pt x="177" y="159"/>
                    </a:cubicBezTo>
                    <a:cubicBezTo>
                      <a:pt x="176" y="146"/>
                      <a:pt x="176" y="133"/>
                      <a:pt x="176" y="119"/>
                    </a:cubicBezTo>
                    <a:close/>
                    <a:moveTo>
                      <a:pt x="94" y="7"/>
                    </a:moveTo>
                    <a:cubicBezTo>
                      <a:pt x="86" y="7"/>
                      <a:pt x="77" y="7"/>
                      <a:pt x="68" y="7"/>
                    </a:cubicBezTo>
                    <a:cubicBezTo>
                      <a:pt x="61" y="8"/>
                      <a:pt x="55" y="15"/>
                      <a:pt x="55" y="22"/>
                    </a:cubicBezTo>
                    <a:cubicBezTo>
                      <a:pt x="55" y="24"/>
                      <a:pt x="56" y="26"/>
                      <a:pt x="57" y="27"/>
                    </a:cubicBezTo>
                    <a:cubicBezTo>
                      <a:pt x="57" y="28"/>
                      <a:pt x="58" y="29"/>
                      <a:pt x="60" y="29"/>
                    </a:cubicBezTo>
                    <a:cubicBezTo>
                      <a:pt x="61" y="29"/>
                      <a:pt x="62" y="28"/>
                      <a:pt x="62" y="27"/>
                    </a:cubicBezTo>
                    <a:cubicBezTo>
                      <a:pt x="63" y="26"/>
                      <a:pt x="63" y="24"/>
                      <a:pt x="63" y="23"/>
                    </a:cubicBezTo>
                    <a:cubicBezTo>
                      <a:pt x="63" y="13"/>
                      <a:pt x="63" y="13"/>
                      <a:pt x="73" y="13"/>
                    </a:cubicBezTo>
                    <a:cubicBezTo>
                      <a:pt x="85" y="13"/>
                      <a:pt x="98" y="13"/>
                      <a:pt x="111" y="13"/>
                    </a:cubicBezTo>
                    <a:cubicBezTo>
                      <a:pt x="115" y="13"/>
                      <a:pt x="121" y="13"/>
                      <a:pt x="124" y="15"/>
                    </a:cubicBezTo>
                    <a:cubicBezTo>
                      <a:pt x="126" y="16"/>
                      <a:pt x="125" y="22"/>
                      <a:pt x="126" y="26"/>
                    </a:cubicBezTo>
                    <a:cubicBezTo>
                      <a:pt x="126" y="27"/>
                      <a:pt x="127" y="29"/>
                      <a:pt x="128" y="29"/>
                    </a:cubicBezTo>
                    <a:cubicBezTo>
                      <a:pt x="130" y="29"/>
                      <a:pt x="131" y="28"/>
                      <a:pt x="132" y="27"/>
                    </a:cubicBezTo>
                    <a:cubicBezTo>
                      <a:pt x="137" y="19"/>
                      <a:pt x="130" y="7"/>
                      <a:pt x="121" y="7"/>
                    </a:cubicBezTo>
                    <a:cubicBezTo>
                      <a:pt x="112" y="7"/>
                      <a:pt x="103" y="7"/>
                      <a:pt x="94" y="7"/>
                    </a:cubicBezTo>
                    <a:close/>
                    <a:moveTo>
                      <a:pt x="119" y="20"/>
                    </a:moveTo>
                    <a:cubicBezTo>
                      <a:pt x="69" y="20"/>
                      <a:pt x="69" y="20"/>
                      <a:pt x="69" y="20"/>
                    </a:cubicBezTo>
                    <a:cubicBezTo>
                      <a:pt x="69" y="29"/>
                      <a:pt x="69" y="29"/>
                      <a:pt x="69" y="29"/>
                    </a:cubicBezTo>
                    <a:cubicBezTo>
                      <a:pt x="119" y="29"/>
                      <a:pt x="119" y="29"/>
                      <a:pt x="119" y="29"/>
                    </a:cubicBezTo>
                    <a:lnTo>
                      <a:pt x="119" y="20"/>
                    </a:lnTo>
                    <a:close/>
                    <a:moveTo>
                      <a:pt x="88" y="127"/>
                    </a:moveTo>
                    <a:cubicBezTo>
                      <a:pt x="88" y="127"/>
                      <a:pt x="88" y="127"/>
                      <a:pt x="88" y="127"/>
                    </a:cubicBezTo>
                    <a:cubicBezTo>
                      <a:pt x="88" y="128"/>
                      <a:pt x="88" y="130"/>
                      <a:pt x="88" y="132"/>
                    </a:cubicBezTo>
                    <a:cubicBezTo>
                      <a:pt x="88" y="137"/>
                      <a:pt x="88" y="140"/>
                      <a:pt x="95" y="140"/>
                    </a:cubicBezTo>
                    <a:cubicBezTo>
                      <a:pt x="101" y="140"/>
                      <a:pt x="101" y="136"/>
                      <a:pt x="101" y="132"/>
                    </a:cubicBezTo>
                    <a:cubicBezTo>
                      <a:pt x="101" y="128"/>
                      <a:pt x="101" y="124"/>
                      <a:pt x="101" y="120"/>
                    </a:cubicBezTo>
                    <a:cubicBezTo>
                      <a:pt x="101" y="116"/>
                      <a:pt x="98" y="114"/>
                      <a:pt x="95" y="115"/>
                    </a:cubicBezTo>
                    <a:cubicBezTo>
                      <a:pt x="92" y="115"/>
                      <a:pt x="90" y="117"/>
                      <a:pt x="88" y="120"/>
                    </a:cubicBezTo>
                    <a:cubicBezTo>
                      <a:pt x="87" y="121"/>
                      <a:pt x="88" y="124"/>
                      <a:pt x="88" y="1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446" name="组合 445">
              <a:extLst>
                <a:ext uri="{FF2B5EF4-FFF2-40B4-BE49-F238E27FC236}">
                  <a16:creationId xmlns:a16="http://schemas.microsoft.com/office/drawing/2014/main" id="{33D7AC04-8945-4D67-ADD9-EC260ADB68D1}"/>
                </a:ext>
              </a:extLst>
            </p:cNvPr>
            <p:cNvGrpSpPr/>
            <p:nvPr/>
          </p:nvGrpSpPr>
          <p:grpSpPr>
            <a:xfrm>
              <a:off x="7113199" y="2002469"/>
              <a:ext cx="1114898" cy="1054662"/>
              <a:chOff x="7029116" y="4290837"/>
              <a:chExt cx="850790" cy="804823"/>
            </a:xfrm>
          </p:grpSpPr>
          <p:sp>
            <p:nvSpPr>
              <p:cNvPr id="451" name="íṡḻïďè">
                <a:extLst>
                  <a:ext uri="{FF2B5EF4-FFF2-40B4-BE49-F238E27FC236}">
                    <a16:creationId xmlns:a16="http://schemas.microsoft.com/office/drawing/2014/main" id="{BC886164-245C-4F0C-A2C0-6D3B8DA72946}"/>
                  </a:ext>
                </a:extLst>
              </p:cNvPr>
              <p:cNvSpPr/>
              <p:nvPr/>
            </p:nvSpPr>
            <p:spPr bwMode="auto">
              <a:xfrm>
                <a:off x="7043378" y="4290837"/>
                <a:ext cx="806039" cy="804823"/>
              </a:xfrm>
              <a:prstGeom prst="ellipse">
                <a:avLst/>
              </a:prstGeom>
              <a:solidFill>
                <a:srgbClr val="1891AC"/>
              </a:solidFill>
              <a:ln w="57150">
                <a:solidFill>
                  <a:srgbClr val="86C7DA"/>
                </a:solidFill>
              </a:ln>
            </p:spPr>
            <p:txBody>
              <a:bodyPr anchor="ctr"/>
              <a:lstStyle/>
              <a:p>
                <a:pPr algn="ctr"/>
                <a:endParaRPr dirty="0"/>
              </a:p>
            </p:txBody>
          </p:sp>
          <p:sp>
            <p:nvSpPr>
              <p:cNvPr id="452" name="文本框 451">
                <a:extLst>
                  <a:ext uri="{FF2B5EF4-FFF2-40B4-BE49-F238E27FC236}">
                    <a16:creationId xmlns:a16="http://schemas.microsoft.com/office/drawing/2014/main" id="{152E1B14-1E16-4E1E-8AF9-0EE76FB9CCD0}"/>
                  </a:ext>
                </a:extLst>
              </p:cNvPr>
              <p:cNvSpPr txBox="1"/>
              <p:nvPr/>
            </p:nvSpPr>
            <p:spPr>
              <a:xfrm>
                <a:off x="7029116" y="4755533"/>
                <a:ext cx="850790" cy="234868"/>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医疗机构</a:t>
                </a:r>
              </a:p>
            </p:txBody>
          </p:sp>
          <p:sp>
            <p:nvSpPr>
              <p:cNvPr id="453" name="î$ḻïḋe">
                <a:extLst>
                  <a:ext uri="{FF2B5EF4-FFF2-40B4-BE49-F238E27FC236}">
                    <a16:creationId xmlns:a16="http://schemas.microsoft.com/office/drawing/2014/main" id="{5156D6DA-7C0D-4156-865F-8BF9188506D2}"/>
                  </a:ext>
                </a:extLst>
              </p:cNvPr>
              <p:cNvSpPr/>
              <p:nvPr/>
            </p:nvSpPr>
            <p:spPr bwMode="auto">
              <a:xfrm>
                <a:off x="7272406" y="4404141"/>
                <a:ext cx="363885" cy="361744"/>
              </a:xfrm>
              <a:custGeom>
                <a:avLst/>
                <a:gdLst>
                  <a:gd name="T0" fmla="*/ 10208 w 10976"/>
                  <a:gd name="T1" fmla="*/ 2048 h 10912"/>
                  <a:gd name="T2" fmla="*/ 8288 w 10976"/>
                  <a:gd name="T3" fmla="*/ 128 h 10912"/>
                  <a:gd name="T4" fmla="*/ 7840 w 10976"/>
                  <a:gd name="T5" fmla="*/ 576 h 10912"/>
                  <a:gd name="T6" fmla="*/ 7264 w 10976"/>
                  <a:gd name="T7" fmla="*/ 1984 h 10912"/>
                  <a:gd name="T8" fmla="*/ 5280 w 10976"/>
                  <a:gd name="T9" fmla="*/ 448 h 10912"/>
                  <a:gd name="T10" fmla="*/ 5856 w 10976"/>
                  <a:gd name="T11" fmla="*/ 1472 h 10912"/>
                  <a:gd name="T12" fmla="*/ 704 w 10976"/>
                  <a:gd name="T13" fmla="*/ 7520 h 10912"/>
                  <a:gd name="T14" fmla="*/ 128 w 10976"/>
                  <a:gd name="T15" fmla="*/ 10336 h 10912"/>
                  <a:gd name="T16" fmla="*/ 576 w 10976"/>
                  <a:gd name="T17" fmla="*/ 10784 h 10912"/>
                  <a:gd name="T18" fmla="*/ 3392 w 10976"/>
                  <a:gd name="T19" fmla="*/ 10208 h 10912"/>
                  <a:gd name="T20" fmla="*/ 4288 w 10976"/>
                  <a:gd name="T21" fmla="*/ 10208 h 10912"/>
                  <a:gd name="T22" fmla="*/ 10016 w 10976"/>
                  <a:gd name="T23" fmla="*/ 5632 h 10912"/>
                  <a:gd name="T24" fmla="*/ 10464 w 10976"/>
                  <a:gd name="T25" fmla="*/ 5184 h 10912"/>
                  <a:gd name="T26" fmla="*/ 9920 w 10976"/>
                  <a:gd name="T27" fmla="*/ 2656 h 10912"/>
                  <a:gd name="T28" fmla="*/ 10784 w 10976"/>
                  <a:gd name="T29" fmla="*/ 3072 h 10912"/>
                  <a:gd name="T30" fmla="*/ 3872 w 10976"/>
                  <a:gd name="T31" fmla="*/ 9824 h 10912"/>
                  <a:gd name="T32" fmla="*/ 4704 w 10976"/>
                  <a:gd name="T33" fmla="*/ 3552 h 10912"/>
                  <a:gd name="T34" fmla="*/ 4960 w 10976"/>
                  <a:gd name="T35" fmla="*/ 3808 h 10912"/>
                  <a:gd name="T36" fmla="*/ 6912 w 10976"/>
                  <a:gd name="T37" fmla="*/ 6784 h 10912"/>
                  <a:gd name="T38" fmla="*/ 5920 w 10976"/>
                  <a:gd name="T39" fmla="*/ 6240 h 10912"/>
                  <a:gd name="T40" fmla="*/ 6464 w 10976"/>
                  <a:gd name="T41" fmla="*/ 7232 h 10912"/>
                  <a:gd name="T42" fmla="*/ 5408 w 10976"/>
                  <a:gd name="T43" fmla="*/ 7200 h 10912"/>
                  <a:gd name="T44" fmla="*/ 4960 w 10976"/>
                  <a:gd name="T45" fmla="*/ 7648 h 10912"/>
                  <a:gd name="T46" fmla="*/ 4992 w 10976"/>
                  <a:gd name="T47" fmla="*/ 8704 h 10912"/>
                  <a:gd name="T48" fmla="*/ 3680 w 10976"/>
                  <a:gd name="T49" fmla="*/ 7840 h 10912"/>
                  <a:gd name="T50" fmla="*/ 4544 w 10976"/>
                  <a:gd name="T51" fmla="*/ 9152 h 10912"/>
                  <a:gd name="T52" fmla="*/ 7904 w 10976"/>
                  <a:gd name="T53" fmla="*/ 5824 h 10912"/>
                  <a:gd name="T54" fmla="*/ 5216 w 10976"/>
                  <a:gd name="T55" fmla="*/ 3136 h 10912"/>
                  <a:gd name="T56" fmla="*/ 9088 w 10976"/>
                  <a:gd name="T57" fmla="*/ 4704 h 10912"/>
                  <a:gd name="T58" fmla="*/ 8544 w 10976"/>
                  <a:gd name="T59" fmla="*/ 3264 h 10912"/>
                  <a:gd name="T60" fmla="*/ 8704 w 10976"/>
                  <a:gd name="T61" fmla="*/ 1440 h 10912"/>
                  <a:gd name="T62" fmla="*/ 8544 w 10976"/>
                  <a:gd name="T63" fmla="*/ 3264 h 10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76" h="10912">
                    <a:moveTo>
                      <a:pt x="10848" y="2688"/>
                    </a:moveTo>
                    <a:lnTo>
                      <a:pt x="10208" y="2048"/>
                    </a:lnTo>
                    <a:lnTo>
                      <a:pt x="8928" y="768"/>
                    </a:lnTo>
                    <a:lnTo>
                      <a:pt x="8288" y="128"/>
                    </a:lnTo>
                    <a:cubicBezTo>
                      <a:pt x="8160" y="0"/>
                      <a:pt x="7968" y="0"/>
                      <a:pt x="7840" y="128"/>
                    </a:cubicBezTo>
                    <a:cubicBezTo>
                      <a:pt x="7712" y="256"/>
                      <a:pt x="7712" y="448"/>
                      <a:pt x="7840" y="576"/>
                    </a:cubicBezTo>
                    <a:lnTo>
                      <a:pt x="8256" y="992"/>
                    </a:lnTo>
                    <a:lnTo>
                      <a:pt x="7264" y="1984"/>
                    </a:lnTo>
                    <a:lnTo>
                      <a:pt x="5728" y="448"/>
                    </a:lnTo>
                    <a:cubicBezTo>
                      <a:pt x="5600" y="320"/>
                      <a:pt x="5408" y="320"/>
                      <a:pt x="5280" y="448"/>
                    </a:cubicBezTo>
                    <a:cubicBezTo>
                      <a:pt x="5152" y="576"/>
                      <a:pt x="5152" y="768"/>
                      <a:pt x="5280" y="896"/>
                    </a:cubicBezTo>
                    <a:lnTo>
                      <a:pt x="5856" y="1472"/>
                    </a:lnTo>
                    <a:lnTo>
                      <a:pt x="704" y="6624"/>
                    </a:lnTo>
                    <a:cubicBezTo>
                      <a:pt x="448" y="6880"/>
                      <a:pt x="448" y="7264"/>
                      <a:pt x="704" y="7520"/>
                    </a:cubicBezTo>
                    <a:lnTo>
                      <a:pt x="1824" y="8640"/>
                    </a:lnTo>
                    <a:lnTo>
                      <a:pt x="128" y="10336"/>
                    </a:lnTo>
                    <a:cubicBezTo>
                      <a:pt x="0" y="10464"/>
                      <a:pt x="0" y="10656"/>
                      <a:pt x="128" y="10784"/>
                    </a:cubicBezTo>
                    <a:cubicBezTo>
                      <a:pt x="256" y="10912"/>
                      <a:pt x="448" y="10912"/>
                      <a:pt x="576" y="10784"/>
                    </a:cubicBezTo>
                    <a:lnTo>
                      <a:pt x="2272" y="9088"/>
                    </a:lnTo>
                    <a:lnTo>
                      <a:pt x="3392" y="10208"/>
                    </a:lnTo>
                    <a:cubicBezTo>
                      <a:pt x="3520" y="10336"/>
                      <a:pt x="3680" y="10400"/>
                      <a:pt x="3840" y="10400"/>
                    </a:cubicBezTo>
                    <a:cubicBezTo>
                      <a:pt x="4000" y="10400"/>
                      <a:pt x="4160" y="10336"/>
                      <a:pt x="4288" y="10208"/>
                    </a:cubicBezTo>
                    <a:lnTo>
                      <a:pt x="9440" y="5056"/>
                    </a:lnTo>
                    <a:lnTo>
                      <a:pt x="10016" y="5632"/>
                    </a:lnTo>
                    <a:cubicBezTo>
                      <a:pt x="10144" y="5760"/>
                      <a:pt x="10336" y="5760"/>
                      <a:pt x="10464" y="5632"/>
                    </a:cubicBezTo>
                    <a:cubicBezTo>
                      <a:pt x="10592" y="5504"/>
                      <a:pt x="10592" y="5312"/>
                      <a:pt x="10464" y="5184"/>
                    </a:cubicBezTo>
                    <a:lnTo>
                      <a:pt x="8928" y="3648"/>
                    </a:lnTo>
                    <a:lnTo>
                      <a:pt x="9920" y="2656"/>
                    </a:lnTo>
                    <a:lnTo>
                      <a:pt x="10336" y="3072"/>
                    </a:lnTo>
                    <a:cubicBezTo>
                      <a:pt x="10464" y="3200"/>
                      <a:pt x="10656" y="3200"/>
                      <a:pt x="10784" y="3072"/>
                    </a:cubicBezTo>
                    <a:cubicBezTo>
                      <a:pt x="10912" y="2944"/>
                      <a:pt x="10976" y="2816"/>
                      <a:pt x="10848" y="2688"/>
                    </a:cubicBezTo>
                    <a:close/>
                    <a:moveTo>
                      <a:pt x="3872" y="9824"/>
                    </a:moveTo>
                    <a:lnTo>
                      <a:pt x="1152" y="7104"/>
                    </a:lnTo>
                    <a:lnTo>
                      <a:pt x="4704" y="3552"/>
                    </a:lnTo>
                    <a:lnTo>
                      <a:pt x="4864" y="3712"/>
                    </a:lnTo>
                    <a:lnTo>
                      <a:pt x="4960" y="3808"/>
                    </a:lnTo>
                    <a:lnTo>
                      <a:pt x="7424" y="6272"/>
                    </a:lnTo>
                    <a:lnTo>
                      <a:pt x="6912" y="6784"/>
                    </a:lnTo>
                    <a:lnTo>
                      <a:pt x="6368" y="6240"/>
                    </a:lnTo>
                    <a:cubicBezTo>
                      <a:pt x="6240" y="6112"/>
                      <a:pt x="6048" y="6112"/>
                      <a:pt x="5920" y="6240"/>
                    </a:cubicBezTo>
                    <a:cubicBezTo>
                      <a:pt x="5792" y="6368"/>
                      <a:pt x="5792" y="6560"/>
                      <a:pt x="5920" y="6688"/>
                    </a:cubicBezTo>
                    <a:lnTo>
                      <a:pt x="6464" y="7232"/>
                    </a:lnTo>
                    <a:lnTo>
                      <a:pt x="5952" y="7744"/>
                    </a:lnTo>
                    <a:lnTo>
                      <a:pt x="5408" y="7200"/>
                    </a:lnTo>
                    <a:cubicBezTo>
                      <a:pt x="5280" y="7072"/>
                      <a:pt x="5088" y="7072"/>
                      <a:pt x="4960" y="7200"/>
                    </a:cubicBezTo>
                    <a:cubicBezTo>
                      <a:pt x="4832" y="7328"/>
                      <a:pt x="4832" y="7520"/>
                      <a:pt x="4960" y="7648"/>
                    </a:cubicBezTo>
                    <a:lnTo>
                      <a:pt x="5504" y="8192"/>
                    </a:lnTo>
                    <a:lnTo>
                      <a:pt x="4992" y="8704"/>
                    </a:lnTo>
                    <a:lnTo>
                      <a:pt x="4128" y="7840"/>
                    </a:lnTo>
                    <a:cubicBezTo>
                      <a:pt x="4000" y="7712"/>
                      <a:pt x="3808" y="7712"/>
                      <a:pt x="3680" y="7840"/>
                    </a:cubicBezTo>
                    <a:cubicBezTo>
                      <a:pt x="3552" y="7968"/>
                      <a:pt x="3552" y="8160"/>
                      <a:pt x="3680" y="8288"/>
                    </a:cubicBezTo>
                    <a:lnTo>
                      <a:pt x="4544" y="9152"/>
                    </a:lnTo>
                    <a:lnTo>
                      <a:pt x="3872" y="9824"/>
                    </a:lnTo>
                    <a:close/>
                    <a:moveTo>
                      <a:pt x="7904" y="5824"/>
                    </a:moveTo>
                    <a:lnTo>
                      <a:pt x="5440" y="3360"/>
                    </a:lnTo>
                    <a:lnTo>
                      <a:pt x="5216" y="3136"/>
                    </a:lnTo>
                    <a:lnTo>
                      <a:pt x="6368" y="1984"/>
                    </a:lnTo>
                    <a:lnTo>
                      <a:pt x="9088" y="4704"/>
                    </a:lnTo>
                    <a:lnTo>
                      <a:pt x="7904" y="5824"/>
                    </a:lnTo>
                    <a:close/>
                    <a:moveTo>
                      <a:pt x="8544" y="3264"/>
                    </a:moveTo>
                    <a:lnTo>
                      <a:pt x="7712" y="2432"/>
                    </a:lnTo>
                    <a:lnTo>
                      <a:pt x="8704" y="1440"/>
                    </a:lnTo>
                    <a:lnTo>
                      <a:pt x="9536" y="2272"/>
                    </a:lnTo>
                    <a:lnTo>
                      <a:pt x="8544" y="32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grpSp>
          <p:nvGrpSpPr>
            <p:cNvPr id="447" name="组合 446">
              <a:extLst>
                <a:ext uri="{FF2B5EF4-FFF2-40B4-BE49-F238E27FC236}">
                  <a16:creationId xmlns:a16="http://schemas.microsoft.com/office/drawing/2014/main" id="{775C0645-0F2B-436D-A93E-0999B462FA98}"/>
                </a:ext>
              </a:extLst>
            </p:cNvPr>
            <p:cNvGrpSpPr/>
            <p:nvPr/>
          </p:nvGrpSpPr>
          <p:grpSpPr>
            <a:xfrm>
              <a:off x="5612507" y="2002469"/>
              <a:ext cx="1056255" cy="1054662"/>
              <a:chOff x="4041995" y="4195422"/>
              <a:chExt cx="806039" cy="804823"/>
            </a:xfrm>
          </p:grpSpPr>
          <p:sp>
            <p:nvSpPr>
              <p:cNvPr id="448" name="íṡḻïďè">
                <a:extLst>
                  <a:ext uri="{FF2B5EF4-FFF2-40B4-BE49-F238E27FC236}">
                    <a16:creationId xmlns:a16="http://schemas.microsoft.com/office/drawing/2014/main" id="{D138B4E7-6F0A-4885-9227-BDEE700E771B}"/>
                  </a:ext>
                </a:extLst>
              </p:cNvPr>
              <p:cNvSpPr/>
              <p:nvPr/>
            </p:nvSpPr>
            <p:spPr bwMode="auto">
              <a:xfrm>
                <a:off x="4041995" y="4195422"/>
                <a:ext cx="806039" cy="804823"/>
              </a:xfrm>
              <a:prstGeom prst="ellipse">
                <a:avLst/>
              </a:prstGeom>
              <a:solidFill>
                <a:srgbClr val="1891AC"/>
              </a:solidFill>
              <a:ln w="57150">
                <a:solidFill>
                  <a:srgbClr val="86C7DA"/>
                </a:solidFill>
              </a:ln>
            </p:spPr>
            <p:txBody>
              <a:bodyPr anchor="ctr"/>
              <a:lstStyle/>
              <a:p>
                <a:pPr algn="ctr"/>
                <a:endParaRPr dirty="0"/>
              </a:p>
            </p:txBody>
          </p:sp>
          <p:sp>
            <p:nvSpPr>
              <p:cNvPr id="449" name="íṡļiḓê">
                <a:extLst>
                  <a:ext uri="{FF2B5EF4-FFF2-40B4-BE49-F238E27FC236}">
                    <a16:creationId xmlns:a16="http://schemas.microsoft.com/office/drawing/2014/main" id="{BF476AF7-149B-434F-8E25-118F5E016D15}"/>
                  </a:ext>
                </a:extLst>
              </p:cNvPr>
              <p:cNvSpPr/>
              <p:nvPr/>
            </p:nvSpPr>
            <p:spPr bwMode="auto">
              <a:xfrm>
                <a:off x="4256713" y="4353845"/>
                <a:ext cx="384084" cy="302079"/>
              </a:xfrm>
              <a:custGeom>
                <a:avLst/>
                <a:gdLst>
                  <a:gd name="T0" fmla="*/ 314 w 396"/>
                  <a:gd name="T1" fmla="*/ 37 h 312"/>
                  <a:gd name="T2" fmla="*/ 287 w 396"/>
                  <a:gd name="T3" fmla="*/ 37 h 312"/>
                  <a:gd name="T4" fmla="*/ 250 w 396"/>
                  <a:gd name="T5" fmla="*/ 18 h 312"/>
                  <a:gd name="T6" fmla="*/ 132 w 396"/>
                  <a:gd name="T7" fmla="*/ 18 h 312"/>
                  <a:gd name="T8" fmla="*/ 95 w 396"/>
                  <a:gd name="T9" fmla="*/ 37 h 312"/>
                  <a:gd name="T10" fmla="*/ 68 w 396"/>
                  <a:gd name="T11" fmla="*/ 37 h 312"/>
                  <a:gd name="T12" fmla="*/ 0 w 396"/>
                  <a:gd name="T13" fmla="*/ 0 h 312"/>
                  <a:gd name="T14" fmla="*/ 41 w 396"/>
                  <a:gd name="T15" fmla="*/ 270 h 312"/>
                  <a:gd name="T16" fmla="*/ 137 w 396"/>
                  <a:gd name="T17" fmla="*/ 287 h 312"/>
                  <a:gd name="T18" fmla="*/ 147 w 396"/>
                  <a:gd name="T19" fmla="*/ 287 h 312"/>
                  <a:gd name="T20" fmla="*/ 184 w 396"/>
                  <a:gd name="T21" fmla="*/ 270 h 312"/>
                  <a:gd name="T22" fmla="*/ 211 w 396"/>
                  <a:gd name="T23" fmla="*/ 270 h 312"/>
                  <a:gd name="T24" fmla="*/ 271 w 396"/>
                  <a:gd name="T25" fmla="*/ 287 h 312"/>
                  <a:gd name="T26" fmla="*/ 320 w 396"/>
                  <a:gd name="T27" fmla="*/ 287 h 312"/>
                  <a:gd name="T28" fmla="*/ 355 w 396"/>
                  <a:gd name="T29" fmla="*/ 270 h 312"/>
                  <a:gd name="T30" fmla="*/ 396 w 396"/>
                  <a:gd name="T31" fmla="*/ 5 h 312"/>
                  <a:gd name="T32" fmla="*/ 208 w 396"/>
                  <a:gd name="T33" fmla="*/ 178 h 312"/>
                  <a:gd name="T34" fmla="*/ 170 w 396"/>
                  <a:gd name="T35" fmla="*/ 161 h 312"/>
                  <a:gd name="T36" fmla="*/ 160 w 396"/>
                  <a:gd name="T37" fmla="*/ 161 h 312"/>
                  <a:gd name="T38" fmla="*/ 124 w 396"/>
                  <a:gd name="T39" fmla="*/ 178 h 312"/>
                  <a:gd name="T40" fmla="*/ 97 w 396"/>
                  <a:gd name="T41" fmla="*/ 178 h 312"/>
                  <a:gd name="T42" fmla="*/ 59 w 396"/>
                  <a:gd name="T43" fmla="*/ 161 h 312"/>
                  <a:gd name="T44" fmla="*/ 41 w 396"/>
                  <a:gd name="T45" fmla="*/ 118 h 312"/>
                  <a:gd name="T46" fmla="*/ 183 w 396"/>
                  <a:gd name="T47" fmla="*/ 135 h 312"/>
                  <a:gd name="T48" fmla="*/ 194 w 396"/>
                  <a:gd name="T49" fmla="*/ 135 h 312"/>
                  <a:gd name="T50" fmla="*/ 231 w 396"/>
                  <a:gd name="T51" fmla="*/ 118 h 312"/>
                  <a:gd name="T52" fmla="*/ 258 w 396"/>
                  <a:gd name="T53" fmla="*/ 118 h 312"/>
                  <a:gd name="T54" fmla="*/ 327 w 396"/>
                  <a:gd name="T55" fmla="*/ 135 h 312"/>
                  <a:gd name="T56" fmla="*/ 355 w 396"/>
                  <a:gd name="T57" fmla="*/ 178 h 312"/>
                  <a:gd name="T58" fmla="*/ 208 w 396"/>
                  <a:gd name="T59" fmla="*/ 161 h 312"/>
                  <a:gd name="T60" fmla="*/ 68 w 396"/>
                  <a:gd name="T61" fmla="*/ 66 h 312"/>
                  <a:gd name="T62" fmla="*/ 106 w 396"/>
                  <a:gd name="T63" fmla="*/ 51 h 312"/>
                  <a:gd name="T64" fmla="*/ 132 w 396"/>
                  <a:gd name="T65" fmla="*/ 51 h 312"/>
                  <a:gd name="T66" fmla="*/ 276 w 396"/>
                  <a:gd name="T67" fmla="*/ 66 h 312"/>
                  <a:gd name="T68" fmla="*/ 287 w 396"/>
                  <a:gd name="T69" fmla="*/ 66 h 312"/>
                  <a:gd name="T70" fmla="*/ 355 w 396"/>
                  <a:gd name="T71" fmla="*/ 51 h 312"/>
                  <a:gd name="T72" fmla="*/ 327 w 396"/>
                  <a:gd name="T73" fmla="*/ 87 h 312"/>
                  <a:gd name="T74" fmla="*/ 258 w 396"/>
                  <a:gd name="T75" fmla="*/ 104 h 312"/>
                  <a:gd name="T76" fmla="*/ 231 w 396"/>
                  <a:gd name="T77" fmla="*/ 104 h 312"/>
                  <a:gd name="T78" fmla="*/ 194 w 396"/>
                  <a:gd name="T79" fmla="*/ 87 h 312"/>
                  <a:gd name="T80" fmla="*/ 183 w 396"/>
                  <a:gd name="T81" fmla="*/ 87 h 312"/>
                  <a:gd name="T82" fmla="*/ 41 w 396"/>
                  <a:gd name="T83" fmla="*/ 104 h 312"/>
                  <a:gd name="T84" fmla="*/ 346 w 396"/>
                  <a:gd name="T85" fmla="*/ 256 h 312"/>
                  <a:gd name="T86" fmla="*/ 320 w 396"/>
                  <a:gd name="T87" fmla="*/ 256 h 312"/>
                  <a:gd name="T88" fmla="*/ 245 w 396"/>
                  <a:gd name="T89" fmla="*/ 239 h 312"/>
                  <a:gd name="T90" fmla="*/ 211 w 396"/>
                  <a:gd name="T91" fmla="*/ 239 h 312"/>
                  <a:gd name="T92" fmla="*/ 173 w 396"/>
                  <a:gd name="T93" fmla="*/ 256 h 312"/>
                  <a:gd name="T94" fmla="*/ 147 w 396"/>
                  <a:gd name="T95" fmla="*/ 256 h 312"/>
                  <a:gd name="T96" fmla="*/ 110 w 396"/>
                  <a:gd name="T97" fmla="*/ 239 h 312"/>
                  <a:gd name="T98" fmla="*/ 41 w 396"/>
                  <a:gd name="T99" fmla="*/ 192 h 312"/>
                  <a:gd name="T100" fmla="*/ 86 w 396"/>
                  <a:gd name="T101" fmla="*/ 209 h 312"/>
                  <a:gd name="T102" fmla="*/ 97 w 396"/>
                  <a:gd name="T103" fmla="*/ 209 h 312"/>
                  <a:gd name="T104" fmla="*/ 134 w 396"/>
                  <a:gd name="T105" fmla="*/ 192 h 312"/>
                  <a:gd name="T106" fmla="*/ 160 w 396"/>
                  <a:gd name="T107" fmla="*/ 192 h 312"/>
                  <a:gd name="T108" fmla="*/ 197 w 396"/>
                  <a:gd name="T109" fmla="*/ 209 h 312"/>
                  <a:gd name="T110" fmla="*/ 208 w 396"/>
                  <a:gd name="T111" fmla="*/ 209 h 312"/>
                  <a:gd name="T112" fmla="*/ 355 w 396"/>
                  <a:gd name="T113" fmla="*/ 19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6" h="312">
                    <a:moveTo>
                      <a:pt x="355" y="5"/>
                    </a:moveTo>
                    <a:lnTo>
                      <a:pt x="355" y="37"/>
                    </a:lnTo>
                    <a:lnTo>
                      <a:pt x="314" y="37"/>
                    </a:lnTo>
                    <a:lnTo>
                      <a:pt x="314" y="18"/>
                    </a:lnTo>
                    <a:lnTo>
                      <a:pt x="287" y="18"/>
                    </a:lnTo>
                    <a:lnTo>
                      <a:pt x="287" y="37"/>
                    </a:lnTo>
                    <a:lnTo>
                      <a:pt x="276" y="37"/>
                    </a:lnTo>
                    <a:lnTo>
                      <a:pt x="276" y="18"/>
                    </a:lnTo>
                    <a:lnTo>
                      <a:pt x="250" y="18"/>
                    </a:lnTo>
                    <a:lnTo>
                      <a:pt x="250" y="37"/>
                    </a:lnTo>
                    <a:lnTo>
                      <a:pt x="132" y="37"/>
                    </a:lnTo>
                    <a:lnTo>
                      <a:pt x="132" y="18"/>
                    </a:lnTo>
                    <a:lnTo>
                      <a:pt x="106" y="18"/>
                    </a:lnTo>
                    <a:lnTo>
                      <a:pt x="106" y="37"/>
                    </a:lnTo>
                    <a:lnTo>
                      <a:pt x="95" y="37"/>
                    </a:lnTo>
                    <a:lnTo>
                      <a:pt x="95" y="18"/>
                    </a:lnTo>
                    <a:lnTo>
                      <a:pt x="68" y="18"/>
                    </a:lnTo>
                    <a:lnTo>
                      <a:pt x="68" y="37"/>
                    </a:lnTo>
                    <a:lnTo>
                      <a:pt x="41" y="37"/>
                    </a:lnTo>
                    <a:lnTo>
                      <a:pt x="41" y="0"/>
                    </a:lnTo>
                    <a:lnTo>
                      <a:pt x="0" y="0"/>
                    </a:lnTo>
                    <a:lnTo>
                      <a:pt x="0" y="307"/>
                    </a:lnTo>
                    <a:lnTo>
                      <a:pt x="41" y="307"/>
                    </a:lnTo>
                    <a:lnTo>
                      <a:pt x="41" y="270"/>
                    </a:lnTo>
                    <a:lnTo>
                      <a:pt x="110" y="270"/>
                    </a:lnTo>
                    <a:lnTo>
                      <a:pt x="110" y="287"/>
                    </a:lnTo>
                    <a:lnTo>
                      <a:pt x="137" y="287"/>
                    </a:lnTo>
                    <a:lnTo>
                      <a:pt x="137" y="270"/>
                    </a:lnTo>
                    <a:lnTo>
                      <a:pt x="147" y="270"/>
                    </a:lnTo>
                    <a:lnTo>
                      <a:pt x="147" y="287"/>
                    </a:lnTo>
                    <a:lnTo>
                      <a:pt x="173" y="287"/>
                    </a:lnTo>
                    <a:lnTo>
                      <a:pt x="173" y="270"/>
                    </a:lnTo>
                    <a:lnTo>
                      <a:pt x="184" y="270"/>
                    </a:lnTo>
                    <a:lnTo>
                      <a:pt x="184" y="287"/>
                    </a:lnTo>
                    <a:lnTo>
                      <a:pt x="211" y="287"/>
                    </a:lnTo>
                    <a:lnTo>
                      <a:pt x="211" y="270"/>
                    </a:lnTo>
                    <a:lnTo>
                      <a:pt x="245" y="270"/>
                    </a:lnTo>
                    <a:lnTo>
                      <a:pt x="245" y="287"/>
                    </a:lnTo>
                    <a:lnTo>
                      <a:pt x="271" y="287"/>
                    </a:lnTo>
                    <a:lnTo>
                      <a:pt x="271" y="270"/>
                    </a:lnTo>
                    <a:lnTo>
                      <a:pt x="320" y="270"/>
                    </a:lnTo>
                    <a:lnTo>
                      <a:pt x="320" y="287"/>
                    </a:lnTo>
                    <a:lnTo>
                      <a:pt x="346" y="287"/>
                    </a:lnTo>
                    <a:lnTo>
                      <a:pt x="346" y="270"/>
                    </a:lnTo>
                    <a:lnTo>
                      <a:pt x="355" y="270"/>
                    </a:lnTo>
                    <a:lnTo>
                      <a:pt x="355" y="312"/>
                    </a:lnTo>
                    <a:lnTo>
                      <a:pt x="396" y="312"/>
                    </a:lnTo>
                    <a:lnTo>
                      <a:pt x="396" y="5"/>
                    </a:lnTo>
                    <a:lnTo>
                      <a:pt x="355" y="5"/>
                    </a:lnTo>
                    <a:close/>
                    <a:moveTo>
                      <a:pt x="208" y="161"/>
                    </a:moveTo>
                    <a:lnTo>
                      <a:pt x="208" y="178"/>
                    </a:lnTo>
                    <a:lnTo>
                      <a:pt x="197" y="178"/>
                    </a:lnTo>
                    <a:lnTo>
                      <a:pt x="197" y="161"/>
                    </a:lnTo>
                    <a:lnTo>
                      <a:pt x="170" y="161"/>
                    </a:lnTo>
                    <a:lnTo>
                      <a:pt x="170" y="178"/>
                    </a:lnTo>
                    <a:lnTo>
                      <a:pt x="160" y="178"/>
                    </a:lnTo>
                    <a:lnTo>
                      <a:pt x="160" y="161"/>
                    </a:lnTo>
                    <a:lnTo>
                      <a:pt x="134" y="161"/>
                    </a:lnTo>
                    <a:lnTo>
                      <a:pt x="134" y="178"/>
                    </a:lnTo>
                    <a:lnTo>
                      <a:pt x="124" y="178"/>
                    </a:lnTo>
                    <a:lnTo>
                      <a:pt x="124" y="161"/>
                    </a:lnTo>
                    <a:lnTo>
                      <a:pt x="97" y="161"/>
                    </a:lnTo>
                    <a:lnTo>
                      <a:pt x="97" y="178"/>
                    </a:lnTo>
                    <a:lnTo>
                      <a:pt x="86" y="178"/>
                    </a:lnTo>
                    <a:lnTo>
                      <a:pt x="86" y="161"/>
                    </a:lnTo>
                    <a:lnTo>
                      <a:pt x="59" y="161"/>
                    </a:lnTo>
                    <a:lnTo>
                      <a:pt x="59" y="178"/>
                    </a:lnTo>
                    <a:lnTo>
                      <a:pt x="41" y="178"/>
                    </a:lnTo>
                    <a:lnTo>
                      <a:pt x="41" y="118"/>
                    </a:lnTo>
                    <a:lnTo>
                      <a:pt x="157" y="118"/>
                    </a:lnTo>
                    <a:lnTo>
                      <a:pt x="157" y="135"/>
                    </a:lnTo>
                    <a:lnTo>
                      <a:pt x="183" y="135"/>
                    </a:lnTo>
                    <a:lnTo>
                      <a:pt x="183" y="118"/>
                    </a:lnTo>
                    <a:lnTo>
                      <a:pt x="194" y="118"/>
                    </a:lnTo>
                    <a:lnTo>
                      <a:pt x="194" y="135"/>
                    </a:lnTo>
                    <a:lnTo>
                      <a:pt x="221" y="135"/>
                    </a:lnTo>
                    <a:lnTo>
                      <a:pt x="221" y="118"/>
                    </a:lnTo>
                    <a:lnTo>
                      <a:pt x="231" y="118"/>
                    </a:lnTo>
                    <a:lnTo>
                      <a:pt x="231" y="135"/>
                    </a:lnTo>
                    <a:lnTo>
                      <a:pt x="258" y="135"/>
                    </a:lnTo>
                    <a:lnTo>
                      <a:pt x="258" y="118"/>
                    </a:lnTo>
                    <a:lnTo>
                      <a:pt x="301" y="118"/>
                    </a:lnTo>
                    <a:lnTo>
                      <a:pt x="301" y="135"/>
                    </a:lnTo>
                    <a:lnTo>
                      <a:pt x="327" y="135"/>
                    </a:lnTo>
                    <a:lnTo>
                      <a:pt x="327" y="118"/>
                    </a:lnTo>
                    <a:lnTo>
                      <a:pt x="355" y="118"/>
                    </a:lnTo>
                    <a:lnTo>
                      <a:pt x="355" y="178"/>
                    </a:lnTo>
                    <a:lnTo>
                      <a:pt x="234" y="178"/>
                    </a:lnTo>
                    <a:lnTo>
                      <a:pt x="234" y="161"/>
                    </a:lnTo>
                    <a:lnTo>
                      <a:pt x="208" y="161"/>
                    </a:lnTo>
                    <a:lnTo>
                      <a:pt x="208" y="161"/>
                    </a:lnTo>
                    <a:close/>
                    <a:moveTo>
                      <a:pt x="68" y="51"/>
                    </a:moveTo>
                    <a:lnTo>
                      <a:pt x="68" y="66"/>
                    </a:lnTo>
                    <a:lnTo>
                      <a:pt x="95" y="66"/>
                    </a:lnTo>
                    <a:lnTo>
                      <a:pt x="95" y="51"/>
                    </a:lnTo>
                    <a:lnTo>
                      <a:pt x="106" y="51"/>
                    </a:lnTo>
                    <a:lnTo>
                      <a:pt x="106" y="66"/>
                    </a:lnTo>
                    <a:lnTo>
                      <a:pt x="132" y="66"/>
                    </a:lnTo>
                    <a:lnTo>
                      <a:pt x="132" y="51"/>
                    </a:lnTo>
                    <a:lnTo>
                      <a:pt x="250" y="51"/>
                    </a:lnTo>
                    <a:lnTo>
                      <a:pt x="250" y="66"/>
                    </a:lnTo>
                    <a:lnTo>
                      <a:pt x="276" y="66"/>
                    </a:lnTo>
                    <a:lnTo>
                      <a:pt x="276" y="51"/>
                    </a:lnTo>
                    <a:lnTo>
                      <a:pt x="287" y="51"/>
                    </a:lnTo>
                    <a:lnTo>
                      <a:pt x="287" y="66"/>
                    </a:lnTo>
                    <a:lnTo>
                      <a:pt x="314" y="66"/>
                    </a:lnTo>
                    <a:lnTo>
                      <a:pt x="314" y="51"/>
                    </a:lnTo>
                    <a:lnTo>
                      <a:pt x="355" y="51"/>
                    </a:lnTo>
                    <a:lnTo>
                      <a:pt x="355" y="104"/>
                    </a:lnTo>
                    <a:lnTo>
                      <a:pt x="327" y="104"/>
                    </a:lnTo>
                    <a:lnTo>
                      <a:pt x="327" y="87"/>
                    </a:lnTo>
                    <a:lnTo>
                      <a:pt x="301" y="87"/>
                    </a:lnTo>
                    <a:lnTo>
                      <a:pt x="301" y="104"/>
                    </a:lnTo>
                    <a:lnTo>
                      <a:pt x="258" y="104"/>
                    </a:lnTo>
                    <a:lnTo>
                      <a:pt x="258" y="87"/>
                    </a:lnTo>
                    <a:lnTo>
                      <a:pt x="231" y="87"/>
                    </a:lnTo>
                    <a:lnTo>
                      <a:pt x="231" y="104"/>
                    </a:lnTo>
                    <a:lnTo>
                      <a:pt x="221" y="104"/>
                    </a:lnTo>
                    <a:lnTo>
                      <a:pt x="221" y="87"/>
                    </a:lnTo>
                    <a:lnTo>
                      <a:pt x="194" y="87"/>
                    </a:lnTo>
                    <a:lnTo>
                      <a:pt x="194" y="104"/>
                    </a:lnTo>
                    <a:lnTo>
                      <a:pt x="183" y="104"/>
                    </a:lnTo>
                    <a:lnTo>
                      <a:pt x="183" y="87"/>
                    </a:lnTo>
                    <a:lnTo>
                      <a:pt x="157" y="87"/>
                    </a:lnTo>
                    <a:lnTo>
                      <a:pt x="157" y="104"/>
                    </a:lnTo>
                    <a:lnTo>
                      <a:pt x="41" y="104"/>
                    </a:lnTo>
                    <a:lnTo>
                      <a:pt x="41" y="51"/>
                    </a:lnTo>
                    <a:lnTo>
                      <a:pt x="68" y="51"/>
                    </a:lnTo>
                    <a:close/>
                    <a:moveTo>
                      <a:pt x="346" y="256"/>
                    </a:moveTo>
                    <a:lnTo>
                      <a:pt x="346" y="239"/>
                    </a:lnTo>
                    <a:lnTo>
                      <a:pt x="320" y="239"/>
                    </a:lnTo>
                    <a:lnTo>
                      <a:pt x="320" y="256"/>
                    </a:lnTo>
                    <a:lnTo>
                      <a:pt x="271" y="256"/>
                    </a:lnTo>
                    <a:lnTo>
                      <a:pt x="271" y="239"/>
                    </a:lnTo>
                    <a:lnTo>
                      <a:pt x="245" y="239"/>
                    </a:lnTo>
                    <a:lnTo>
                      <a:pt x="245" y="256"/>
                    </a:lnTo>
                    <a:lnTo>
                      <a:pt x="211" y="256"/>
                    </a:lnTo>
                    <a:lnTo>
                      <a:pt x="211" y="239"/>
                    </a:lnTo>
                    <a:lnTo>
                      <a:pt x="184" y="239"/>
                    </a:lnTo>
                    <a:lnTo>
                      <a:pt x="184" y="256"/>
                    </a:lnTo>
                    <a:lnTo>
                      <a:pt x="173" y="256"/>
                    </a:lnTo>
                    <a:lnTo>
                      <a:pt x="173" y="239"/>
                    </a:lnTo>
                    <a:lnTo>
                      <a:pt x="147" y="239"/>
                    </a:lnTo>
                    <a:lnTo>
                      <a:pt x="147" y="256"/>
                    </a:lnTo>
                    <a:lnTo>
                      <a:pt x="137" y="256"/>
                    </a:lnTo>
                    <a:lnTo>
                      <a:pt x="137" y="239"/>
                    </a:lnTo>
                    <a:lnTo>
                      <a:pt x="110" y="239"/>
                    </a:lnTo>
                    <a:lnTo>
                      <a:pt x="110" y="256"/>
                    </a:lnTo>
                    <a:lnTo>
                      <a:pt x="41" y="256"/>
                    </a:lnTo>
                    <a:lnTo>
                      <a:pt x="41" y="192"/>
                    </a:lnTo>
                    <a:lnTo>
                      <a:pt x="59" y="192"/>
                    </a:lnTo>
                    <a:lnTo>
                      <a:pt x="59" y="209"/>
                    </a:lnTo>
                    <a:lnTo>
                      <a:pt x="86" y="209"/>
                    </a:lnTo>
                    <a:lnTo>
                      <a:pt x="86" y="192"/>
                    </a:lnTo>
                    <a:lnTo>
                      <a:pt x="97" y="192"/>
                    </a:lnTo>
                    <a:lnTo>
                      <a:pt x="97" y="209"/>
                    </a:lnTo>
                    <a:lnTo>
                      <a:pt x="124" y="209"/>
                    </a:lnTo>
                    <a:lnTo>
                      <a:pt x="124" y="192"/>
                    </a:lnTo>
                    <a:lnTo>
                      <a:pt x="134" y="192"/>
                    </a:lnTo>
                    <a:lnTo>
                      <a:pt x="134" y="209"/>
                    </a:lnTo>
                    <a:lnTo>
                      <a:pt x="160" y="209"/>
                    </a:lnTo>
                    <a:lnTo>
                      <a:pt x="160" y="192"/>
                    </a:lnTo>
                    <a:lnTo>
                      <a:pt x="170" y="192"/>
                    </a:lnTo>
                    <a:lnTo>
                      <a:pt x="170" y="209"/>
                    </a:lnTo>
                    <a:lnTo>
                      <a:pt x="197" y="209"/>
                    </a:lnTo>
                    <a:lnTo>
                      <a:pt x="197" y="192"/>
                    </a:lnTo>
                    <a:lnTo>
                      <a:pt x="208" y="192"/>
                    </a:lnTo>
                    <a:lnTo>
                      <a:pt x="208" y="209"/>
                    </a:lnTo>
                    <a:lnTo>
                      <a:pt x="234" y="209"/>
                    </a:lnTo>
                    <a:lnTo>
                      <a:pt x="234" y="192"/>
                    </a:lnTo>
                    <a:lnTo>
                      <a:pt x="355" y="192"/>
                    </a:lnTo>
                    <a:lnTo>
                      <a:pt x="355" y="256"/>
                    </a:lnTo>
                    <a:lnTo>
                      <a:pt x="346"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450" name="文本框 449">
                <a:extLst>
                  <a:ext uri="{FF2B5EF4-FFF2-40B4-BE49-F238E27FC236}">
                    <a16:creationId xmlns:a16="http://schemas.microsoft.com/office/drawing/2014/main" id="{CD591FDE-F51F-4BE1-AD1C-22F806653E5F}"/>
                  </a:ext>
                </a:extLst>
              </p:cNvPr>
              <p:cNvSpPr txBox="1"/>
              <p:nvPr/>
            </p:nvSpPr>
            <p:spPr>
              <a:xfrm>
                <a:off x="4134679" y="4691272"/>
                <a:ext cx="628153" cy="2583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学校</a:t>
                </a:r>
              </a:p>
            </p:txBody>
          </p:sp>
        </p:grpSp>
      </p:grpSp>
    </p:spTree>
    <p:extLst>
      <p:ext uri="{BB962C8B-B14F-4D97-AF65-F5344CB8AC3E}">
        <p14:creationId xmlns:p14="http://schemas.microsoft.com/office/powerpoint/2010/main" val="295307555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VECTOR" val="3fca6b55-1839-4e14-ba4e-badcd8225407"/>
</p:tagLst>
</file>

<file path=ppt/tags/tag10.xml><?xml version="1.0" encoding="utf-8"?>
<p:tagLst xmlns:a="http://schemas.openxmlformats.org/drawingml/2006/main" xmlns:r="http://schemas.openxmlformats.org/officeDocument/2006/relationships" xmlns:p="http://schemas.openxmlformats.org/presentationml/2006/main">
  <p:tag name="ISLIDE.ICON" val="#25974;#381286;#82325;#23218;#108482;#159900;#164569;#62278;#113156;#112075;#61506;#405366;#406996;#407185;#407186;#44376;"/>
</p:tagLst>
</file>

<file path=ppt/tags/tag11.xml><?xml version="1.0" encoding="utf-8"?>
<p:tagLst xmlns:a="http://schemas.openxmlformats.org/drawingml/2006/main" xmlns:r="http://schemas.openxmlformats.org/officeDocument/2006/relationships" xmlns:p="http://schemas.openxmlformats.org/presentationml/2006/main">
  <p:tag name="ISLIDE.ICON" val="#44689;#62253;#60012;#44061;#181499;#181815;#181582;#75590;"/>
</p:tagLst>
</file>

<file path=ppt/tags/tag12.xml><?xml version="1.0" encoding="utf-8"?>
<p:tagLst xmlns:a="http://schemas.openxmlformats.org/drawingml/2006/main" xmlns:r="http://schemas.openxmlformats.org/officeDocument/2006/relationships" xmlns:p="http://schemas.openxmlformats.org/presentationml/2006/main">
  <p:tag name="ISLIDE.ICON" val="#44689;#62253;#60012;#44061;#181499;#181815;#181582;#75590;"/>
</p:tagLst>
</file>

<file path=ppt/tags/tag13.xml><?xml version="1.0" encoding="utf-8"?>
<p:tagLst xmlns:a="http://schemas.openxmlformats.org/drawingml/2006/main" xmlns:r="http://schemas.openxmlformats.org/officeDocument/2006/relationships" xmlns:p="http://schemas.openxmlformats.org/presentationml/2006/main">
  <p:tag name="ISLIDE.ICON" val="#25974;#381286;#82325;#23218;#108482;#159900;#164569;#62278;#113156;#112075;#61506;"/>
</p:tagLst>
</file>

<file path=ppt/tags/tag14.xml><?xml version="1.0" encoding="utf-8"?>
<p:tagLst xmlns:a="http://schemas.openxmlformats.org/drawingml/2006/main" xmlns:r="http://schemas.openxmlformats.org/officeDocument/2006/relationships" xmlns:p="http://schemas.openxmlformats.org/presentationml/2006/main">
  <p:tag name="ISLIDE.ICON" val="#25974;#381286;#82325;#23218;#108482;#159900;#164569;#62278;#113156;#112075;#61506;"/>
</p:tagLst>
</file>

<file path=ppt/tags/tag15.xml><?xml version="1.0" encoding="utf-8"?>
<p:tagLst xmlns:a="http://schemas.openxmlformats.org/drawingml/2006/main" xmlns:r="http://schemas.openxmlformats.org/officeDocument/2006/relationships" xmlns:p="http://schemas.openxmlformats.org/presentationml/2006/main">
  <p:tag name="ISLIDE.ICON" val="#38727;#373822;#391920;#114991;#72654;"/>
</p:tagLst>
</file>

<file path=ppt/tags/tag16.xml><?xml version="1.0" encoding="utf-8"?>
<p:tagLst xmlns:a="http://schemas.openxmlformats.org/drawingml/2006/main" xmlns:r="http://schemas.openxmlformats.org/officeDocument/2006/relationships" xmlns:p="http://schemas.openxmlformats.org/presentationml/2006/main">
  <p:tag name="ISLIDE.ICON" val="#34331;"/>
</p:tagLst>
</file>

<file path=ppt/tags/tag17.xml><?xml version="1.0" encoding="utf-8"?>
<p:tagLst xmlns:a="http://schemas.openxmlformats.org/drawingml/2006/main" xmlns:r="http://schemas.openxmlformats.org/officeDocument/2006/relationships" xmlns:p="http://schemas.openxmlformats.org/presentationml/2006/main">
  <p:tag name="ISLIDE.VECTOR" val="72c71758-19a4-404d-a00f-3086fa17b237"/>
</p:tagLst>
</file>

<file path=ppt/tags/tag18.xml><?xml version="1.0" encoding="utf-8"?>
<p:tagLst xmlns:a="http://schemas.openxmlformats.org/drawingml/2006/main" xmlns:r="http://schemas.openxmlformats.org/officeDocument/2006/relationships" xmlns:p="http://schemas.openxmlformats.org/presentationml/2006/main">
  <p:tag name="ISLIDE.VECTOR" val="9bfccede-627e-4d67-a15c-790369ed164a"/>
</p:tagLst>
</file>

<file path=ppt/tags/tag2.xml><?xml version="1.0" encoding="utf-8"?>
<p:tagLst xmlns:a="http://schemas.openxmlformats.org/drawingml/2006/main" xmlns:r="http://schemas.openxmlformats.org/officeDocument/2006/relationships" xmlns:p="http://schemas.openxmlformats.org/presentationml/2006/main">
  <p:tag name="ISLIDE.VECTOR" val="88c29f52-4437-46e5-b751-43edfc61ac12"/>
</p:tagLst>
</file>

<file path=ppt/tags/tag3.xml><?xml version="1.0" encoding="utf-8"?>
<p:tagLst xmlns:a="http://schemas.openxmlformats.org/drawingml/2006/main" xmlns:r="http://schemas.openxmlformats.org/officeDocument/2006/relationships" xmlns:p="http://schemas.openxmlformats.org/presentationml/2006/main">
  <p:tag name="ISLIDE.VECTOR" val="3fca6b55-1839-4e14-ba4e-badcd8225407"/>
</p:tagLst>
</file>

<file path=ppt/tags/tag4.xml><?xml version="1.0" encoding="utf-8"?>
<p:tagLst xmlns:a="http://schemas.openxmlformats.org/drawingml/2006/main" xmlns:r="http://schemas.openxmlformats.org/officeDocument/2006/relationships" xmlns:p="http://schemas.openxmlformats.org/presentationml/2006/main">
  <p:tag name="ISLIDE.VECTOR" val="88c29f52-4437-46e5-b751-43edfc61ac12"/>
</p:tagLst>
</file>

<file path=ppt/tags/tag5.xml><?xml version="1.0" encoding="utf-8"?>
<p:tagLst xmlns:a="http://schemas.openxmlformats.org/drawingml/2006/main" xmlns:r="http://schemas.openxmlformats.org/officeDocument/2006/relationships" xmlns:p="http://schemas.openxmlformats.org/presentationml/2006/main">
  <p:tag name="ISLIDE.ICON" val="#379691;#166399;#24662;#33085;#53629;#8764;#105364;#22763;#102298;#369612;#140715;#36489;#22568;"/>
</p:tagLst>
</file>

<file path=ppt/tags/tag6.xml><?xml version="1.0" encoding="utf-8"?>
<p:tagLst xmlns:a="http://schemas.openxmlformats.org/drawingml/2006/main" xmlns:r="http://schemas.openxmlformats.org/officeDocument/2006/relationships" xmlns:p="http://schemas.openxmlformats.org/presentationml/2006/main">
  <p:tag name="ISLIDE.ICON" val="#379691;#166399;#24662;#33085;#53629;#8764;#105364;#22763;#102298;#369612;#140715;#36489;#22568;"/>
</p:tagLst>
</file>

<file path=ppt/tags/tag7.xml><?xml version="1.0" encoding="utf-8"?>
<p:tagLst xmlns:a="http://schemas.openxmlformats.org/drawingml/2006/main" xmlns:r="http://schemas.openxmlformats.org/officeDocument/2006/relationships" xmlns:p="http://schemas.openxmlformats.org/presentationml/2006/main">
  <p:tag name="ISLIDE.ICON" val="#384245;#391958;"/>
</p:tagLst>
</file>

<file path=ppt/tags/tag8.xml><?xml version="1.0" encoding="utf-8"?>
<p:tagLst xmlns:a="http://schemas.openxmlformats.org/drawingml/2006/main" xmlns:r="http://schemas.openxmlformats.org/officeDocument/2006/relationships" xmlns:p="http://schemas.openxmlformats.org/presentationml/2006/main">
  <p:tag name="ISLIDE.ICON" val="#405345;#381513;#12937;#96905;#38282;#373175;#379488;#143747;"/>
</p:tagLst>
</file>

<file path=ppt/tags/tag9.xml><?xml version="1.0" encoding="utf-8"?>
<p:tagLst xmlns:a="http://schemas.openxmlformats.org/drawingml/2006/main" xmlns:r="http://schemas.openxmlformats.org/officeDocument/2006/relationships" xmlns:p="http://schemas.openxmlformats.org/presentationml/2006/main">
  <p:tag name="ISLIDE.VECTOR" val="#184115;#184115;#184115;#18411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4213</TotalTime>
  <Words>4406</Words>
  <Application>Microsoft Office PowerPoint</Application>
  <PresentationFormat>宽屏</PresentationFormat>
  <Paragraphs>717</Paragraphs>
  <Slides>48</Slides>
  <Notes>29</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48</vt:i4>
      </vt:variant>
    </vt:vector>
  </HeadingPairs>
  <TitlesOfParts>
    <vt:vector size="61" baseType="lpstr">
      <vt:lpstr>阿里巴巴普惠体 H</vt:lpstr>
      <vt:lpstr>等线</vt:lpstr>
      <vt:lpstr>等线 Light</vt:lpstr>
      <vt:lpstr>仿宋</vt:lpstr>
      <vt:lpstr>黑体</vt:lpstr>
      <vt:lpstr>微软雅黑</vt:lpstr>
      <vt:lpstr>Arial</vt:lpstr>
      <vt:lpstr>Engravers MT</vt:lpstr>
      <vt:lpstr>Haettenschweiler</vt:lpstr>
      <vt:lpstr>Impact</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jiang pauline</dc:creator>
  <cp:lastModifiedBy>LIANGDE XU</cp:lastModifiedBy>
  <cp:revision>371</cp:revision>
  <dcterms:created xsi:type="dcterms:W3CDTF">2020-04-29T15:04:22Z</dcterms:created>
  <dcterms:modified xsi:type="dcterms:W3CDTF">2020-12-17T05:06:40Z</dcterms:modified>
</cp:coreProperties>
</file>